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72CD2-B7F1-4E92-8F30-60A761B3FE5B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972AE-28C2-4630-A186-348E4B582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제어자도</a:t>
            </a:r>
            <a:r>
              <a:rPr lang="ko-KR" altLang="en-US" dirty="0" smtClean="0"/>
              <a:t> 잘 사용하자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클래스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3448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Tv</a:t>
            </a:r>
            <a:r>
              <a:rPr lang="ko-KR" altLang="en-US" dirty="0" smtClean="0"/>
              <a:t>와 컴퓨터를 구매할 수 있다</a:t>
            </a:r>
            <a:endParaRPr lang="en-US" altLang="ko-KR" dirty="0" smtClean="0"/>
          </a:p>
          <a:p>
            <a:r>
              <a:rPr lang="ko-KR" altLang="en-US" dirty="0" smtClean="0"/>
              <a:t>이젠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책도 구매할 수 있도록 작성하시오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구분하기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 관련 있는 클래스끼리 묶자</a:t>
            </a:r>
            <a:endParaRPr lang="en-US" altLang="ko-KR" dirty="0" smtClean="0"/>
          </a:p>
          <a:p>
            <a:r>
              <a:rPr lang="en-US" altLang="ko-KR" dirty="0" smtClean="0"/>
              <a:t>customer</a:t>
            </a:r>
          </a:p>
          <a:p>
            <a:r>
              <a:rPr lang="en-US" altLang="ko-KR" dirty="0" smtClean="0"/>
              <a:t>main</a:t>
            </a:r>
          </a:p>
          <a:p>
            <a:r>
              <a:rPr lang="en-US" altLang="ko-KR" dirty="0" smtClean="0"/>
              <a:t>product</a:t>
            </a:r>
          </a:p>
          <a:p>
            <a:r>
              <a:rPr lang="ko-KR" altLang="en-US" dirty="0" smtClean="0"/>
              <a:t>패키지 생성하여 각 클래스 분배하시오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013176"/>
            <a:ext cx="4392488" cy="148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1 - </a:t>
            </a:r>
            <a:r>
              <a:rPr lang="en-US" altLang="ko-KR" dirty="0" err="1" smtClean="0"/>
              <a:t>PolyArgumentTest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고객이 각각의 물건을 하나씩 구매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727280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주의할점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 제어자 사용범위</a:t>
            </a:r>
            <a:endParaRPr lang="en-US" altLang="ko-KR" dirty="0" smtClean="0"/>
          </a:p>
          <a:p>
            <a:r>
              <a:rPr lang="ko-KR" altLang="en-US" dirty="0" err="1" smtClean="0"/>
              <a:t>자동형변환</a:t>
            </a:r>
            <a:r>
              <a:rPr lang="ko-KR" altLang="en-US" dirty="0" smtClean="0"/>
              <a:t> 되는지 </a:t>
            </a:r>
            <a:r>
              <a:rPr lang="ko-KR" altLang="en-US" dirty="0" err="1" smtClean="0"/>
              <a:t>안되는지</a:t>
            </a:r>
            <a:r>
              <a:rPr lang="ko-KR" altLang="en-US" dirty="0" smtClean="0"/>
              <a:t> 잘 생각할 것</a:t>
            </a:r>
            <a:endParaRPr lang="en-US" altLang="ko-KR" dirty="0" smtClean="0"/>
          </a:p>
          <a:p>
            <a:r>
              <a:rPr lang="ko-KR" altLang="en-US" dirty="0" smtClean="0"/>
              <a:t>다형성은 무조건 상속이 전제조건이다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68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다형성 과제</vt:lpstr>
      <vt:lpstr>기본 조건</vt:lpstr>
      <vt:lpstr>클래스 추가하기</vt:lpstr>
      <vt:lpstr>패키지 구분하기</vt:lpstr>
      <vt:lpstr>결과1 - PolyArgumentTest</vt:lpstr>
      <vt:lpstr>주의할점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다형성 과제</dc:title>
  <dc:creator>Microsoft Corporation</dc:creator>
  <cp:lastModifiedBy>user</cp:lastModifiedBy>
  <cp:revision>11</cp:revision>
  <dcterms:created xsi:type="dcterms:W3CDTF">2006-10-05T04:04:58Z</dcterms:created>
  <dcterms:modified xsi:type="dcterms:W3CDTF">2021-10-11T13:21:09Z</dcterms:modified>
</cp:coreProperties>
</file>