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handoutMasterIdLst>
    <p:handoutMasterId r:id="rId39"/>
  </p:handoutMasterIdLst>
  <p:sldIdLst>
    <p:sldId id="256" r:id="rId2"/>
    <p:sldId id="257" r:id="rId3"/>
    <p:sldId id="284" r:id="rId4"/>
    <p:sldId id="258" r:id="rId5"/>
    <p:sldId id="260" r:id="rId6"/>
    <p:sldId id="259" r:id="rId7"/>
    <p:sldId id="297" r:id="rId8"/>
    <p:sldId id="267" r:id="rId9"/>
    <p:sldId id="318" r:id="rId10"/>
    <p:sldId id="31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64" r:id="rId19"/>
    <p:sldId id="365" r:id="rId20"/>
    <p:sldId id="355" r:id="rId21"/>
    <p:sldId id="359" r:id="rId22"/>
    <p:sldId id="368" r:id="rId23"/>
    <p:sldId id="369" r:id="rId24"/>
    <p:sldId id="367" r:id="rId25"/>
    <p:sldId id="370" r:id="rId26"/>
    <p:sldId id="371" r:id="rId27"/>
    <p:sldId id="286" r:id="rId28"/>
    <p:sldId id="327" r:id="rId29"/>
    <p:sldId id="269" r:id="rId30"/>
    <p:sldId id="372" r:id="rId31"/>
    <p:sldId id="357" r:id="rId32"/>
    <p:sldId id="366" r:id="rId33"/>
    <p:sldId id="279" r:id="rId34"/>
    <p:sldId id="280" r:id="rId35"/>
    <p:sldId id="281" r:id="rId36"/>
    <p:sldId id="282" r:id="rId37"/>
    <p:sldId id="283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0D2"/>
    <a:srgbClr val="A63F32"/>
    <a:srgbClr val="DEA490"/>
    <a:srgbClr val="001B43"/>
    <a:srgbClr val="61CEFF"/>
    <a:srgbClr val="69D1FF"/>
    <a:srgbClr val="57CDD9"/>
    <a:srgbClr val="DFEBFE"/>
    <a:srgbClr val="2E4973"/>
    <a:srgbClr val="00C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304" autoAdjust="0"/>
  </p:normalViewPr>
  <p:slideViewPr>
    <p:cSldViewPr snapToGrid="0">
      <p:cViewPr varScale="1">
        <p:scale>
          <a:sx n="85" d="100"/>
          <a:sy n="85" d="100"/>
        </p:scale>
        <p:origin x="90" y="16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9961CFF-FD6F-43CF-9838-EE6C2A13F8F0}" type="datetime1">
              <a:rPr lang="ko-KR" altLang="en-US"/>
              <a:pPr lvl="0">
                <a:defRPr/>
              </a:pPr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D848A2C-4DCF-4703-92D9-C54492E56A8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43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E82431A-3657-4938-88A6-966B3459E9C1}" type="datetimeFigureOut">
              <a:rPr lang="ko-KR" altLang="en-US" smtClean="0"/>
              <a:t>2023-03-02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C181D26-099D-4518-9808-CB367D31E10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F5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 userDrawn="1"/>
        </p:nvSpPr>
        <p:spPr>
          <a:xfrm>
            <a:off x="0" y="0"/>
            <a:ext cx="9144000" cy="56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42" name="Group 4"/>
          <p:cNvGrpSpPr>
            <a:grpSpLocks noChangeAspect="1"/>
          </p:cNvGrpSpPr>
          <p:nvPr userDrawn="1"/>
        </p:nvGrpSpPr>
        <p:grpSpPr bwMode="auto">
          <a:xfrm>
            <a:off x="0" y="4847770"/>
            <a:ext cx="9144000" cy="2010229"/>
            <a:chOff x="0" y="2747"/>
            <a:chExt cx="5760" cy="1573"/>
          </a:xfrm>
          <a:solidFill>
            <a:srgbClr val="539CBD"/>
          </a:solidFill>
        </p:grpSpPr>
        <p:sp>
          <p:nvSpPr>
            <p:cNvPr id="143" name="Freeform 5"/>
            <p:cNvSpPr>
              <a:spLocks/>
            </p:cNvSpPr>
            <p:nvPr userDrawn="1"/>
          </p:nvSpPr>
          <p:spPr bwMode="auto">
            <a:xfrm>
              <a:off x="7" y="4293"/>
              <a:ext cx="5751" cy="27"/>
            </a:xfrm>
            <a:custGeom>
              <a:avLst/>
              <a:gdLst>
                <a:gd name="T0" fmla="*/ 18422 w 18422"/>
                <a:gd name="T1" fmla="*/ 0 h 85"/>
                <a:gd name="T2" fmla="*/ 18422 w 18422"/>
                <a:gd name="T3" fmla="*/ 2 h 85"/>
                <a:gd name="T4" fmla="*/ 15309 w 18422"/>
                <a:gd name="T5" fmla="*/ 16 h 85"/>
                <a:gd name="T6" fmla="*/ 4436 w 18422"/>
                <a:gd name="T7" fmla="*/ 65 h 85"/>
                <a:gd name="T8" fmla="*/ 2269 w 18422"/>
                <a:gd name="T9" fmla="*/ 75 h 85"/>
                <a:gd name="T10" fmla="*/ 0 w 18422"/>
                <a:gd name="T11" fmla="*/ 85 h 85"/>
                <a:gd name="T12" fmla="*/ 0 w 18422"/>
                <a:gd name="T13" fmla="*/ 83 h 85"/>
                <a:gd name="T14" fmla="*/ 2269 w 18422"/>
                <a:gd name="T15" fmla="*/ 73 h 85"/>
                <a:gd name="T16" fmla="*/ 4436 w 18422"/>
                <a:gd name="T17" fmla="*/ 63 h 85"/>
                <a:gd name="T18" fmla="*/ 15309 w 18422"/>
                <a:gd name="T19" fmla="*/ 14 h 85"/>
                <a:gd name="T20" fmla="*/ 18422 w 18422"/>
                <a:gd name="T2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22" h="85">
                  <a:moveTo>
                    <a:pt x="18422" y="0"/>
                  </a:moveTo>
                  <a:cubicBezTo>
                    <a:pt x="18422" y="1"/>
                    <a:pt x="18422" y="2"/>
                    <a:pt x="18422" y="2"/>
                  </a:cubicBezTo>
                  <a:cubicBezTo>
                    <a:pt x="17384" y="7"/>
                    <a:pt x="16347" y="12"/>
                    <a:pt x="15309" y="16"/>
                  </a:cubicBezTo>
                  <a:cubicBezTo>
                    <a:pt x="11685" y="32"/>
                    <a:pt x="8061" y="49"/>
                    <a:pt x="4436" y="65"/>
                  </a:cubicBezTo>
                  <a:cubicBezTo>
                    <a:pt x="3714" y="68"/>
                    <a:pt x="2991" y="72"/>
                    <a:pt x="2269" y="75"/>
                  </a:cubicBezTo>
                  <a:cubicBezTo>
                    <a:pt x="1512" y="78"/>
                    <a:pt x="756" y="82"/>
                    <a:pt x="0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756" y="80"/>
                    <a:pt x="1512" y="76"/>
                    <a:pt x="2269" y="73"/>
                  </a:cubicBezTo>
                  <a:cubicBezTo>
                    <a:pt x="2991" y="70"/>
                    <a:pt x="3714" y="67"/>
                    <a:pt x="4436" y="63"/>
                  </a:cubicBezTo>
                  <a:cubicBezTo>
                    <a:pt x="8061" y="47"/>
                    <a:pt x="11685" y="31"/>
                    <a:pt x="15309" y="14"/>
                  </a:cubicBezTo>
                  <a:cubicBezTo>
                    <a:pt x="16347" y="10"/>
                    <a:pt x="17384" y="5"/>
                    <a:pt x="184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6"/>
            <p:cNvSpPr>
              <a:spLocks/>
            </p:cNvSpPr>
            <p:nvPr userDrawn="1"/>
          </p:nvSpPr>
          <p:spPr bwMode="auto">
            <a:xfrm>
              <a:off x="7" y="4271"/>
              <a:ext cx="5751" cy="26"/>
            </a:xfrm>
            <a:custGeom>
              <a:avLst/>
              <a:gdLst>
                <a:gd name="T0" fmla="*/ 18422 w 18422"/>
                <a:gd name="T1" fmla="*/ 0 h 85"/>
                <a:gd name="T2" fmla="*/ 18422 w 18422"/>
                <a:gd name="T3" fmla="*/ 2 h 85"/>
                <a:gd name="T4" fmla="*/ 16104 w 18422"/>
                <a:gd name="T5" fmla="*/ 14 h 85"/>
                <a:gd name="T6" fmla="*/ 14436 w 18422"/>
                <a:gd name="T7" fmla="*/ 23 h 85"/>
                <a:gd name="T8" fmla="*/ 11011 w 18422"/>
                <a:gd name="T9" fmla="*/ 25 h 85"/>
                <a:gd name="T10" fmla="*/ 9388 w 18422"/>
                <a:gd name="T11" fmla="*/ 28 h 85"/>
                <a:gd name="T12" fmla="*/ 8626 w 18422"/>
                <a:gd name="T13" fmla="*/ 31 h 85"/>
                <a:gd name="T14" fmla="*/ 7781 w 18422"/>
                <a:gd name="T15" fmla="*/ 37 h 85"/>
                <a:gd name="T16" fmla="*/ 6863 w 18422"/>
                <a:gd name="T17" fmla="*/ 51 h 85"/>
                <a:gd name="T18" fmla="*/ 6113 w 18422"/>
                <a:gd name="T19" fmla="*/ 62 h 85"/>
                <a:gd name="T20" fmla="*/ 5158 w 18422"/>
                <a:gd name="T21" fmla="*/ 69 h 85"/>
                <a:gd name="T22" fmla="*/ 4379 w 18422"/>
                <a:gd name="T23" fmla="*/ 71 h 85"/>
                <a:gd name="T24" fmla="*/ 2239 w 18422"/>
                <a:gd name="T25" fmla="*/ 78 h 85"/>
                <a:gd name="T26" fmla="*/ 0 w 18422"/>
                <a:gd name="T27" fmla="*/ 85 h 85"/>
                <a:gd name="T28" fmla="*/ 0 w 18422"/>
                <a:gd name="T29" fmla="*/ 83 h 85"/>
                <a:gd name="T30" fmla="*/ 2239 w 18422"/>
                <a:gd name="T31" fmla="*/ 76 h 85"/>
                <a:gd name="T32" fmla="*/ 4379 w 18422"/>
                <a:gd name="T33" fmla="*/ 70 h 85"/>
                <a:gd name="T34" fmla="*/ 5158 w 18422"/>
                <a:gd name="T35" fmla="*/ 67 h 85"/>
                <a:gd name="T36" fmla="*/ 6111 w 18422"/>
                <a:gd name="T37" fmla="*/ 61 h 85"/>
                <a:gd name="T38" fmla="*/ 6861 w 18422"/>
                <a:gd name="T39" fmla="*/ 49 h 85"/>
                <a:gd name="T40" fmla="*/ 7779 w 18422"/>
                <a:gd name="T41" fmla="*/ 35 h 85"/>
                <a:gd name="T42" fmla="*/ 8624 w 18422"/>
                <a:gd name="T43" fmla="*/ 29 h 85"/>
                <a:gd name="T44" fmla="*/ 9385 w 18422"/>
                <a:gd name="T45" fmla="*/ 25 h 85"/>
                <a:gd name="T46" fmla="*/ 11011 w 18422"/>
                <a:gd name="T47" fmla="*/ 23 h 85"/>
                <a:gd name="T48" fmla="*/ 14436 w 18422"/>
                <a:gd name="T49" fmla="*/ 21 h 85"/>
                <a:gd name="T50" fmla="*/ 16104 w 18422"/>
                <a:gd name="T51" fmla="*/ 12 h 85"/>
                <a:gd name="T52" fmla="*/ 18422 w 18422"/>
                <a:gd name="T5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22" h="85">
                  <a:moveTo>
                    <a:pt x="18422" y="0"/>
                  </a:moveTo>
                  <a:cubicBezTo>
                    <a:pt x="18422" y="1"/>
                    <a:pt x="18422" y="2"/>
                    <a:pt x="18422" y="2"/>
                  </a:cubicBezTo>
                  <a:cubicBezTo>
                    <a:pt x="17649" y="5"/>
                    <a:pt x="16877" y="9"/>
                    <a:pt x="16104" y="14"/>
                  </a:cubicBezTo>
                  <a:cubicBezTo>
                    <a:pt x="15548" y="17"/>
                    <a:pt x="14992" y="21"/>
                    <a:pt x="14436" y="23"/>
                  </a:cubicBezTo>
                  <a:cubicBezTo>
                    <a:pt x="13294" y="28"/>
                    <a:pt x="12153" y="30"/>
                    <a:pt x="11011" y="25"/>
                  </a:cubicBezTo>
                  <a:cubicBezTo>
                    <a:pt x="10470" y="23"/>
                    <a:pt x="9929" y="22"/>
                    <a:pt x="9388" y="28"/>
                  </a:cubicBezTo>
                  <a:cubicBezTo>
                    <a:pt x="9134" y="30"/>
                    <a:pt x="8880" y="30"/>
                    <a:pt x="8626" y="31"/>
                  </a:cubicBezTo>
                  <a:cubicBezTo>
                    <a:pt x="8344" y="32"/>
                    <a:pt x="8063" y="33"/>
                    <a:pt x="7781" y="37"/>
                  </a:cubicBezTo>
                  <a:cubicBezTo>
                    <a:pt x="7475" y="41"/>
                    <a:pt x="7169" y="46"/>
                    <a:pt x="6863" y="51"/>
                  </a:cubicBezTo>
                  <a:cubicBezTo>
                    <a:pt x="6613" y="55"/>
                    <a:pt x="6363" y="59"/>
                    <a:pt x="6113" y="62"/>
                  </a:cubicBezTo>
                  <a:cubicBezTo>
                    <a:pt x="5794" y="67"/>
                    <a:pt x="5476" y="68"/>
                    <a:pt x="5158" y="69"/>
                  </a:cubicBezTo>
                  <a:cubicBezTo>
                    <a:pt x="4898" y="70"/>
                    <a:pt x="4639" y="69"/>
                    <a:pt x="4379" y="71"/>
                  </a:cubicBezTo>
                  <a:cubicBezTo>
                    <a:pt x="3666" y="76"/>
                    <a:pt x="2952" y="77"/>
                    <a:pt x="2239" y="78"/>
                  </a:cubicBezTo>
                  <a:cubicBezTo>
                    <a:pt x="1492" y="78"/>
                    <a:pt x="746" y="79"/>
                    <a:pt x="0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746" y="77"/>
                    <a:pt x="1493" y="77"/>
                    <a:pt x="2239" y="76"/>
                  </a:cubicBezTo>
                  <a:cubicBezTo>
                    <a:pt x="2952" y="75"/>
                    <a:pt x="3666" y="75"/>
                    <a:pt x="4379" y="70"/>
                  </a:cubicBezTo>
                  <a:cubicBezTo>
                    <a:pt x="4639" y="68"/>
                    <a:pt x="4898" y="68"/>
                    <a:pt x="5158" y="67"/>
                  </a:cubicBezTo>
                  <a:cubicBezTo>
                    <a:pt x="5476" y="66"/>
                    <a:pt x="5794" y="65"/>
                    <a:pt x="6111" y="61"/>
                  </a:cubicBezTo>
                  <a:cubicBezTo>
                    <a:pt x="6361" y="57"/>
                    <a:pt x="6611" y="53"/>
                    <a:pt x="6861" y="49"/>
                  </a:cubicBezTo>
                  <a:cubicBezTo>
                    <a:pt x="7167" y="44"/>
                    <a:pt x="7473" y="39"/>
                    <a:pt x="7779" y="35"/>
                  </a:cubicBezTo>
                  <a:cubicBezTo>
                    <a:pt x="8061" y="31"/>
                    <a:pt x="8343" y="30"/>
                    <a:pt x="8624" y="29"/>
                  </a:cubicBezTo>
                  <a:cubicBezTo>
                    <a:pt x="8878" y="28"/>
                    <a:pt x="9132" y="28"/>
                    <a:pt x="9385" y="25"/>
                  </a:cubicBezTo>
                  <a:cubicBezTo>
                    <a:pt x="9927" y="20"/>
                    <a:pt x="10469" y="21"/>
                    <a:pt x="11011" y="23"/>
                  </a:cubicBezTo>
                  <a:cubicBezTo>
                    <a:pt x="12153" y="29"/>
                    <a:pt x="13294" y="27"/>
                    <a:pt x="14436" y="21"/>
                  </a:cubicBezTo>
                  <a:cubicBezTo>
                    <a:pt x="14992" y="19"/>
                    <a:pt x="15548" y="16"/>
                    <a:pt x="16104" y="12"/>
                  </a:cubicBezTo>
                  <a:cubicBezTo>
                    <a:pt x="16876" y="7"/>
                    <a:pt x="17649" y="3"/>
                    <a:pt x="184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7"/>
            <p:cNvSpPr>
              <a:spLocks/>
            </p:cNvSpPr>
            <p:nvPr userDrawn="1"/>
          </p:nvSpPr>
          <p:spPr bwMode="auto">
            <a:xfrm>
              <a:off x="7" y="4245"/>
              <a:ext cx="5751" cy="32"/>
            </a:xfrm>
            <a:custGeom>
              <a:avLst/>
              <a:gdLst>
                <a:gd name="T0" fmla="*/ 18423 w 18423"/>
                <a:gd name="T1" fmla="*/ 9 h 101"/>
                <a:gd name="T2" fmla="*/ 18422 w 18423"/>
                <a:gd name="T3" fmla="*/ 11 h 101"/>
                <a:gd name="T4" fmla="*/ 16037 w 18423"/>
                <a:gd name="T5" fmla="*/ 27 h 101"/>
                <a:gd name="T6" fmla="*/ 14331 w 18423"/>
                <a:gd name="T7" fmla="*/ 40 h 101"/>
                <a:gd name="T8" fmla="*/ 13894 w 18423"/>
                <a:gd name="T9" fmla="*/ 42 h 101"/>
                <a:gd name="T10" fmla="*/ 12571 w 18423"/>
                <a:gd name="T11" fmla="*/ 45 h 101"/>
                <a:gd name="T12" fmla="*/ 11386 w 18423"/>
                <a:gd name="T13" fmla="*/ 27 h 101"/>
                <a:gd name="T14" fmla="*/ 10932 w 18423"/>
                <a:gd name="T15" fmla="*/ 19 h 101"/>
                <a:gd name="T16" fmla="*/ 9316 w 18423"/>
                <a:gd name="T17" fmla="*/ 8 h 101"/>
                <a:gd name="T18" fmla="*/ 8727 w 18423"/>
                <a:gd name="T19" fmla="*/ 13 h 101"/>
                <a:gd name="T20" fmla="*/ 7708 w 18423"/>
                <a:gd name="T21" fmla="*/ 27 h 101"/>
                <a:gd name="T22" fmla="*/ 6772 w 18423"/>
                <a:gd name="T23" fmla="*/ 57 h 101"/>
                <a:gd name="T24" fmla="*/ 6001 w 18423"/>
                <a:gd name="T25" fmla="*/ 79 h 101"/>
                <a:gd name="T26" fmla="*/ 5114 w 18423"/>
                <a:gd name="T27" fmla="*/ 94 h 101"/>
                <a:gd name="T28" fmla="*/ 4672 w 18423"/>
                <a:gd name="T29" fmla="*/ 95 h 101"/>
                <a:gd name="T30" fmla="*/ 4237 w 18423"/>
                <a:gd name="T31" fmla="*/ 96 h 101"/>
                <a:gd name="T32" fmla="*/ 2164 w 18423"/>
                <a:gd name="T33" fmla="*/ 95 h 101"/>
                <a:gd name="T34" fmla="*/ 1 w 18423"/>
                <a:gd name="T35" fmla="*/ 94 h 101"/>
                <a:gd name="T36" fmla="*/ 0 w 18423"/>
                <a:gd name="T37" fmla="*/ 92 h 101"/>
                <a:gd name="T38" fmla="*/ 2166 w 18423"/>
                <a:gd name="T39" fmla="*/ 93 h 101"/>
                <a:gd name="T40" fmla="*/ 4237 w 18423"/>
                <a:gd name="T41" fmla="*/ 94 h 101"/>
                <a:gd name="T42" fmla="*/ 4673 w 18423"/>
                <a:gd name="T43" fmla="*/ 93 h 101"/>
                <a:gd name="T44" fmla="*/ 5114 w 18423"/>
                <a:gd name="T45" fmla="*/ 93 h 101"/>
                <a:gd name="T46" fmla="*/ 5998 w 18423"/>
                <a:gd name="T47" fmla="*/ 77 h 101"/>
                <a:gd name="T48" fmla="*/ 6769 w 18423"/>
                <a:gd name="T49" fmla="*/ 55 h 101"/>
                <a:gd name="T50" fmla="*/ 7704 w 18423"/>
                <a:gd name="T51" fmla="*/ 25 h 101"/>
                <a:gd name="T52" fmla="*/ 8725 w 18423"/>
                <a:gd name="T53" fmla="*/ 10 h 101"/>
                <a:gd name="T54" fmla="*/ 9312 w 18423"/>
                <a:gd name="T55" fmla="*/ 6 h 101"/>
                <a:gd name="T56" fmla="*/ 10933 w 18423"/>
                <a:gd name="T57" fmla="*/ 17 h 101"/>
                <a:gd name="T58" fmla="*/ 11388 w 18423"/>
                <a:gd name="T59" fmla="*/ 25 h 101"/>
                <a:gd name="T60" fmla="*/ 12572 w 18423"/>
                <a:gd name="T61" fmla="*/ 43 h 101"/>
                <a:gd name="T62" fmla="*/ 13894 w 18423"/>
                <a:gd name="T63" fmla="*/ 40 h 101"/>
                <a:gd name="T64" fmla="*/ 14330 w 18423"/>
                <a:gd name="T65" fmla="*/ 38 h 101"/>
                <a:gd name="T66" fmla="*/ 16036 w 18423"/>
                <a:gd name="T67" fmla="*/ 25 h 101"/>
                <a:gd name="T68" fmla="*/ 18423 w 18423"/>
                <a:gd name="T69" fmla="*/ 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101">
                  <a:moveTo>
                    <a:pt x="18423" y="9"/>
                  </a:moveTo>
                  <a:cubicBezTo>
                    <a:pt x="18422" y="10"/>
                    <a:pt x="18422" y="11"/>
                    <a:pt x="18422" y="11"/>
                  </a:cubicBezTo>
                  <a:cubicBezTo>
                    <a:pt x="17627" y="13"/>
                    <a:pt x="16832" y="20"/>
                    <a:pt x="16037" y="27"/>
                  </a:cubicBezTo>
                  <a:cubicBezTo>
                    <a:pt x="15468" y="32"/>
                    <a:pt x="14899" y="36"/>
                    <a:pt x="14331" y="40"/>
                  </a:cubicBezTo>
                  <a:cubicBezTo>
                    <a:pt x="14185" y="40"/>
                    <a:pt x="14040" y="41"/>
                    <a:pt x="13894" y="42"/>
                  </a:cubicBezTo>
                  <a:cubicBezTo>
                    <a:pt x="13453" y="45"/>
                    <a:pt x="13012" y="48"/>
                    <a:pt x="12571" y="45"/>
                  </a:cubicBezTo>
                  <a:cubicBezTo>
                    <a:pt x="12177" y="41"/>
                    <a:pt x="11781" y="34"/>
                    <a:pt x="11386" y="27"/>
                  </a:cubicBezTo>
                  <a:cubicBezTo>
                    <a:pt x="11235" y="24"/>
                    <a:pt x="11084" y="21"/>
                    <a:pt x="10932" y="19"/>
                  </a:cubicBezTo>
                  <a:cubicBezTo>
                    <a:pt x="10394" y="10"/>
                    <a:pt x="9855" y="2"/>
                    <a:pt x="9316" y="8"/>
                  </a:cubicBezTo>
                  <a:cubicBezTo>
                    <a:pt x="9120" y="11"/>
                    <a:pt x="8923" y="12"/>
                    <a:pt x="8727" y="13"/>
                  </a:cubicBezTo>
                  <a:cubicBezTo>
                    <a:pt x="8387" y="14"/>
                    <a:pt x="8047" y="18"/>
                    <a:pt x="7708" y="27"/>
                  </a:cubicBezTo>
                  <a:cubicBezTo>
                    <a:pt x="7396" y="36"/>
                    <a:pt x="7084" y="47"/>
                    <a:pt x="6772" y="57"/>
                  </a:cubicBezTo>
                  <a:cubicBezTo>
                    <a:pt x="6515" y="65"/>
                    <a:pt x="6258" y="73"/>
                    <a:pt x="6001" y="79"/>
                  </a:cubicBezTo>
                  <a:cubicBezTo>
                    <a:pt x="5706" y="86"/>
                    <a:pt x="5410" y="92"/>
                    <a:pt x="5114" y="94"/>
                  </a:cubicBezTo>
                  <a:cubicBezTo>
                    <a:pt x="4967" y="96"/>
                    <a:pt x="4819" y="95"/>
                    <a:pt x="4672" y="95"/>
                  </a:cubicBezTo>
                  <a:cubicBezTo>
                    <a:pt x="4527" y="95"/>
                    <a:pt x="4382" y="95"/>
                    <a:pt x="4237" y="96"/>
                  </a:cubicBezTo>
                  <a:cubicBezTo>
                    <a:pt x="3547" y="101"/>
                    <a:pt x="2855" y="98"/>
                    <a:pt x="2164" y="95"/>
                  </a:cubicBezTo>
                  <a:cubicBezTo>
                    <a:pt x="1443" y="91"/>
                    <a:pt x="722" y="88"/>
                    <a:pt x="1" y="94"/>
                  </a:cubicBezTo>
                  <a:cubicBezTo>
                    <a:pt x="1" y="93"/>
                    <a:pt x="1" y="93"/>
                    <a:pt x="0" y="92"/>
                  </a:cubicBezTo>
                  <a:cubicBezTo>
                    <a:pt x="722" y="86"/>
                    <a:pt x="1444" y="89"/>
                    <a:pt x="2166" y="93"/>
                  </a:cubicBezTo>
                  <a:cubicBezTo>
                    <a:pt x="2856" y="96"/>
                    <a:pt x="3547" y="99"/>
                    <a:pt x="4237" y="94"/>
                  </a:cubicBezTo>
                  <a:cubicBezTo>
                    <a:pt x="4382" y="93"/>
                    <a:pt x="4527" y="93"/>
                    <a:pt x="4673" y="93"/>
                  </a:cubicBezTo>
                  <a:cubicBezTo>
                    <a:pt x="4820" y="94"/>
                    <a:pt x="4967" y="94"/>
                    <a:pt x="5114" y="93"/>
                  </a:cubicBezTo>
                  <a:cubicBezTo>
                    <a:pt x="5409" y="90"/>
                    <a:pt x="5704" y="85"/>
                    <a:pt x="5998" y="77"/>
                  </a:cubicBezTo>
                  <a:cubicBezTo>
                    <a:pt x="6255" y="71"/>
                    <a:pt x="6512" y="63"/>
                    <a:pt x="6769" y="55"/>
                  </a:cubicBezTo>
                  <a:cubicBezTo>
                    <a:pt x="7080" y="45"/>
                    <a:pt x="7392" y="34"/>
                    <a:pt x="7704" y="25"/>
                  </a:cubicBezTo>
                  <a:cubicBezTo>
                    <a:pt x="8044" y="16"/>
                    <a:pt x="8384" y="12"/>
                    <a:pt x="8725" y="10"/>
                  </a:cubicBezTo>
                  <a:cubicBezTo>
                    <a:pt x="8921" y="9"/>
                    <a:pt x="9117" y="8"/>
                    <a:pt x="9312" y="6"/>
                  </a:cubicBezTo>
                  <a:cubicBezTo>
                    <a:pt x="9853" y="0"/>
                    <a:pt x="10393" y="7"/>
                    <a:pt x="10933" y="17"/>
                  </a:cubicBezTo>
                  <a:cubicBezTo>
                    <a:pt x="11084" y="19"/>
                    <a:pt x="11236" y="22"/>
                    <a:pt x="11388" y="25"/>
                  </a:cubicBezTo>
                  <a:cubicBezTo>
                    <a:pt x="11782" y="32"/>
                    <a:pt x="12177" y="39"/>
                    <a:pt x="12572" y="43"/>
                  </a:cubicBezTo>
                  <a:cubicBezTo>
                    <a:pt x="13013" y="46"/>
                    <a:pt x="13453" y="43"/>
                    <a:pt x="13894" y="40"/>
                  </a:cubicBezTo>
                  <a:cubicBezTo>
                    <a:pt x="14039" y="39"/>
                    <a:pt x="14185" y="38"/>
                    <a:pt x="14330" y="38"/>
                  </a:cubicBezTo>
                  <a:cubicBezTo>
                    <a:pt x="14899" y="35"/>
                    <a:pt x="15468" y="30"/>
                    <a:pt x="16036" y="25"/>
                  </a:cubicBezTo>
                  <a:cubicBezTo>
                    <a:pt x="16832" y="18"/>
                    <a:pt x="17627" y="11"/>
                    <a:pt x="1842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8"/>
            <p:cNvSpPr>
              <a:spLocks/>
            </p:cNvSpPr>
            <p:nvPr userDrawn="1"/>
          </p:nvSpPr>
          <p:spPr bwMode="auto">
            <a:xfrm>
              <a:off x="7" y="4206"/>
              <a:ext cx="5751" cy="55"/>
            </a:xfrm>
            <a:custGeom>
              <a:avLst/>
              <a:gdLst>
                <a:gd name="T0" fmla="*/ 18422 w 18422"/>
                <a:gd name="T1" fmla="*/ 61 h 176"/>
                <a:gd name="T2" fmla="*/ 18422 w 18422"/>
                <a:gd name="T3" fmla="*/ 63 h 176"/>
                <a:gd name="T4" fmla="*/ 15941 w 18422"/>
                <a:gd name="T5" fmla="*/ 84 h 176"/>
                <a:gd name="T6" fmla="*/ 14178 w 18422"/>
                <a:gd name="T7" fmla="*/ 102 h 176"/>
                <a:gd name="T8" fmla="*/ 13976 w 18422"/>
                <a:gd name="T9" fmla="*/ 103 h 176"/>
                <a:gd name="T10" fmla="*/ 12409 w 18422"/>
                <a:gd name="T11" fmla="*/ 99 h 176"/>
                <a:gd name="T12" fmla="*/ 11256 w 18422"/>
                <a:gd name="T13" fmla="*/ 65 h 176"/>
                <a:gd name="T14" fmla="*/ 10814 w 18422"/>
                <a:gd name="T15" fmla="*/ 49 h 176"/>
                <a:gd name="T16" fmla="*/ 7595 w 18422"/>
                <a:gd name="T17" fmla="*/ 55 h 176"/>
                <a:gd name="T18" fmla="*/ 6644 w 18422"/>
                <a:gd name="T19" fmla="*/ 105 h 176"/>
                <a:gd name="T20" fmla="*/ 5846 w 18422"/>
                <a:gd name="T21" fmla="*/ 142 h 176"/>
                <a:gd name="T22" fmla="*/ 4915 w 18422"/>
                <a:gd name="T23" fmla="*/ 167 h 176"/>
                <a:gd name="T24" fmla="*/ 4369 w 18422"/>
                <a:gd name="T25" fmla="*/ 170 h 176"/>
                <a:gd name="T26" fmla="*/ 4024 w 18422"/>
                <a:gd name="T27" fmla="*/ 171 h 176"/>
                <a:gd name="T28" fmla="*/ 2054 w 18422"/>
                <a:gd name="T29" fmla="*/ 158 h 176"/>
                <a:gd name="T30" fmla="*/ 1 w 18422"/>
                <a:gd name="T31" fmla="*/ 146 h 176"/>
                <a:gd name="T32" fmla="*/ 0 w 18422"/>
                <a:gd name="T33" fmla="*/ 144 h 176"/>
                <a:gd name="T34" fmla="*/ 2057 w 18422"/>
                <a:gd name="T35" fmla="*/ 156 h 176"/>
                <a:gd name="T36" fmla="*/ 4024 w 18422"/>
                <a:gd name="T37" fmla="*/ 169 h 176"/>
                <a:gd name="T38" fmla="*/ 4369 w 18422"/>
                <a:gd name="T39" fmla="*/ 168 h 176"/>
                <a:gd name="T40" fmla="*/ 4913 w 18422"/>
                <a:gd name="T41" fmla="*/ 165 h 176"/>
                <a:gd name="T42" fmla="*/ 5841 w 18422"/>
                <a:gd name="T43" fmla="*/ 140 h 176"/>
                <a:gd name="T44" fmla="*/ 6639 w 18422"/>
                <a:gd name="T45" fmla="*/ 103 h 176"/>
                <a:gd name="T46" fmla="*/ 7589 w 18422"/>
                <a:gd name="T47" fmla="*/ 53 h 176"/>
                <a:gd name="T48" fmla="*/ 10816 w 18422"/>
                <a:gd name="T49" fmla="*/ 47 h 176"/>
                <a:gd name="T50" fmla="*/ 11259 w 18422"/>
                <a:gd name="T51" fmla="*/ 63 h 176"/>
                <a:gd name="T52" fmla="*/ 12411 w 18422"/>
                <a:gd name="T53" fmla="*/ 97 h 176"/>
                <a:gd name="T54" fmla="*/ 13975 w 18422"/>
                <a:gd name="T55" fmla="*/ 102 h 176"/>
                <a:gd name="T56" fmla="*/ 14177 w 18422"/>
                <a:gd name="T57" fmla="*/ 100 h 176"/>
                <a:gd name="T58" fmla="*/ 15940 w 18422"/>
                <a:gd name="T59" fmla="*/ 82 h 176"/>
                <a:gd name="T60" fmla="*/ 18422 w 18422"/>
                <a:gd name="T6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422" h="176">
                  <a:moveTo>
                    <a:pt x="18422" y="61"/>
                  </a:moveTo>
                  <a:cubicBezTo>
                    <a:pt x="18422" y="62"/>
                    <a:pt x="18422" y="63"/>
                    <a:pt x="18422" y="63"/>
                  </a:cubicBezTo>
                  <a:cubicBezTo>
                    <a:pt x="17595" y="65"/>
                    <a:pt x="16768" y="75"/>
                    <a:pt x="15941" y="84"/>
                  </a:cubicBezTo>
                  <a:cubicBezTo>
                    <a:pt x="15353" y="91"/>
                    <a:pt x="14766" y="98"/>
                    <a:pt x="14178" y="102"/>
                  </a:cubicBezTo>
                  <a:cubicBezTo>
                    <a:pt x="14110" y="102"/>
                    <a:pt x="14043" y="103"/>
                    <a:pt x="13976" y="103"/>
                  </a:cubicBezTo>
                  <a:cubicBezTo>
                    <a:pt x="13453" y="107"/>
                    <a:pt x="12931" y="110"/>
                    <a:pt x="12409" y="99"/>
                  </a:cubicBezTo>
                  <a:cubicBezTo>
                    <a:pt x="12025" y="92"/>
                    <a:pt x="11640" y="78"/>
                    <a:pt x="11256" y="65"/>
                  </a:cubicBezTo>
                  <a:cubicBezTo>
                    <a:pt x="11109" y="60"/>
                    <a:pt x="10961" y="54"/>
                    <a:pt x="10814" y="49"/>
                  </a:cubicBezTo>
                  <a:cubicBezTo>
                    <a:pt x="9741" y="13"/>
                    <a:pt x="8667" y="3"/>
                    <a:pt x="7595" y="55"/>
                  </a:cubicBezTo>
                  <a:cubicBezTo>
                    <a:pt x="7278" y="70"/>
                    <a:pt x="6961" y="88"/>
                    <a:pt x="6644" y="105"/>
                  </a:cubicBezTo>
                  <a:cubicBezTo>
                    <a:pt x="6378" y="119"/>
                    <a:pt x="6112" y="132"/>
                    <a:pt x="5846" y="142"/>
                  </a:cubicBezTo>
                  <a:cubicBezTo>
                    <a:pt x="5536" y="154"/>
                    <a:pt x="5225" y="163"/>
                    <a:pt x="4915" y="167"/>
                  </a:cubicBezTo>
                  <a:cubicBezTo>
                    <a:pt x="4733" y="169"/>
                    <a:pt x="4551" y="169"/>
                    <a:pt x="4369" y="170"/>
                  </a:cubicBezTo>
                  <a:cubicBezTo>
                    <a:pt x="4254" y="170"/>
                    <a:pt x="4139" y="170"/>
                    <a:pt x="4024" y="171"/>
                  </a:cubicBezTo>
                  <a:cubicBezTo>
                    <a:pt x="3368" y="176"/>
                    <a:pt x="2711" y="167"/>
                    <a:pt x="2054" y="158"/>
                  </a:cubicBezTo>
                  <a:cubicBezTo>
                    <a:pt x="1370" y="149"/>
                    <a:pt x="685" y="140"/>
                    <a:pt x="1" y="146"/>
                  </a:cubicBezTo>
                  <a:cubicBezTo>
                    <a:pt x="0" y="145"/>
                    <a:pt x="0" y="145"/>
                    <a:pt x="0" y="144"/>
                  </a:cubicBezTo>
                  <a:cubicBezTo>
                    <a:pt x="686" y="138"/>
                    <a:pt x="1372" y="147"/>
                    <a:pt x="2057" y="156"/>
                  </a:cubicBezTo>
                  <a:cubicBezTo>
                    <a:pt x="2713" y="165"/>
                    <a:pt x="3368" y="174"/>
                    <a:pt x="4024" y="169"/>
                  </a:cubicBezTo>
                  <a:cubicBezTo>
                    <a:pt x="4139" y="169"/>
                    <a:pt x="4254" y="168"/>
                    <a:pt x="4369" y="168"/>
                  </a:cubicBezTo>
                  <a:cubicBezTo>
                    <a:pt x="4551" y="167"/>
                    <a:pt x="4732" y="168"/>
                    <a:pt x="4913" y="165"/>
                  </a:cubicBezTo>
                  <a:cubicBezTo>
                    <a:pt x="5223" y="161"/>
                    <a:pt x="5532" y="152"/>
                    <a:pt x="5841" y="140"/>
                  </a:cubicBezTo>
                  <a:cubicBezTo>
                    <a:pt x="6107" y="130"/>
                    <a:pt x="6373" y="117"/>
                    <a:pt x="6639" y="103"/>
                  </a:cubicBezTo>
                  <a:cubicBezTo>
                    <a:pt x="6956" y="86"/>
                    <a:pt x="7273" y="68"/>
                    <a:pt x="7589" y="53"/>
                  </a:cubicBezTo>
                  <a:cubicBezTo>
                    <a:pt x="8664" y="0"/>
                    <a:pt x="9741" y="11"/>
                    <a:pt x="10816" y="47"/>
                  </a:cubicBezTo>
                  <a:cubicBezTo>
                    <a:pt x="10964" y="52"/>
                    <a:pt x="11111" y="58"/>
                    <a:pt x="11259" y="63"/>
                  </a:cubicBezTo>
                  <a:cubicBezTo>
                    <a:pt x="11643" y="76"/>
                    <a:pt x="12027" y="90"/>
                    <a:pt x="12411" y="97"/>
                  </a:cubicBezTo>
                  <a:cubicBezTo>
                    <a:pt x="12932" y="108"/>
                    <a:pt x="13454" y="105"/>
                    <a:pt x="13975" y="102"/>
                  </a:cubicBezTo>
                  <a:cubicBezTo>
                    <a:pt x="14043" y="101"/>
                    <a:pt x="14110" y="101"/>
                    <a:pt x="14177" y="100"/>
                  </a:cubicBezTo>
                  <a:cubicBezTo>
                    <a:pt x="14765" y="96"/>
                    <a:pt x="15352" y="89"/>
                    <a:pt x="15940" y="82"/>
                  </a:cubicBezTo>
                  <a:cubicBezTo>
                    <a:pt x="16767" y="73"/>
                    <a:pt x="17595" y="63"/>
                    <a:pt x="1842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9"/>
            <p:cNvSpPr>
              <a:spLocks/>
            </p:cNvSpPr>
            <p:nvPr userDrawn="1"/>
          </p:nvSpPr>
          <p:spPr bwMode="auto">
            <a:xfrm>
              <a:off x="7" y="4173"/>
              <a:ext cx="5751" cy="74"/>
            </a:xfrm>
            <a:custGeom>
              <a:avLst/>
              <a:gdLst>
                <a:gd name="T0" fmla="*/ 18422 w 18422"/>
                <a:gd name="T1" fmla="*/ 95 h 237"/>
                <a:gd name="T2" fmla="*/ 18422 w 18422"/>
                <a:gd name="T3" fmla="*/ 97 h 237"/>
                <a:gd name="T4" fmla="*/ 15824 w 18422"/>
                <a:gd name="T5" fmla="*/ 125 h 237"/>
                <a:gd name="T6" fmla="*/ 13989 w 18422"/>
                <a:gd name="T7" fmla="*/ 149 h 237"/>
                <a:gd name="T8" fmla="*/ 13956 w 18422"/>
                <a:gd name="T9" fmla="*/ 149 h 237"/>
                <a:gd name="T10" fmla="*/ 12200 w 18422"/>
                <a:gd name="T11" fmla="*/ 135 h 237"/>
                <a:gd name="T12" fmla="*/ 11089 w 18422"/>
                <a:gd name="T13" fmla="*/ 81 h 237"/>
                <a:gd name="T14" fmla="*/ 10664 w 18422"/>
                <a:gd name="T15" fmla="*/ 57 h 237"/>
                <a:gd name="T16" fmla="*/ 8894 w 18422"/>
                <a:gd name="T17" fmla="*/ 4 h 237"/>
                <a:gd name="T18" fmla="*/ 7455 w 18422"/>
                <a:gd name="T19" fmla="*/ 60 h 237"/>
                <a:gd name="T20" fmla="*/ 6492 w 18422"/>
                <a:gd name="T21" fmla="*/ 136 h 237"/>
                <a:gd name="T22" fmla="*/ 5661 w 18422"/>
                <a:gd name="T23" fmla="*/ 190 h 237"/>
                <a:gd name="T24" fmla="*/ 4668 w 18422"/>
                <a:gd name="T25" fmla="*/ 226 h 237"/>
                <a:gd name="T26" fmla="*/ 3899 w 18422"/>
                <a:gd name="T27" fmla="*/ 234 h 237"/>
                <a:gd name="T28" fmla="*/ 3757 w 18422"/>
                <a:gd name="T29" fmla="*/ 234 h 237"/>
                <a:gd name="T30" fmla="*/ 2018 w 18422"/>
                <a:gd name="T31" fmla="*/ 208 h 237"/>
                <a:gd name="T32" fmla="*/ 0 w 18422"/>
                <a:gd name="T33" fmla="*/ 180 h 237"/>
                <a:gd name="T34" fmla="*/ 0 w 18422"/>
                <a:gd name="T35" fmla="*/ 178 h 237"/>
                <a:gd name="T36" fmla="*/ 2024 w 18422"/>
                <a:gd name="T37" fmla="*/ 207 h 237"/>
                <a:gd name="T38" fmla="*/ 3757 w 18422"/>
                <a:gd name="T39" fmla="*/ 232 h 237"/>
                <a:gd name="T40" fmla="*/ 3899 w 18422"/>
                <a:gd name="T41" fmla="*/ 232 h 237"/>
                <a:gd name="T42" fmla="*/ 4665 w 18422"/>
                <a:gd name="T43" fmla="*/ 224 h 237"/>
                <a:gd name="T44" fmla="*/ 5655 w 18422"/>
                <a:gd name="T45" fmla="*/ 188 h 237"/>
                <a:gd name="T46" fmla="*/ 6486 w 18422"/>
                <a:gd name="T47" fmla="*/ 134 h 237"/>
                <a:gd name="T48" fmla="*/ 7447 w 18422"/>
                <a:gd name="T49" fmla="*/ 58 h 237"/>
                <a:gd name="T50" fmla="*/ 8890 w 18422"/>
                <a:gd name="T51" fmla="*/ 2 h 237"/>
                <a:gd name="T52" fmla="*/ 10669 w 18422"/>
                <a:gd name="T53" fmla="*/ 55 h 237"/>
                <a:gd name="T54" fmla="*/ 11095 w 18422"/>
                <a:gd name="T55" fmla="*/ 79 h 237"/>
                <a:gd name="T56" fmla="*/ 12204 w 18422"/>
                <a:gd name="T57" fmla="*/ 133 h 237"/>
                <a:gd name="T58" fmla="*/ 13955 w 18422"/>
                <a:gd name="T59" fmla="*/ 147 h 237"/>
                <a:gd name="T60" fmla="*/ 13988 w 18422"/>
                <a:gd name="T61" fmla="*/ 147 h 237"/>
                <a:gd name="T62" fmla="*/ 15822 w 18422"/>
                <a:gd name="T63" fmla="*/ 124 h 237"/>
                <a:gd name="T64" fmla="*/ 18422 w 18422"/>
                <a:gd name="T65" fmla="*/ 9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22" h="237">
                  <a:moveTo>
                    <a:pt x="18422" y="95"/>
                  </a:moveTo>
                  <a:cubicBezTo>
                    <a:pt x="18422" y="96"/>
                    <a:pt x="18422" y="97"/>
                    <a:pt x="18422" y="97"/>
                  </a:cubicBezTo>
                  <a:cubicBezTo>
                    <a:pt x="17556" y="100"/>
                    <a:pt x="16690" y="113"/>
                    <a:pt x="15824" y="125"/>
                  </a:cubicBezTo>
                  <a:cubicBezTo>
                    <a:pt x="15212" y="134"/>
                    <a:pt x="14600" y="143"/>
                    <a:pt x="13989" y="149"/>
                  </a:cubicBezTo>
                  <a:cubicBezTo>
                    <a:pt x="13975" y="149"/>
                    <a:pt x="13969" y="149"/>
                    <a:pt x="13956" y="149"/>
                  </a:cubicBezTo>
                  <a:cubicBezTo>
                    <a:pt x="13370" y="154"/>
                    <a:pt x="12784" y="155"/>
                    <a:pt x="12200" y="135"/>
                  </a:cubicBezTo>
                  <a:cubicBezTo>
                    <a:pt x="11830" y="122"/>
                    <a:pt x="11459" y="101"/>
                    <a:pt x="11089" y="81"/>
                  </a:cubicBezTo>
                  <a:cubicBezTo>
                    <a:pt x="10948" y="73"/>
                    <a:pt x="10806" y="65"/>
                    <a:pt x="10664" y="57"/>
                  </a:cubicBezTo>
                  <a:cubicBezTo>
                    <a:pt x="10075" y="25"/>
                    <a:pt x="9484" y="3"/>
                    <a:pt x="8894" y="4"/>
                  </a:cubicBezTo>
                  <a:cubicBezTo>
                    <a:pt x="8414" y="6"/>
                    <a:pt x="7934" y="24"/>
                    <a:pt x="7455" y="60"/>
                  </a:cubicBezTo>
                  <a:cubicBezTo>
                    <a:pt x="7134" y="84"/>
                    <a:pt x="6813" y="111"/>
                    <a:pt x="6492" y="136"/>
                  </a:cubicBezTo>
                  <a:cubicBezTo>
                    <a:pt x="6216" y="157"/>
                    <a:pt x="5938" y="175"/>
                    <a:pt x="5661" y="190"/>
                  </a:cubicBezTo>
                  <a:cubicBezTo>
                    <a:pt x="5330" y="207"/>
                    <a:pt x="4999" y="220"/>
                    <a:pt x="4668" y="226"/>
                  </a:cubicBezTo>
                  <a:cubicBezTo>
                    <a:pt x="4412" y="230"/>
                    <a:pt x="4155" y="232"/>
                    <a:pt x="3899" y="234"/>
                  </a:cubicBezTo>
                  <a:cubicBezTo>
                    <a:pt x="3852" y="234"/>
                    <a:pt x="3804" y="234"/>
                    <a:pt x="3757" y="234"/>
                  </a:cubicBezTo>
                  <a:cubicBezTo>
                    <a:pt x="3177" y="237"/>
                    <a:pt x="2598" y="225"/>
                    <a:pt x="2018" y="208"/>
                  </a:cubicBezTo>
                  <a:cubicBezTo>
                    <a:pt x="1346" y="189"/>
                    <a:pt x="673" y="175"/>
                    <a:pt x="0" y="180"/>
                  </a:cubicBezTo>
                  <a:cubicBezTo>
                    <a:pt x="0" y="179"/>
                    <a:pt x="0" y="179"/>
                    <a:pt x="0" y="178"/>
                  </a:cubicBezTo>
                  <a:cubicBezTo>
                    <a:pt x="675" y="173"/>
                    <a:pt x="1349" y="187"/>
                    <a:pt x="2024" y="207"/>
                  </a:cubicBezTo>
                  <a:cubicBezTo>
                    <a:pt x="2601" y="223"/>
                    <a:pt x="3179" y="235"/>
                    <a:pt x="3757" y="232"/>
                  </a:cubicBezTo>
                  <a:cubicBezTo>
                    <a:pt x="3804" y="232"/>
                    <a:pt x="3851" y="232"/>
                    <a:pt x="3899" y="232"/>
                  </a:cubicBezTo>
                  <a:cubicBezTo>
                    <a:pt x="4154" y="230"/>
                    <a:pt x="4410" y="229"/>
                    <a:pt x="4665" y="224"/>
                  </a:cubicBezTo>
                  <a:cubicBezTo>
                    <a:pt x="4995" y="218"/>
                    <a:pt x="5326" y="206"/>
                    <a:pt x="5655" y="188"/>
                  </a:cubicBezTo>
                  <a:cubicBezTo>
                    <a:pt x="5932" y="173"/>
                    <a:pt x="6209" y="155"/>
                    <a:pt x="6486" y="134"/>
                  </a:cubicBezTo>
                  <a:cubicBezTo>
                    <a:pt x="6806" y="110"/>
                    <a:pt x="7127" y="82"/>
                    <a:pt x="7447" y="58"/>
                  </a:cubicBezTo>
                  <a:cubicBezTo>
                    <a:pt x="7928" y="21"/>
                    <a:pt x="8409" y="3"/>
                    <a:pt x="8890" y="2"/>
                  </a:cubicBezTo>
                  <a:cubicBezTo>
                    <a:pt x="9483" y="0"/>
                    <a:pt x="10077" y="23"/>
                    <a:pt x="10669" y="55"/>
                  </a:cubicBezTo>
                  <a:cubicBezTo>
                    <a:pt x="10811" y="63"/>
                    <a:pt x="10953" y="71"/>
                    <a:pt x="11095" y="79"/>
                  </a:cubicBezTo>
                  <a:cubicBezTo>
                    <a:pt x="11465" y="100"/>
                    <a:pt x="11834" y="120"/>
                    <a:pt x="12204" y="133"/>
                  </a:cubicBezTo>
                  <a:cubicBezTo>
                    <a:pt x="12787" y="153"/>
                    <a:pt x="13371" y="152"/>
                    <a:pt x="13955" y="147"/>
                  </a:cubicBezTo>
                  <a:cubicBezTo>
                    <a:pt x="13968" y="147"/>
                    <a:pt x="13975" y="147"/>
                    <a:pt x="13988" y="147"/>
                  </a:cubicBezTo>
                  <a:cubicBezTo>
                    <a:pt x="14599" y="142"/>
                    <a:pt x="15211" y="133"/>
                    <a:pt x="15822" y="124"/>
                  </a:cubicBezTo>
                  <a:cubicBezTo>
                    <a:pt x="16689" y="111"/>
                    <a:pt x="17555" y="98"/>
                    <a:pt x="18422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0"/>
            <p:cNvSpPr>
              <a:spLocks/>
            </p:cNvSpPr>
            <p:nvPr userDrawn="1"/>
          </p:nvSpPr>
          <p:spPr bwMode="auto">
            <a:xfrm>
              <a:off x="7" y="4131"/>
              <a:ext cx="5751" cy="103"/>
            </a:xfrm>
            <a:custGeom>
              <a:avLst/>
              <a:gdLst>
                <a:gd name="T0" fmla="*/ 18422 w 18422"/>
                <a:gd name="T1" fmla="*/ 156 h 330"/>
                <a:gd name="T2" fmla="*/ 18422 w 18422"/>
                <a:gd name="T3" fmla="*/ 158 h 330"/>
                <a:gd name="T4" fmla="*/ 15691 w 18422"/>
                <a:gd name="T5" fmla="*/ 195 h 330"/>
                <a:gd name="T6" fmla="*/ 13775 w 18422"/>
                <a:gd name="T7" fmla="*/ 225 h 330"/>
                <a:gd name="T8" fmla="*/ 11951 w 18422"/>
                <a:gd name="T9" fmla="*/ 195 h 330"/>
                <a:gd name="T10" fmla="*/ 10894 w 18422"/>
                <a:gd name="T11" fmla="*/ 120 h 330"/>
                <a:gd name="T12" fmla="*/ 10490 w 18422"/>
                <a:gd name="T13" fmla="*/ 88 h 330"/>
                <a:gd name="T14" fmla="*/ 8932 w 18422"/>
                <a:gd name="T15" fmla="*/ 9 h 330"/>
                <a:gd name="T16" fmla="*/ 7298 w 18422"/>
                <a:gd name="T17" fmla="*/ 89 h 330"/>
                <a:gd name="T18" fmla="*/ 6329 w 18422"/>
                <a:gd name="T19" fmla="*/ 194 h 330"/>
                <a:gd name="T20" fmla="*/ 5459 w 18422"/>
                <a:gd name="T21" fmla="*/ 267 h 330"/>
                <a:gd name="T22" fmla="*/ 3452 w 18422"/>
                <a:gd name="T23" fmla="*/ 329 h 330"/>
                <a:gd name="T24" fmla="*/ 1855 w 18422"/>
                <a:gd name="T25" fmla="*/ 287 h 330"/>
                <a:gd name="T26" fmla="*/ 0 w 18422"/>
                <a:gd name="T27" fmla="*/ 241 h 330"/>
                <a:gd name="T28" fmla="*/ 0 w 18422"/>
                <a:gd name="T29" fmla="*/ 239 h 330"/>
                <a:gd name="T30" fmla="*/ 1863 w 18422"/>
                <a:gd name="T31" fmla="*/ 285 h 330"/>
                <a:gd name="T32" fmla="*/ 3452 w 18422"/>
                <a:gd name="T33" fmla="*/ 327 h 330"/>
                <a:gd name="T34" fmla="*/ 5452 w 18422"/>
                <a:gd name="T35" fmla="*/ 265 h 330"/>
                <a:gd name="T36" fmla="*/ 6322 w 18422"/>
                <a:gd name="T37" fmla="*/ 193 h 330"/>
                <a:gd name="T38" fmla="*/ 7290 w 18422"/>
                <a:gd name="T39" fmla="*/ 87 h 330"/>
                <a:gd name="T40" fmla="*/ 8930 w 18422"/>
                <a:gd name="T41" fmla="*/ 6 h 330"/>
                <a:gd name="T42" fmla="*/ 10499 w 18422"/>
                <a:gd name="T43" fmla="*/ 86 h 330"/>
                <a:gd name="T44" fmla="*/ 10904 w 18422"/>
                <a:gd name="T45" fmla="*/ 119 h 330"/>
                <a:gd name="T46" fmla="*/ 11957 w 18422"/>
                <a:gd name="T47" fmla="*/ 193 h 330"/>
                <a:gd name="T48" fmla="*/ 13774 w 18422"/>
                <a:gd name="T49" fmla="*/ 223 h 330"/>
                <a:gd name="T50" fmla="*/ 15689 w 18422"/>
                <a:gd name="T51" fmla="*/ 193 h 330"/>
                <a:gd name="T52" fmla="*/ 18422 w 18422"/>
                <a:gd name="T53" fmla="*/ 15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22" h="330">
                  <a:moveTo>
                    <a:pt x="18422" y="156"/>
                  </a:moveTo>
                  <a:cubicBezTo>
                    <a:pt x="18422" y="157"/>
                    <a:pt x="18422" y="158"/>
                    <a:pt x="18422" y="158"/>
                  </a:cubicBezTo>
                  <a:cubicBezTo>
                    <a:pt x="17511" y="162"/>
                    <a:pt x="16601" y="178"/>
                    <a:pt x="15691" y="195"/>
                  </a:cubicBezTo>
                  <a:cubicBezTo>
                    <a:pt x="15052" y="206"/>
                    <a:pt x="14413" y="217"/>
                    <a:pt x="13775" y="225"/>
                  </a:cubicBezTo>
                  <a:cubicBezTo>
                    <a:pt x="13167" y="232"/>
                    <a:pt x="12557" y="227"/>
                    <a:pt x="11951" y="195"/>
                  </a:cubicBezTo>
                  <a:cubicBezTo>
                    <a:pt x="11598" y="176"/>
                    <a:pt x="11246" y="148"/>
                    <a:pt x="10894" y="120"/>
                  </a:cubicBezTo>
                  <a:cubicBezTo>
                    <a:pt x="10759" y="109"/>
                    <a:pt x="10625" y="98"/>
                    <a:pt x="10490" y="88"/>
                  </a:cubicBezTo>
                  <a:cubicBezTo>
                    <a:pt x="9972" y="48"/>
                    <a:pt x="9452" y="14"/>
                    <a:pt x="8932" y="9"/>
                  </a:cubicBezTo>
                  <a:cubicBezTo>
                    <a:pt x="8386" y="3"/>
                    <a:pt x="7841" y="31"/>
                    <a:pt x="7298" y="89"/>
                  </a:cubicBezTo>
                  <a:cubicBezTo>
                    <a:pt x="6975" y="123"/>
                    <a:pt x="6652" y="162"/>
                    <a:pt x="6329" y="194"/>
                  </a:cubicBezTo>
                  <a:cubicBezTo>
                    <a:pt x="6040" y="224"/>
                    <a:pt x="5749" y="248"/>
                    <a:pt x="5459" y="267"/>
                  </a:cubicBezTo>
                  <a:cubicBezTo>
                    <a:pt x="4791" y="311"/>
                    <a:pt x="4120" y="327"/>
                    <a:pt x="3452" y="329"/>
                  </a:cubicBezTo>
                  <a:cubicBezTo>
                    <a:pt x="2920" y="330"/>
                    <a:pt x="2387" y="312"/>
                    <a:pt x="1855" y="287"/>
                  </a:cubicBezTo>
                  <a:cubicBezTo>
                    <a:pt x="1237" y="257"/>
                    <a:pt x="619" y="238"/>
                    <a:pt x="0" y="241"/>
                  </a:cubicBezTo>
                  <a:cubicBezTo>
                    <a:pt x="0" y="240"/>
                    <a:pt x="0" y="240"/>
                    <a:pt x="0" y="239"/>
                  </a:cubicBezTo>
                  <a:cubicBezTo>
                    <a:pt x="621" y="236"/>
                    <a:pt x="1242" y="255"/>
                    <a:pt x="1863" y="285"/>
                  </a:cubicBezTo>
                  <a:cubicBezTo>
                    <a:pt x="2393" y="311"/>
                    <a:pt x="2923" y="328"/>
                    <a:pt x="3452" y="327"/>
                  </a:cubicBezTo>
                  <a:cubicBezTo>
                    <a:pt x="4118" y="325"/>
                    <a:pt x="4787" y="309"/>
                    <a:pt x="5452" y="265"/>
                  </a:cubicBezTo>
                  <a:cubicBezTo>
                    <a:pt x="5742" y="246"/>
                    <a:pt x="6033" y="222"/>
                    <a:pt x="6322" y="193"/>
                  </a:cubicBezTo>
                  <a:cubicBezTo>
                    <a:pt x="6644" y="160"/>
                    <a:pt x="6967" y="122"/>
                    <a:pt x="7290" y="87"/>
                  </a:cubicBezTo>
                  <a:cubicBezTo>
                    <a:pt x="7835" y="28"/>
                    <a:pt x="8381" y="0"/>
                    <a:pt x="8930" y="6"/>
                  </a:cubicBezTo>
                  <a:cubicBezTo>
                    <a:pt x="9453" y="12"/>
                    <a:pt x="9977" y="46"/>
                    <a:pt x="10499" y="86"/>
                  </a:cubicBezTo>
                  <a:cubicBezTo>
                    <a:pt x="10634" y="97"/>
                    <a:pt x="10769" y="108"/>
                    <a:pt x="10904" y="119"/>
                  </a:cubicBezTo>
                  <a:cubicBezTo>
                    <a:pt x="11254" y="147"/>
                    <a:pt x="11606" y="174"/>
                    <a:pt x="11957" y="193"/>
                  </a:cubicBezTo>
                  <a:cubicBezTo>
                    <a:pt x="12561" y="225"/>
                    <a:pt x="13168" y="230"/>
                    <a:pt x="13774" y="223"/>
                  </a:cubicBezTo>
                  <a:cubicBezTo>
                    <a:pt x="14412" y="215"/>
                    <a:pt x="15050" y="204"/>
                    <a:pt x="15689" y="193"/>
                  </a:cubicBezTo>
                  <a:cubicBezTo>
                    <a:pt x="16600" y="176"/>
                    <a:pt x="17511" y="160"/>
                    <a:pt x="18422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1"/>
            <p:cNvSpPr>
              <a:spLocks/>
            </p:cNvSpPr>
            <p:nvPr userDrawn="1"/>
          </p:nvSpPr>
          <p:spPr bwMode="auto">
            <a:xfrm>
              <a:off x="6" y="4088"/>
              <a:ext cx="5752" cy="134"/>
            </a:xfrm>
            <a:custGeom>
              <a:avLst/>
              <a:gdLst>
                <a:gd name="T0" fmla="*/ 18422 w 18422"/>
                <a:gd name="T1" fmla="*/ 222 h 429"/>
                <a:gd name="T2" fmla="*/ 15551 w 18422"/>
                <a:gd name="T3" fmla="*/ 267 h 429"/>
                <a:gd name="T4" fmla="*/ 13542 w 18422"/>
                <a:gd name="T5" fmla="*/ 304 h 429"/>
                <a:gd name="T6" fmla="*/ 11670 w 18422"/>
                <a:gd name="T7" fmla="*/ 255 h 429"/>
                <a:gd name="T8" fmla="*/ 10679 w 18422"/>
                <a:gd name="T9" fmla="*/ 160 h 429"/>
                <a:gd name="T10" fmla="*/ 10304 w 18422"/>
                <a:gd name="T11" fmla="*/ 120 h 429"/>
                <a:gd name="T12" fmla="*/ 8794 w 18422"/>
                <a:gd name="T13" fmla="*/ 15 h 429"/>
                <a:gd name="T14" fmla="*/ 7136 w 18422"/>
                <a:gd name="T15" fmla="*/ 120 h 429"/>
                <a:gd name="T16" fmla="*/ 6166 w 18422"/>
                <a:gd name="T17" fmla="*/ 258 h 429"/>
                <a:gd name="T18" fmla="*/ 5249 w 18422"/>
                <a:gd name="T19" fmla="*/ 349 h 429"/>
                <a:gd name="T20" fmla="*/ 5223 w 18422"/>
                <a:gd name="T21" fmla="*/ 351 h 429"/>
                <a:gd name="T22" fmla="*/ 3126 w 18422"/>
                <a:gd name="T23" fmla="*/ 428 h 429"/>
                <a:gd name="T24" fmla="*/ 1681 w 18422"/>
                <a:gd name="T25" fmla="*/ 370 h 429"/>
                <a:gd name="T26" fmla="*/ 0 w 18422"/>
                <a:gd name="T27" fmla="*/ 305 h 429"/>
                <a:gd name="T28" fmla="*/ 0 w 18422"/>
                <a:gd name="T29" fmla="*/ 303 h 429"/>
                <a:gd name="T30" fmla="*/ 1692 w 18422"/>
                <a:gd name="T31" fmla="*/ 368 h 429"/>
                <a:gd name="T32" fmla="*/ 3127 w 18422"/>
                <a:gd name="T33" fmla="*/ 426 h 429"/>
                <a:gd name="T34" fmla="*/ 5215 w 18422"/>
                <a:gd name="T35" fmla="*/ 349 h 429"/>
                <a:gd name="T36" fmla="*/ 5242 w 18422"/>
                <a:gd name="T37" fmla="*/ 348 h 429"/>
                <a:gd name="T38" fmla="*/ 6158 w 18422"/>
                <a:gd name="T39" fmla="*/ 256 h 429"/>
                <a:gd name="T40" fmla="*/ 7128 w 18422"/>
                <a:gd name="T41" fmla="*/ 119 h 429"/>
                <a:gd name="T42" fmla="*/ 8793 w 18422"/>
                <a:gd name="T43" fmla="*/ 13 h 429"/>
                <a:gd name="T44" fmla="*/ 10317 w 18422"/>
                <a:gd name="T45" fmla="*/ 119 h 429"/>
                <a:gd name="T46" fmla="*/ 10692 w 18422"/>
                <a:gd name="T47" fmla="*/ 159 h 429"/>
                <a:gd name="T48" fmla="*/ 11680 w 18422"/>
                <a:gd name="T49" fmla="*/ 254 h 429"/>
                <a:gd name="T50" fmla="*/ 13540 w 18422"/>
                <a:gd name="T51" fmla="*/ 302 h 429"/>
                <a:gd name="T52" fmla="*/ 15548 w 18422"/>
                <a:gd name="T53" fmla="*/ 266 h 429"/>
                <a:gd name="T54" fmla="*/ 18422 w 18422"/>
                <a:gd name="T55" fmla="*/ 221 h 429"/>
                <a:gd name="T56" fmla="*/ 18422 w 18422"/>
                <a:gd name="T57" fmla="*/ 222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422" h="429">
                  <a:moveTo>
                    <a:pt x="18422" y="222"/>
                  </a:moveTo>
                  <a:cubicBezTo>
                    <a:pt x="17465" y="228"/>
                    <a:pt x="16508" y="247"/>
                    <a:pt x="15551" y="267"/>
                  </a:cubicBezTo>
                  <a:cubicBezTo>
                    <a:pt x="14881" y="281"/>
                    <a:pt x="14211" y="298"/>
                    <a:pt x="13542" y="304"/>
                  </a:cubicBezTo>
                  <a:cubicBezTo>
                    <a:pt x="12918" y="308"/>
                    <a:pt x="12292" y="301"/>
                    <a:pt x="11670" y="255"/>
                  </a:cubicBezTo>
                  <a:cubicBezTo>
                    <a:pt x="11340" y="231"/>
                    <a:pt x="11009" y="196"/>
                    <a:pt x="10679" y="160"/>
                  </a:cubicBezTo>
                  <a:cubicBezTo>
                    <a:pt x="10554" y="147"/>
                    <a:pt x="10429" y="133"/>
                    <a:pt x="10304" y="120"/>
                  </a:cubicBezTo>
                  <a:cubicBezTo>
                    <a:pt x="9803" y="68"/>
                    <a:pt x="9298" y="27"/>
                    <a:pt x="8794" y="15"/>
                  </a:cubicBezTo>
                  <a:cubicBezTo>
                    <a:pt x="8238" y="3"/>
                    <a:pt x="7688" y="42"/>
                    <a:pt x="7136" y="120"/>
                  </a:cubicBezTo>
                  <a:cubicBezTo>
                    <a:pt x="6813" y="166"/>
                    <a:pt x="6490" y="217"/>
                    <a:pt x="6166" y="258"/>
                  </a:cubicBezTo>
                  <a:cubicBezTo>
                    <a:pt x="5862" y="296"/>
                    <a:pt x="5556" y="326"/>
                    <a:pt x="5249" y="349"/>
                  </a:cubicBezTo>
                  <a:cubicBezTo>
                    <a:pt x="5239" y="350"/>
                    <a:pt x="5233" y="350"/>
                    <a:pt x="5223" y="351"/>
                  </a:cubicBezTo>
                  <a:cubicBezTo>
                    <a:pt x="4525" y="402"/>
                    <a:pt x="3824" y="429"/>
                    <a:pt x="3126" y="428"/>
                  </a:cubicBezTo>
                  <a:cubicBezTo>
                    <a:pt x="2644" y="427"/>
                    <a:pt x="2162" y="405"/>
                    <a:pt x="1681" y="370"/>
                  </a:cubicBezTo>
                  <a:cubicBezTo>
                    <a:pt x="1122" y="328"/>
                    <a:pt x="562" y="304"/>
                    <a:pt x="0" y="305"/>
                  </a:cubicBezTo>
                  <a:cubicBezTo>
                    <a:pt x="0" y="304"/>
                    <a:pt x="0" y="304"/>
                    <a:pt x="0" y="303"/>
                  </a:cubicBezTo>
                  <a:cubicBezTo>
                    <a:pt x="565" y="302"/>
                    <a:pt x="1129" y="326"/>
                    <a:pt x="1692" y="368"/>
                  </a:cubicBezTo>
                  <a:cubicBezTo>
                    <a:pt x="2170" y="404"/>
                    <a:pt x="2649" y="426"/>
                    <a:pt x="3127" y="426"/>
                  </a:cubicBezTo>
                  <a:cubicBezTo>
                    <a:pt x="3822" y="428"/>
                    <a:pt x="4521" y="400"/>
                    <a:pt x="5215" y="349"/>
                  </a:cubicBezTo>
                  <a:cubicBezTo>
                    <a:pt x="5226" y="349"/>
                    <a:pt x="5231" y="348"/>
                    <a:pt x="5242" y="348"/>
                  </a:cubicBezTo>
                  <a:cubicBezTo>
                    <a:pt x="5548" y="324"/>
                    <a:pt x="5854" y="295"/>
                    <a:pt x="6158" y="256"/>
                  </a:cubicBezTo>
                  <a:cubicBezTo>
                    <a:pt x="6482" y="216"/>
                    <a:pt x="6805" y="165"/>
                    <a:pt x="7128" y="119"/>
                  </a:cubicBezTo>
                  <a:cubicBezTo>
                    <a:pt x="7682" y="39"/>
                    <a:pt x="8234" y="0"/>
                    <a:pt x="8793" y="13"/>
                  </a:cubicBezTo>
                  <a:cubicBezTo>
                    <a:pt x="9301" y="24"/>
                    <a:pt x="9811" y="66"/>
                    <a:pt x="10317" y="119"/>
                  </a:cubicBezTo>
                  <a:cubicBezTo>
                    <a:pt x="10442" y="132"/>
                    <a:pt x="10567" y="145"/>
                    <a:pt x="10692" y="159"/>
                  </a:cubicBezTo>
                  <a:cubicBezTo>
                    <a:pt x="11021" y="195"/>
                    <a:pt x="11350" y="230"/>
                    <a:pt x="11680" y="254"/>
                  </a:cubicBezTo>
                  <a:cubicBezTo>
                    <a:pt x="12298" y="299"/>
                    <a:pt x="12920" y="306"/>
                    <a:pt x="13540" y="302"/>
                  </a:cubicBezTo>
                  <a:cubicBezTo>
                    <a:pt x="14209" y="296"/>
                    <a:pt x="14879" y="280"/>
                    <a:pt x="15548" y="266"/>
                  </a:cubicBezTo>
                  <a:cubicBezTo>
                    <a:pt x="16506" y="245"/>
                    <a:pt x="17464" y="226"/>
                    <a:pt x="18422" y="221"/>
                  </a:cubicBezTo>
                  <a:cubicBezTo>
                    <a:pt x="18422" y="221"/>
                    <a:pt x="18422" y="222"/>
                    <a:pt x="18422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12"/>
            <p:cNvSpPr>
              <a:spLocks/>
            </p:cNvSpPr>
            <p:nvPr userDrawn="1"/>
          </p:nvSpPr>
          <p:spPr bwMode="auto">
            <a:xfrm>
              <a:off x="6" y="4046"/>
              <a:ext cx="5752" cy="165"/>
            </a:xfrm>
            <a:custGeom>
              <a:avLst/>
              <a:gdLst>
                <a:gd name="T0" fmla="*/ 18423 w 18423"/>
                <a:gd name="T1" fmla="*/ 282 h 526"/>
                <a:gd name="T2" fmla="*/ 15407 w 18423"/>
                <a:gd name="T3" fmla="*/ 336 h 526"/>
                <a:gd name="T4" fmla="*/ 13290 w 18423"/>
                <a:gd name="T5" fmla="*/ 376 h 526"/>
                <a:gd name="T6" fmla="*/ 12330 w 18423"/>
                <a:gd name="T7" fmla="*/ 365 h 526"/>
                <a:gd name="T8" fmla="*/ 11369 w 18423"/>
                <a:gd name="T9" fmla="*/ 309 h 526"/>
                <a:gd name="T10" fmla="*/ 10454 w 18423"/>
                <a:gd name="T11" fmla="*/ 195 h 526"/>
                <a:gd name="T12" fmla="*/ 10116 w 18423"/>
                <a:gd name="T13" fmla="*/ 147 h 526"/>
                <a:gd name="T14" fmla="*/ 8678 w 18423"/>
                <a:gd name="T15" fmla="*/ 20 h 526"/>
                <a:gd name="T16" fmla="*/ 7069 w 18423"/>
                <a:gd name="T17" fmla="*/ 133 h 526"/>
                <a:gd name="T18" fmla="*/ 6981 w 18423"/>
                <a:gd name="T19" fmla="*/ 149 h 526"/>
                <a:gd name="T20" fmla="*/ 6010 w 18423"/>
                <a:gd name="T21" fmla="*/ 319 h 526"/>
                <a:gd name="T22" fmla="*/ 5039 w 18423"/>
                <a:gd name="T23" fmla="*/ 428 h 526"/>
                <a:gd name="T24" fmla="*/ 3800 w 18423"/>
                <a:gd name="T25" fmla="*/ 499 h 526"/>
                <a:gd name="T26" fmla="*/ 2794 w 18423"/>
                <a:gd name="T27" fmla="*/ 524 h 526"/>
                <a:gd name="T28" fmla="*/ 1504 w 18423"/>
                <a:gd name="T29" fmla="*/ 449 h 526"/>
                <a:gd name="T30" fmla="*/ 0 w 18423"/>
                <a:gd name="T31" fmla="*/ 365 h 526"/>
                <a:gd name="T32" fmla="*/ 1 w 18423"/>
                <a:gd name="T33" fmla="*/ 363 h 526"/>
                <a:gd name="T34" fmla="*/ 1518 w 18423"/>
                <a:gd name="T35" fmla="*/ 448 h 526"/>
                <a:gd name="T36" fmla="*/ 2796 w 18423"/>
                <a:gd name="T37" fmla="*/ 523 h 526"/>
                <a:gd name="T38" fmla="*/ 3794 w 18423"/>
                <a:gd name="T39" fmla="*/ 498 h 526"/>
                <a:gd name="T40" fmla="*/ 5031 w 18423"/>
                <a:gd name="T41" fmla="*/ 426 h 526"/>
                <a:gd name="T42" fmla="*/ 6002 w 18423"/>
                <a:gd name="T43" fmla="*/ 317 h 526"/>
                <a:gd name="T44" fmla="*/ 6973 w 18423"/>
                <a:gd name="T45" fmla="*/ 147 h 526"/>
                <a:gd name="T46" fmla="*/ 7060 w 18423"/>
                <a:gd name="T47" fmla="*/ 131 h 526"/>
                <a:gd name="T48" fmla="*/ 8678 w 18423"/>
                <a:gd name="T49" fmla="*/ 18 h 526"/>
                <a:gd name="T50" fmla="*/ 9463 w 18423"/>
                <a:gd name="T51" fmla="*/ 69 h 526"/>
                <a:gd name="T52" fmla="*/ 10132 w 18423"/>
                <a:gd name="T53" fmla="*/ 146 h 526"/>
                <a:gd name="T54" fmla="*/ 10471 w 18423"/>
                <a:gd name="T55" fmla="*/ 194 h 526"/>
                <a:gd name="T56" fmla="*/ 11381 w 18423"/>
                <a:gd name="T57" fmla="*/ 308 h 526"/>
                <a:gd name="T58" fmla="*/ 12331 w 18423"/>
                <a:gd name="T59" fmla="*/ 363 h 526"/>
                <a:gd name="T60" fmla="*/ 13287 w 18423"/>
                <a:gd name="T61" fmla="*/ 374 h 526"/>
                <a:gd name="T62" fmla="*/ 15404 w 18423"/>
                <a:gd name="T63" fmla="*/ 335 h 526"/>
                <a:gd name="T64" fmla="*/ 18423 w 18423"/>
                <a:gd name="T65" fmla="*/ 281 h 526"/>
                <a:gd name="T66" fmla="*/ 18423 w 18423"/>
                <a:gd name="T67" fmla="*/ 28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23" h="526">
                  <a:moveTo>
                    <a:pt x="18423" y="282"/>
                  </a:moveTo>
                  <a:cubicBezTo>
                    <a:pt x="17418" y="289"/>
                    <a:pt x="16412" y="313"/>
                    <a:pt x="15407" y="336"/>
                  </a:cubicBezTo>
                  <a:cubicBezTo>
                    <a:pt x="14702" y="353"/>
                    <a:pt x="13995" y="375"/>
                    <a:pt x="13290" y="376"/>
                  </a:cubicBezTo>
                  <a:cubicBezTo>
                    <a:pt x="12970" y="377"/>
                    <a:pt x="12649" y="374"/>
                    <a:pt x="12330" y="365"/>
                  </a:cubicBezTo>
                  <a:cubicBezTo>
                    <a:pt x="12009" y="356"/>
                    <a:pt x="11688" y="340"/>
                    <a:pt x="11369" y="309"/>
                  </a:cubicBezTo>
                  <a:cubicBezTo>
                    <a:pt x="11063" y="280"/>
                    <a:pt x="10758" y="239"/>
                    <a:pt x="10454" y="195"/>
                  </a:cubicBezTo>
                  <a:cubicBezTo>
                    <a:pt x="10341" y="179"/>
                    <a:pt x="10228" y="162"/>
                    <a:pt x="10116" y="147"/>
                  </a:cubicBezTo>
                  <a:cubicBezTo>
                    <a:pt x="9639" y="83"/>
                    <a:pt x="9158" y="36"/>
                    <a:pt x="8678" y="20"/>
                  </a:cubicBezTo>
                  <a:cubicBezTo>
                    <a:pt x="8136" y="3"/>
                    <a:pt x="7604" y="38"/>
                    <a:pt x="7069" y="133"/>
                  </a:cubicBezTo>
                  <a:cubicBezTo>
                    <a:pt x="7039" y="138"/>
                    <a:pt x="7010" y="144"/>
                    <a:pt x="6981" y="149"/>
                  </a:cubicBezTo>
                  <a:cubicBezTo>
                    <a:pt x="6658" y="207"/>
                    <a:pt x="6335" y="270"/>
                    <a:pt x="6010" y="319"/>
                  </a:cubicBezTo>
                  <a:cubicBezTo>
                    <a:pt x="5688" y="367"/>
                    <a:pt x="5363" y="402"/>
                    <a:pt x="5039" y="428"/>
                  </a:cubicBezTo>
                  <a:cubicBezTo>
                    <a:pt x="4627" y="461"/>
                    <a:pt x="4213" y="481"/>
                    <a:pt x="3800" y="499"/>
                  </a:cubicBezTo>
                  <a:cubicBezTo>
                    <a:pt x="3465" y="514"/>
                    <a:pt x="3129" y="526"/>
                    <a:pt x="2794" y="524"/>
                  </a:cubicBezTo>
                  <a:cubicBezTo>
                    <a:pt x="2363" y="522"/>
                    <a:pt x="1933" y="497"/>
                    <a:pt x="1504" y="449"/>
                  </a:cubicBezTo>
                  <a:cubicBezTo>
                    <a:pt x="1004" y="392"/>
                    <a:pt x="504" y="366"/>
                    <a:pt x="0" y="365"/>
                  </a:cubicBezTo>
                  <a:cubicBezTo>
                    <a:pt x="1" y="364"/>
                    <a:pt x="1" y="364"/>
                    <a:pt x="1" y="363"/>
                  </a:cubicBezTo>
                  <a:cubicBezTo>
                    <a:pt x="509" y="364"/>
                    <a:pt x="1014" y="391"/>
                    <a:pt x="1518" y="448"/>
                  </a:cubicBezTo>
                  <a:cubicBezTo>
                    <a:pt x="1942" y="495"/>
                    <a:pt x="2369" y="521"/>
                    <a:pt x="2796" y="523"/>
                  </a:cubicBezTo>
                  <a:cubicBezTo>
                    <a:pt x="3128" y="524"/>
                    <a:pt x="3461" y="513"/>
                    <a:pt x="3794" y="498"/>
                  </a:cubicBezTo>
                  <a:cubicBezTo>
                    <a:pt x="4206" y="479"/>
                    <a:pt x="4620" y="459"/>
                    <a:pt x="5031" y="426"/>
                  </a:cubicBezTo>
                  <a:cubicBezTo>
                    <a:pt x="5355" y="401"/>
                    <a:pt x="5680" y="365"/>
                    <a:pt x="6002" y="317"/>
                  </a:cubicBezTo>
                  <a:cubicBezTo>
                    <a:pt x="6326" y="269"/>
                    <a:pt x="6650" y="205"/>
                    <a:pt x="6973" y="147"/>
                  </a:cubicBezTo>
                  <a:cubicBezTo>
                    <a:pt x="7001" y="142"/>
                    <a:pt x="7030" y="137"/>
                    <a:pt x="7060" y="131"/>
                  </a:cubicBezTo>
                  <a:cubicBezTo>
                    <a:pt x="7598" y="35"/>
                    <a:pt x="8133" y="0"/>
                    <a:pt x="8678" y="18"/>
                  </a:cubicBezTo>
                  <a:cubicBezTo>
                    <a:pt x="8940" y="27"/>
                    <a:pt x="9202" y="45"/>
                    <a:pt x="9463" y="69"/>
                  </a:cubicBezTo>
                  <a:cubicBezTo>
                    <a:pt x="9686" y="90"/>
                    <a:pt x="9910" y="116"/>
                    <a:pt x="10132" y="146"/>
                  </a:cubicBezTo>
                  <a:cubicBezTo>
                    <a:pt x="10245" y="162"/>
                    <a:pt x="10358" y="178"/>
                    <a:pt x="10471" y="194"/>
                  </a:cubicBezTo>
                  <a:cubicBezTo>
                    <a:pt x="10774" y="238"/>
                    <a:pt x="11077" y="279"/>
                    <a:pt x="11381" y="308"/>
                  </a:cubicBezTo>
                  <a:cubicBezTo>
                    <a:pt x="11697" y="338"/>
                    <a:pt x="12014" y="354"/>
                    <a:pt x="12331" y="363"/>
                  </a:cubicBezTo>
                  <a:cubicBezTo>
                    <a:pt x="12649" y="373"/>
                    <a:pt x="12969" y="375"/>
                    <a:pt x="13287" y="374"/>
                  </a:cubicBezTo>
                  <a:cubicBezTo>
                    <a:pt x="13993" y="373"/>
                    <a:pt x="14699" y="351"/>
                    <a:pt x="15404" y="335"/>
                  </a:cubicBezTo>
                  <a:cubicBezTo>
                    <a:pt x="16410" y="311"/>
                    <a:pt x="17416" y="287"/>
                    <a:pt x="18423" y="281"/>
                  </a:cubicBezTo>
                  <a:cubicBezTo>
                    <a:pt x="18423" y="281"/>
                    <a:pt x="18423" y="282"/>
                    <a:pt x="18423" y="2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3"/>
            <p:cNvSpPr>
              <a:spLocks/>
            </p:cNvSpPr>
            <p:nvPr userDrawn="1"/>
          </p:nvSpPr>
          <p:spPr bwMode="auto">
            <a:xfrm>
              <a:off x="6" y="4010"/>
              <a:ext cx="5752" cy="189"/>
            </a:xfrm>
            <a:custGeom>
              <a:avLst/>
              <a:gdLst>
                <a:gd name="T0" fmla="*/ 18423 w 18423"/>
                <a:gd name="T1" fmla="*/ 325 h 606"/>
                <a:gd name="T2" fmla="*/ 15266 w 18423"/>
                <a:gd name="T3" fmla="*/ 388 h 606"/>
                <a:gd name="T4" fmla="*/ 13027 w 18423"/>
                <a:gd name="T5" fmla="*/ 429 h 606"/>
                <a:gd name="T6" fmla="*/ 11058 w 18423"/>
                <a:gd name="T7" fmla="*/ 344 h 606"/>
                <a:gd name="T8" fmla="*/ 10230 w 18423"/>
                <a:gd name="T9" fmla="*/ 213 h 606"/>
                <a:gd name="T10" fmla="*/ 9937 w 18423"/>
                <a:gd name="T11" fmla="*/ 159 h 606"/>
                <a:gd name="T12" fmla="*/ 8598 w 18423"/>
                <a:gd name="T13" fmla="*/ 15 h 606"/>
                <a:gd name="T14" fmla="*/ 7674 w 18423"/>
                <a:gd name="T15" fmla="*/ 32 h 606"/>
                <a:gd name="T16" fmla="*/ 6841 w 18423"/>
                <a:gd name="T17" fmla="*/ 163 h 606"/>
                <a:gd name="T18" fmla="*/ 5867 w 18423"/>
                <a:gd name="T19" fmla="*/ 364 h 606"/>
                <a:gd name="T20" fmla="*/ 4834 w 18423"/>
                <a:gd name="T21" fmla="*/ 489 h 606"/>
                <a:gd name="T22" fmla="*/ 3510 w 18423"/>
                <a:gd name="T23" fmla="*/ 572 h 606"/>
                <a:gd name="T24" fmla="*/ 2471 w 18423"/>
                <a:gd name="T25" fmla="*/ 603 h 606"/>
                <a:gd name="T26" fmla="*/ 1332 w 18423"/>
                <a:gd name="T27" fmla="*/ 510 h 606"/>
                <a:gd name="T28" fmla="*/ 0 w 18423"/>
                <a:gd name="T29" fmla="*/ 408 h 606"/>
                <a:gd name="T30" fmla="*/ 1 w 18423"/>
                <a:gd name="T31" fmla="*/ 406 h 606"/>
                <a:gd name="T32" fmla="*/ 1348 w 18423"/>
                <a:gd name="T33" fmla="*/ 509 h 606"/>
                <a:gd name="T34" fmla="*/ 2473 w 18423"/>
                <a:gd name="T35" fmla="*/ 601 h 606"/>
                <a:gd name="T36" fmla="*/ 3502 w 18423"/>
                <a:gd name="T37" fmla="*/ 571 h 606"/>
                <a:gd name="T38" fmla="*/ 4825 w 18423"/>
                <a:gd name="T39" fmla="*/ 488 h 606"/>
                <a:gd name="T40" fmla="*/ 5859 w 18423"/>
                <a:gd name="T41" fmla="*/ 363 h 606"/>
                <a:gd name="T42" fmla="*/ 6833 w 18423"/>
                <a:gd name="T43" fmla="*/ 161 h 606"/>
                <a:gd name="T44" fmla="*/ 7666 w 18423"/>
                <a:gd name="T45" fmla="*/ 30 h 606"/>
                <a:gd name="T46" fmla="*/ 8601 w 18423"/>
                <a:gd name="T47" fmla="*/ 13 h 606"/>
                <a:gd name="T48" fmla="*/ 9956 w 18423"/>
                <a:gd name="T49" fmla="*/ 159 h 606"/>
                <a:gd name="T50" fmla="*/ 10250 w 18423"/>
                <a:gd name="T51" fmla="*/ 212 h 606"/>
                <a:gd name="T52" fmla="*/ 11073 w 18423"/>
                <a:gd name="T53" fmla="*/ 343 h 606"/>
                <a:gd name="T54" fmla="*/ 13024 w 18423"/>
                <a:gd name="T55" fmla="*/ 427 h 606"/>
                <a:gd name="T56" fmla="*/ 15263 w 18423"/>
                <a:gd name="T57" fmla="*/ 386 h 606"/>
                <a:gd name="T58" fmla="*/ 18422 w 18423"/>
                <a:gd name="T59" fmla="*/ 324 h 606"/>
                <a:gd name="T60" fmla="*/ 18423 w 18423"/>
                <a:gd name="T61" fmla="*/ 325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423" h="606">
                  <a:moveTo>
                    <a:pt x="18423" y="325"/>
                  </a:moveTo>
                  <a:cubicBezTo>
                    <a:pt x="17371" y="334"/>
                    <a:pt x="16318" y="361"/>
                    <a:pt x="15266" y="388"/>
                  </a:cubicBezTo>
                  <a:cubicBezTo>
                    <a:pt x="14520" y="408"/>
                    <a:pt x="13773" y="432"/>
                    <a:pt x="13027" y="429"/>
                  </a:cubicBezTo>
                  <a:cubicBezTo>
                    <a:pt x="12371" y="427"/>
                    <a:pt x="11709" y="421"/>
                    <a:pt x="11058" y="344"/>
                  </a:cubicBezTo>
                  <a:cubicBezTo>
                    <a:pt x="10781" y="311"/>
                    <a:pt x="10505" y="264"/>
                    <a:pt x="10230" y="213"/>
                  </a:cubicBezTo>
                  <a:cubicBezTo>
                    <a:pt x="10132" y="194"/>
                    <a:pt x="10034" y="176"/>
                    <a:pt x="9937" y="159"/>
                  </a:cubicBezTo>
                  <a:cubicBezTo>
                    <a:pt x="9495" y="83"/>
                    <a:pt x="9046" y="33"/>
                    <a:pt x="8598" y="15"/>
                  </a:cubicBezTo>
                  <a:cubicBezTo>
                    <a:pt x="8290" y="3"/>
                    <a:pt x="7981" y="4"/>
                    <a:pt x="7674" y="32"/>
                  </a:cubicBezTo>
                  <a:cubicBezTo>
                    <a:pt x="7394" y="58"/>
                    <a:pt x="7117" y="104"/>
                    <a:pt x="6841" y="163"/>
                  </a:cubicBezTo>
                  <a:cubicBezTo>
                    <a:pt x="6517" y="232"/>
                    <a:pt x="6194" y="309"/>
                    <a:pt x="5867" y="364"/>
                  </a:cubicBezTo>
                  <a:cubicBezTo>
                    <a:pt x="5526" y="422"/>
                    <a:pt x="5180" y="461"/>
                    <a:pt x="4834" y="489"/>
                  </a:cubicBezTo>
                  <a:cubicBezTo>
                    <a:pt x="4394" y="525"/>
                    <a:pt x="3951" y="550"/>
                    <a:pt x="3510" y="572"/>
                  </a:cubicBezTo>
                  <a:cubicBezTo>
                    <a:pt x="3164" y="590"/>
                    <a:pt x="2817" y="606"/>
                    <a:pt x="2471" y="603"/>
                  </a:cubicBezTo>
                  <a:cubicBezTo>
                    <a:pt x="2090" y="599"/>
                    <a:pt x="1709" y="574"/>
                    <a:pt x="1332" y="510"/>
                  </a:cubicBezTo>
                  <a:cubicBezTo>
                    <a:pt x="891" y="436"/>
                    <a:pt x="448" y="410"/>
                    <a:pt x="0" y="408"/>
                  </a:cubicBezTo>
                  <a:cubicBezTo>
                    <a:pt x="0" y="407"/>
                    <a:pt x="1" y="407"/>
                    <a:pt x="1" y="406"/>
                  </a:cubicBezTo>
                  <a:cubicBezTo>
                    <a:pt x="454" y="409"/>
                    <a:pt x="901" y="434"/>
                    <a:pt x="1348" y="509"/>
                  </a:cubicBezTo>
                  <a:cubicBezTo>
                    <a:pt x="1721" y="572"/>
                    <a:pt x="2097" y="597"/>
                    <a:pt x="2473" y="601"/>
                  </a:cubicBezTo>
                  <a:cubicBezTo>
                    <a:pt x="2816" y="604"/>
                    <a:pt x="3160" y="588"/>
                    <a:pt x="3502" y="571"/>
                  </a:cubicBezTo>
                  <a:cubicBezTo>
                    <a:pt x="3943" y="548"/>
                    <a:pt x="4385" y="524"/>
                    <a:pt x="4825" y="488"/>
                  </a:cubicBezTo>
                  <a:cubicBezTo>
                    <a:pt x="5171" y="460"/>
                    <a:pt x="5517" y="421"/>
                    <a:pt x="5859" y="363"/>
                  </a:cubicBezTo>
                  <a:cubicBezTo>
                    <a:pt x="6185" y="307"/>
                    <a:pt x="6509" y="231"/>
                    <a:pt x="6833" y="161"/>
                  </a:cubicBezTo>
                  <a:cubicBezTo>
                    <a:pt x="7108" y="102"/>
                    <a:pt x="7386" y="56"/>
                    <a:pt x="7666" y="30"/>
                  </a:cubicBezTo>
                  <a:cubicBezTo>
                    <a:pt x="7976" y="2"/>
                    <a:pt x="8290" y="0"/>
                    <a:pt x="8601" y="13"/>
                  </a:cubicBezTo>
                  <a:cubicBezTo>
                    <a:pt x="9054" y="32"/>
                    <a:pt x="9508" y="81"/>
                    <a:pt x="9956" y="159"/>
                  </a:cubicBezTo>
                  <a:cubicBezTo>
                    <a:pt x="10054" y="176"/>
                    <a:pt x="10153" y="194"/>
                    <a:pt x="10250" y="212"/>
                  </a:cubicBezTo>
                  <a:cubicBezTo>
                    <a:pt x="10524" y="263"/>
                    <a:pt x="10798" y="310"/>
                    <a:pt x="11073" y="343"/>
                  </a:cubicBezTo>
                  <a:cubicBezTo>
                    <a:pt x="11718" y="419"/>
                    <a:pt x="12374" y="425"/>
                    <a:pt x="13024" y="427"/>
                  </a:cubicBezTo>
                  <a:cubicBezTo>
                    <a:pt x="13770" y="430"/>
                    <a:pt x="14517" y="406"/>
                    <a:pt x="15263" y="386"/>
                  </a:cubicBezTo>
                  <a:cubicBezTo>
                    <a:pt x="16316" y="359"/>
                    <a:pt x="17369" y="332"/>
                    <a:pt x="18422" y="324"/>
                  </a:cubicBezTo>
                  <a:cubicBezTo>
                    <a:pt x="18423" y="324"/>
                    <a:pt x="18423" y="325"/>
                    <a:pt x="18423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4"/>
            <p:cNvSpPr>
              <a:spLocks/>
            </p:cNvSpPr>
            <p:nvPr userDrawn="1"/>
          </p:nvSpPr>
          <p:spPr bwMode="auto">
            <a:xfrm>
              <a:off x="6" y="3975"/>
              <a:ext cx="5752" cy="212"/>
            </a:xfrm>
            <a:custGeom>
              <a:avLst/>
              <a:gdLst>
                <a:gd name="T0" fmla="*/ 18424 w 18424"/>
                <a:gd name="T1" fmla="*/ 366 h 680"/>
                <a:gd name="T2" fmla="*/ 15875 w 18424"/>
                <a:gd name="T3" fmla="*/ 419 h 680"/>
                <a:gd name="T4" fmla="*/ 15646 w 18424"/>
                <a:gd name="T5" fmla="*/ 425 h 680"/>
                <a:gd name="T6" fmla="*/ 15139 w 18424"/>
                <a:gd name="T7" fmla="*/ 439 h 680"/>
                <a:gd name="T8" fmla="*/ 12768 w 18424"/>
                <a:gd name="T9" fmla="*/ 477 h 680"/>
                <a:gd name="T10" fmla="*/ 11709 w 18424"/>
                <a:gd name="T11" fmla="*/ 453 h 680"/>
                <a:gd name="T12" fmla="*/ 10755 w 18424"/>
                <a:gd name="T13" fmla="*/ 375 h 680"/>
                <a:gd name="T14" fmla="*/ 10025 w 18424"/>
                <a:gd name="T15" fmla="*/ 230 h 680"/>
                <a:gd name="T16" fmla="*/ 9782 w 18424"/>
                <a:gd name="T17" fmla="*/ 173 h 680"/>
                <a:gd name="T18" fmla="*/ 8567 w 18424"/>
                <a:gd name="T19" fmla="*/ 18 h 680"/>
                <a:gd name="T20" fmla="*/ 7599 w 18424"/>
                <a:gd name="T21" fmla="*/ 34 h 680"/>
                <a:gd name="T22" fmla="*/ 6728 w 18424"/>
                <a:gd name="T23" fmla="*/ 178 h 680"/>
                <a:gd name="T24" fmla="*/ 5733 w 18424"/>
                <a:gd name="T25" fmla="*/ 410 h 680"/>
                <a:gd name="T26" fmla="*/ 4644 w 18424"/>
                <a:gd name="T27" fmla="*/ 547 h 680"/>
                <a:gd name="T28" fmla="*/ 3242 w 18424"/>
                <a:gd name="T29" fmla="*/ 641 h 680"/>
                <a:gd name="T30" fmla="*/ 3225 w 18424"/>
                <a:gd name="T31" fmla="*/ 642 h 680"/>
                <a:gd name="T32" fmla="*/ 2176 w 18424"/>
                <a:gd name="T33" fmla="*/ 676 h 680"/>
                <a:gd name="T34" fmla="*/ 1176 w 18424"/>
                <a:gd name="T35" fmla="*/ 568 h 680"/>
                <a:gd name="T36" fmla="*/ 763 w 18424"/>
                <a:gd name="T37" fmla="*/ 488 h 680"/>
                <a:gd name="T38" fmla="*/ 0 w 18424"/>
                <a:gd name="T39" fmla="*/ 449 h 680"/>
                <a:gd name="T40" fmla="*/ 2 w 18424"/>
                <a:gd name="T41" fmla="*/ 447 h 680"/>
                <a:gd name="T42" fmla="*/ 777 w 18424"/>
                <a:gd name="T43" fmla="*/ 487 h 680"/>
                <a:gd name="T44" fmla="*/ 1192 w 18424"/>
                <a:gd name="T45" fmla="*/ 568 h 680"/>
                <a:gd name="T46" fmla="*/ 2179 w 18424"/>
                <a:gd name="T47" fmla="*/ 674 h 680"/>
                <a:gd name="T48" fmla="*/ 3217 w 18424"/>
                <a:gd name="T49" fmla="*/ 640 h 680"/>
                <a:gd name="T50" fmla="*/ 3234 w 18424"/>
                <a:gd name="T51" fmla="*/ 639 h 680"/>
                <a:gd name="T52" fmla="*/ 4634 w 18424"/>
                <a:gd name="T53" fmla="*/ 546 h 680"/>
                <a:gd name="T54" fmla="*/ 5725 w 18424"/>
                <a:gd name="T55" fmla="*/ 409 h 680"/>
                <a:gd name="T56" fmla="*/ 6720 w 18424"/>
                <a:gd name="T57" fmla="*/ 177 h 680"/>
                <a:gd name="T58" fmla="*/ 7591 w 18424"/>
                <a:gd name="T59" fmla="*/ 32 h 680"/>
                <a:gd name="T60" fmla="*/ 8572 w 18424"/>
                <a:gd name="T61" fmla="*/ 16 h 680"/>
                <a:gd name="T62" fmla="*/ 9804 w 18424"/>
                <a:gd name="T63" fmla="*/ 173 h 680"/>
                <a:gd name="T64" fmla="*/ 10047 w 18424"/>
                <a:gd name="T65" fmla="*/ 230 h 680"/>
                <a:gd name="T66" fmla="*/ 10773 w 18424"/>
                <a:gd name="T67" fmla="*/ 374 h 680"/>
                <a:gd name="T68" fmla="*/ 12765 w 18424"/>
                <a:gd name="T69" fmla="*/ 475 h 680"/>
                <a:gd name="T70" fmla="*/ 15135 w 18424"/>
                <a:gd name="T71" fmla="*/ 437 h 680"/>
                <a:gd name="T72" fmla="*/ 15642 w 18424"/>
                <a:gd name="T73" fmla="*/ 423 h 680"/>
                <a:gd name="T74" fmla="*/ 15871 w 18424"/>
                <a:gd name="T75" fmla="*/ 417 h 680"/>
                <a:gd name="T76" fmla="*/ 18423 w 18424"/>
                <a:gd name="T77" fmla="*/ 365 h 680"/>
                <a:gd name="T78" fmla="*/ 18424 w 18424"/>
                <a:gd name="T79" fmla="*/ 366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24" h="680">
                  <a:moveTo>
                    <a:pt x="18424" y="366"/>
                  </a:moveTo>
                  <a:cubicBezTo>
                    <a:pt x="17574" y="374"/>
                    <a:pt x="16725" y="396"/>
                    <a:pt x="15875" y="419"/>
                  </a:cubicBezTo>
                  <a:cubicBezTo>
                    <a:pt x="15799" y="421"/>
                    <a:pt x="15722" y="423"/>
                    <a:pt x="15646" y="425"/>
                  </a:cubicBezTo>
                  <a:cubicBezTo>
                    <a:pt x="15477" y="430"/>
                    <a:pt x="15308" y="434"/>
                    <a:pt x="15139" y="439"/>
                  </a:cubicBezTo>
                  <a:cubicBezTo>
                    <a:pt x="14349" y="460"/>
                    <a:pt x="13559" y="484"/>
                    <a:pt x="12768" y="477"/>
                  </a:cubicBezTo>
                  <a:cubicBezTo>
                    <a:pt x="12415" y="474"/>
                    <a:pt x="12061" y="468"/>
                    <a:pt x="11709" y="453"/>
                  </a:cubicBezTo>
                  <a:cubicBezTo>
                    <a:pt x="11391" y="440"/>
                    <a:pt x="11070" y="420"/>
                    <a:pt x="10755" y="375"/>
                  </a:cubicBezTo>
                  <a:cubicBezTo>
                    <a:pt x="10509" y="339"/>
                    <a:pt x="10266" y="289"/>
                    <a:pt x="10025" y="230"/>
                  </a:cubicBezTo>
                  <a:cubicBezTo>
                    <a:pt x="9944" y="210"/>
                    <a:pt x="9863" y="190"/>
                    <a:pt x="9782" y="173"/>
                  </a:cubicBezTo>
                  <a:cubicBezTo>
                    <a:pt x="9384" y="85"/>
                    <a:pt x="8976" y="37"/>
                    <a:pt x="8567" y="18"/>
                  </a:cubicBezTo>
                  <a:cubicBezTo>
                    <a:pt x="8245" y="3"/>
                    <a:pt x="7920" y="5"/>
                    <a:pt x="7599" y="34"/>
                  </a:cubicBezTo>
                  <a:cubicBezTo>
                    <a:pt x="7305" y="61"/>
                    <a:pt x="7015" y="109"/>
                    <a:pt x="6728" y="178"/>
                  </a:cubicBezTo>
                  <a:cubicBezTo>
                    <a:pt x="6397" y="258"/>
                    <a:pt x="6067" y="349"/>
                    <a:pt x="5733" y="410"/>
                  </a:cubicBezTo>
                  <a:cubicBezTo>
                    <a:pt x="5374" y="477"/>
                    <a:pt x="5008" y="518"/>
                    <a:pt x="4644" y="547"/>
                  </a:cubicBezTo>
                  <a:cubicBezTo>
                    <a:pt x="4178" y="584"/>
                    <a:pt x="3710" y="615"/>
                    <a:pt x="3242" y="641"/>
                  </a:cubicBezTo>
                  <a:cubicBezTo>
                    <a:pt x="3235" y="641"/>
                    <a:pt x="3232" y="641"/>
                    <a:pt x="3225" y="642"/>
                  </a:cubicBezTo>
                  <a:cubicBezTo>
                    <a:pt x="2876" y="661"/>
                    <a:pt x="2525" y="680"/>
                    <a:pt x="2176" y="676"/>
                  </a:cubicBezTo>
                  <a:cubicBezTo>
                    <a:pt x="1840" y="672"/>
                    <a:pt x="1503" y="652"/>
                    <a:pt x="1176" y="568"/>
                  </a:cubicBezTo>
                  <a:cubicBezTo>
                    <a:pt x="1040" y="534"/>
                    <a:pt x="902" y="506"/>
                    <a:pt x="763" y="488"/>
                  </a:cubicBezTo>
                  <a:cubicBezTo>
                    <a:pt x="512" y="456"/>
                    <a:pt x="255" y="451"/>
                    <a:pt x="0" y="449"/>
                  </a:cubicBezTo>
                  <a:cubicBezTo>
                    <a:pt x="1" y="448"/>
                    <a:pt x="1" y="448"/>
                    <a:pt x="2" y="447"/>
                  </a:cubicBezTo>
                  <a:cubicBezTo>
                    <a:pt x="261" y="449"/>
                    <a:pt x="522" y="454"/>
                    <a:pt x="777" y="487"/>
                  </a:cubicBezTo>
                  <a:cubicBezTo>
                    <a:pt x="917" y="505"/>
                    <a:pt x="1055" y="533"/>
                    <a:pt x="1192" y="568"/>
                  </a:cubicBezTo>
                  <a:cubicBezTo>
                    <a:pt x="1515" y="650"/>
                    <a:pt x="1847" y="670"/>
                    <a:pt x="2179" y="674"/>
                  </a:cubicBezTo>
                  <a:cubicBezTo>
                    <a:pt x="2524" y="678"/>
                    <a:pt x="2871" y="659"/>
                    <a:pt x="3217" y="640"/>
                  </a:cubicBezTo>
                  <a:cubicBezTo>
                    <a:pt x="3224" y="640"/>
                    <a:pt x="3227" y="640"/>
                    <a:pt x="3234" y="639"/>
                  </a:cubicBezTo>
                  <a:cubicBezTo>
                    <a:pt x="3701" y="613"/>
                    <a:pt x="4169" y="582"/>
                    <a:pt x="4634" y="546"/>
                  </a:cubicBezTo>
                  <a:cubicBezTo>
                    <a:pt x="4999" y="517"/>
                    <a:pt x="5365" y="475"/>
                    <a:pt x="5725" y="409"/>
                  </a:cubicBezTo>
                  <a:cubicBezTo>
                    <a:pt x="6059" y="348"/>
                    <a:pt x="6389" y="257"/>
                    <a:pt x="6720" y="177"/>
                  </a:cubicBezTo>
                  <a:cubicBezTo>
                    <a:pt x="7007" y="108"/>
                    <a:pt x="7297" y="59"/>
                    <a:pt x="7591" y="32"/>
                  </a:cubicBezTo>
                  <a:cubicBezTo>
                    <a:pt x="7917" y="3"/>
                    <a:pt x="8246" y="0"/>
                    <a:pt x="8572" y="16"/>
                  </a:cubicBezTo>
                  <a:cubicBezTo>
                    <a:pt x="8985" y="36"/>
                    <a:pt x="9399" y="83"/>
                    <a:pt x="9804" y="173"/>
                  </a:cubicBezTo>
                  <a:cubicBezTo>
                    <a:pt x="9885" y="191"/>
                    <a:pt x="9966" y="210"/>
                    <a:pt x="10047" y="230"/>
                  </a:cubicBezTo>
                  <a:cubicBezTo>
                    <a:pt x="10287" y="289"/>
                    <a:pt x="10528" y="339"/>
                    <a:pt x="10773" y="374"/>
                  </a:cubicBezTo>
                  <a:cubicBezTo>
                    <a:pt x="11430" y="469"/>
                    <a:pt x="12102" y="469"/>
                    <a:pt x="12765" y="475"/>
                  </a:cubicBezTo>
                  <a:cubicBezTo>
                    <a:pt x="13555" y="482"/>
                    <a:pt x="14345" y="458"/>
                    <a:pt x="15135" y="437"/>
                  </a:cubicBezTo>
                  <a:cubicBezTo>
                    <a:pt x="15304" y="432"/>
                    <a:pt x="15473" y="428"/>
                    <a:pt x="15642" y="423"/>
                  </a:cubicBezTo>
                  <a:cubicBezTo>
                    <a:pt x="15718" y="421"/>
                    <a:pt x="15795" y="419"/>
                    <a:pt x="15871" y="417"/>
                  </a:cubicBezTo>
                  <a:cubicBezTo>
                    <a:pt x="16722" y="394"/>
                    <a:pt x="17572" y="372"/>
                    <a:pt x="18423" y="365"/>
                  </a:cubicBezTo>
                  <a:cubicBezTo>
                    <a:pt x="18423" y="365"/>
                    <a:pt x="18423" y="366"/>
                    <a:pt x="18424" y="3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5"/>
            <p:cNvSpPr>
              <a:spLocks/>
            </p:cNvSpPr>
            <p:nvPr userDrawn="1"/>
          </p:nvSpPr>
          <p:spPr bwMode="auto">
            <a:xfrm>
              <a:off x="6" y="3943"/>
              <a:ext cx="5751" cy="230"/>
            </a:xfrm>
            <a:custGeom>
              <a:avLst/>
              <a:gdLst>
                <a:gd name="T0" fmla="*/ 18423 w 18423"/>
                <a:gd name="T1" fmla="*/ 393 h 736"/>
                <a:gd name="T2" fmla="*/ 15838 w 18423"/>
                <a:gd name="T3" fmla="*/ 450 h 736"/>
                <a:gd name="T4" fmla="*/ 15564 w 18423"/>
                <a:gd name="T5" fmla="*/ 458 h 736"/>
                <a:gd name="T6" fmla="*/ 15030 w 18423"/>
                <a:gd name="T7" fmla="*/ 473 h 736"/>
                <a:gd name="T8" fmla="*/ 12528 w 18423"/>
                <a:gd name="T9" fmla="*/ 507 h 736"/>
                <a:gd name="T10" fmla="*/ 12343 w 18423"/>
                <a:gd name="T11" fmla="*/ 505 h 736"/>
                <a:gd name="T12" fmla="*/ 11233 w 18423"/>
                <a:gd name="T13" fmla="*/ 471 h 736"/>
                <a:gd name="T14" fmla="*/ 10476 w 18423"/>
                <a:gd name="T15" fmla="*/ 391 h 736"/>
                <a:gd name="T16" fmla="*/ 9850 w 18423"/>
                <a:gd name="T17" fmla="*/ 237 h 736"/>
                <a:gd name="T18" fmla="*/ 9662 w 18423"/>
                <a:gd name="T19" fmla="*/ 178 h 736"/>
                <a:gd name="T20" fmla="*/ 9280 w 18423"/>
                <a:gd name="T21" fmla="*/ 90 h 736"/>
                <a:gd name="T22" fmla="*/ 8594 w 18423"/>
                <a:gd name="T23" fmla="*/ 19 h 736"/>
                <a:gd name="T24" fmla="*/ 7600 w 18423"/>
                <a:gd name="T25" fmla="*/ 32 h 736"/>
                <a:gd name="T26" fmla="*/ 7581 w 18423"/>
                <a:gd name="T27" fmla="*/ 34 h 736"/>
                <a:gd name="T28" fmla="*/ 6646 w 18423"/>
                <a:gd name="T29" fmla="*/ 185 h 736"/>
                <a:gd name="T30" fmla="*/ 5624 w 18423"/>
                <a:gd name="T31" fmla="*/ 443 h 736"/>
                <a:gd name="T32" fmla="*/ 4474 w 18423"/>
                <a:gd name="T33" fmla="*/ 588 h 736"/>
                <a:gd name="T34" fmla="*/ 3009 w 18423"/>
                <a:gd name="T35" fmla="*/ 692 h 736"/>
                <a:gd name="T36" fmla="*/ 2968 w 18423"/>
                <a:gd name="T37" fmla="*/ 694 h 736"/>
                <a:gd name="T38" fmla="*/ 1921 w 18423"/>
                <a:gd name="T39" fmla="*/ 731 h 736"/>
                <a:gd name="T40" fmla="*/ 1281 w 18423"/>
                <a:gd name="T41" fmla="*/ 685 h 736"/>
                <a:gd name="T42" fmla="*/ 1010 w 18423"/>
                <a:gd name="T43" fmla="*/ 604 h 736"/>
                <a:gd name="T44" fmla="*/ 717 w 18423"/>
                <a:gd name="T45" fmla="*/ 519 h 736"/>
                <a:gd name="T46" fmla="*/ 0 w 18423"/>
                <a:gd name="T47" fmla="*/ 476 h 736"/>
                <a:gd name="T48" fmla="*/ 2 w 18423"/>
                <a:gd name="T49" fmla="*/ 474 h 736"/>
                <a:gd name="T50" fmla="*/ 732 w 18423"/>
                <a:gd name="T51" fmla="*/ 518 h 736"/>
                <a:gd name="T52" fmla="*/ 1027 w 18423"/>
                <a:gd name="T53" fmla="*/ 603 h 736"/>
                <a:gd name="T54" fmla="*/ 1297 w 18423"/>
                <a:gd name="T55" fmla="*/ 684 h 736"/>
                <a:gd name="T56" fmla="*/ 1925 w 18423"/>
                <a:gd name="T57" fmla="*/ 729 h 736"/>
                <a:gd name="T58" fmla="*/ 2960 w 18423"/>
                <a:gd name="T59" fmla="*/ 693 h 736"/>
                <a:gd name="T60" fmla="*/ 3001 w 18423"/>
                <a:gd name="T61" fmla="*/ 690 h 736"/>
                <a:gd name="T62" fmla="*/ 4463 w 18423"/>
                <a:gd name="T63" fmla="*/ 587 h 736"/>
                <a:gd name="T64" fmla="*/ 5616 w 18423"/>
                <a:gd name="T65" fmla="*/ 442 h 736"/>
                <a:gd name="T66" fmla="*/ 6639 w 18423"/>
                <a:gd name="T67" fmla="*/ 184 h 736"/>
                <a:gd name="T68" fmla="*/ 7574 w 18423"/>
                <a:gd name="T69" fmla="*/ 32 h 736"/>
                <a:gd name="T70" fmla="*/ 7592 w 18423"/>
                <a:gd name="T71" fmla="*/ 31 h 736"/>
                <a:gd name="T72" fmla="*/ 8602 w 18423"/>
                <a:gd name="T73" fmla="*/ 18 h 736"/>
                <a:gd name="T74" fmla="*/ 9301 w 18423"/>
                <a:gd name="T75" fmla="*/ 90 h 736"/>
                <a:gd name="T76" fmla="*/ 9685 w 18423"/>
                <a:gd name="T77" fmla="*/ 178 h 736"/>
                <a:gd name="T78" fmla="*/ 9874 w 18423"/>
                <a:gd name="T79" fmla="*/ 238 h 736"/>
                <a:gd name="T80" fmla="*/ 10496 w 18423"/>
                <a:gd name="T81" fmla="*/ 391 h 736"/>
                <a:gd name="T82" fmla="*/ 11239 w 18423"/>
                <a:gd name="T83" fmla="*/ 469 h 736"/>
                <a:gd name="T84" fmla="*/ 12338 w 18423"/>
                <a:gd name="T85" fmla="*/ 503 h 736"/>
                <a:gd name="T86" fmla="*/ 12524 w 18423"/>
                <a:gd name="T87" fmla="*/ 505 h 736"/>
                <a:gd name="T88" fmla="*/ 15026 w 18423"/>
                <a:gd name="T89" fmla="*/ 471 h 736"/>
                <a:gd name="T90" fmla="*/ 15560 w 18423"/>
                <a:gd name="T91" fmla="*/ 456 h 736"/>
                <a:gd name="T92" fmla="*/ 15834 w 18423"/>
                <a:gd name="T93" fmla="*/ 448 h 736"/>
                <a:gd name="T94" fmla="*/ 18423 w 18423"/>
                <a:gd name="T95" fmla="*/ 392 h 736"/>
                <a:gd name="T96" fmla="*/ 18423 w 18423"/>
                <a:gd name="T97" fmla="*/ 393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423" h="736">
                  <a:moveTo>
                    <a:pt x="18423" y="393"/>
                  </a:moveTo>
                  <a:cubicBezTo>
                    <a:pt x="17561" y="401"/>
                    <a:pt x="16700" y="425"/>
                    <a:pt x="15838" y="450"/>
                  </a:cubicBezTo>
                  <a:cubicBezTo>
                    <a:pt x="15747" y="453"/>
                    <a:pt x="15655" y="455"/>
                    <a:pt x="15564" y="458"/>
                  </a:cubicBezTo>
                  <a:cubicBezTo>
                    <a:pt x="15386" y="463"/>
                    <a:pt x="15208" y="468"/>
                    <a:pt x="15030" y="473"/>
                  </a:cubicBezTo>
                  <a:cubicBezTo>
                    <a:pt x="14196" y="497"/>
                    <a:pt x="13363" y="519"/>
                    <a:pt x="12528" y="507"/>
                  </a:cubicBezTo>
                  <a:cubicBezTo>
                    <a:pt x="12466" y="506"/>
                    <a:pt x="12405" y="505"/>
                    <a:pt x="12343" y="505"/>
                  </a:cubicBezTo>
                  <a:cubicBezTo>
                    <a:pt x="11973" y="499"/>
                    <a:pt x="11602" y="493"/>
                    <a:pt x="11233" y="471"/>
                  </a:cubicBezTo>
                  <a:cubicBezTo>
                    <a:pt x="10980" y="456"/>
                    <a:pt x="10726" y="433"/>
                    <a:pt x="10476" y="391"/>
                  </a:cubicBezTo>
                  <a:cubicBezTo>
                    <a:pt x="10263" y="355"/>
                    <a:pt x="10055" y="305"/>
                    <a:pt x="9850" y="237"/>
                  </a:cubicBezTo>
                  <a:cubicBezTo>
                    <a:pt x="9788" y="217"/>
                    <a:pt x="9725" y="196"/>
                    <a:pt x="9662" y="178"/>
                  </a:cubicBezTo>
                  <a:cubicBezTo>
                    <a:pt x="9537" y="141"/>
                    <a:pt x="9409" y="112"/>
                    <a:pt x="9280" y="90"/>
                  </a:cubicBezTo>
                  <a:cubicBezTo>
                    <a:pt x="9054" y="51"/>
                    <a:pt x="8823" y="31"/>
                    <a:pt x="8594" y="19"/>
                  </a:cubicBezTo>
                  <a:cubicBezTo>
                    <a:pt x="8264" y="2"/>
                    <a:pt x="7931" y="7"/>
                    <a:pt x="7600" y="32"/>
                  </a:cubicBezTo>
                  <a:cubicBezTo>
                    <a:pt x="7592" y="33"/>
                    <a:pt x="7589" y="33"/>
                    <a:pt x="7581" y="34"/>
                  </a:cubicBezTo>
                  <a:cubicBezTo>
                    <a:pt x="7265" y="60"/>
                    <a:pt x="6953" y="107"/>
                    <a:pt x="6646" y="185"/>
                  </a:cubicBezTo>
                  <a:cubicBezTo>
                    <a:pt x="6306" y="272"/>
                    <a:pt x="5969" y="375"/>
                    <a:pt x="5624" y="443"/>
                  </a:cubicBezTo>
                  <a:cubicBezTo>
                    <a:pt x="5245" y="517"/>
                    <a:pt x="4859" y="558"/>
                    <a:pt x="4474" y="588"/>
                  </a:cubicBezTo>
                  <a:cubicBezTo>
                    <a:pt x="3986" y="627"/>
                    <a:pt x="3498" y="663"/>
                    <a:pt x="3009" y="692"/>
                  </a:cubicBezTo>
                  <a:cubicBezTo>
                    <a:pt x="2993" y="693"/>
                    <a:pt x="2985" y="693"/>
                    <a:pt x="2968" y="694"/>
                  </a:cubicBezTo>
                  <a:cubicBezTo>
                    <a:pt x="2620" y="715"/>
                    <a:pt x="2270" y="736"/>
                    <a:pt x="1921" y="731"/>
                  </a:cubicBezTo>
                  <a:cubicBezTo>
                    <a:pt x="1709" y="727"/>
                    <a:pt x="1490" y="724"/>
                    <a:pt x="1281" y="685"/>
                  </a:cubicBezTo>
                  <a:cubicBezTo>
                    <a:pt x="1188" y="668"/>
                    <a:pt x="1098" y="641"/>
                    <a:pt x="1010" y="604"/>
                  </a:cubicBezTo>
                  <a:cubicBezTo>
                    <a:pt x="914" y="564"/>
                    <a:pt x="818" y="536"/>
                    <a:pt x="717" y="519"/>
                  </a:cubicBezTo>
                  <a:cubicBezTo>
                    <a:pt x="483" y="479"/>
                    <a:pt x="238" y="478"/>
                    <a:pt x="0" y="476"/>
                  </a:cubicBezTo>
                  <a:cubicBezTo>
                    <a:pt x="1" y="475"/>
                    <a:pt x="1" y="475"/>
                    <a:pt x="2" y="474"/>
                  </a:cubicBezTo>
                  <a:cubicBezTo>
                    <a:pt x="245" y="477"/>
                    <a:pt x="494" y="478"/>
                    <a:pt x="732" y="518"/>
                  </a:cubicBezTo>
                  <a:cubicBezTo>
                    <a:pt x="834" y="535"/>
                    <a:pt x="931" y="563"/>
                    <a:pt x="1027" y="603"/>
                  </a:cubicBezTo>
                  <a:cubicBezTo>
                    <a:pt x="1115" y="640"/>
                    <a:pt x="1204" y="667"/>
                    <a:pt x="1297" y="684"/>
                  </a:cubicBezTo>
                  <a:cubicBezTo>
                    <a:pt x="1501" y="722"/>
                    <a:pt x="1716" y="726"/>
                    <a:pt x="1925" y="729"/>
                  </a:cubicBezTo>
                  <a:cubicBezTo>
                    <a:pt x="2269" y="734"/>
                    <a:pt x="2615" y="713"/>
                    <a:pt x="2960" y="693"/>
                  </a:cubicBezTo>
                  <a:cubicBezTo>
                    <a:pt x="2976" y="692"/>
                    <a:pt x="2984" y="691"/>
                    <a:pt x="3001" y="690"/>
                  </a:cubicBezTo>
                  <a:cubicBezTo>
                    <a:pt x="3489" y="661"/>
                    <a:pt x="3976" y="625"/>
                    <a:pt x="4463" y="587"/>
                  </a:cubicBezTo>
                  <a:cubicBezTo>
                    <a:pt x="4850" y="557"/>
                    <a:pt x="5236" y="516"/>
                    <a:pt x="5616" y="442"/>
                  </a:cubicBezTo>
                  <a:cubicBezTo>
                    <a:pt x="5961" y="374"/>
                    <a:pt x="6299" y="271"/>
                    <a:pt x="6639" y="184"/>
                  </a:cubicBezTo>
                  <a:cubicBezTo>
                    <a:pt x="6946" y="106"/>
                    <a:pt x="7258" y="58"/>
                    <a:pt x="7574" y="32"/>
                  </a:cubicBezTo>
                  <a:cubicBezTo>
                    <a:pt x="7581" y="32"/>
                    <a:pt x="7585" y="31"/>
                    <a:pt x="7592" y="31"/>
                  </a:cubicBezTo>
                  <a:cubicBezTo>
                    <a:pt x="7928" y="5"/>
                    <a:pt x="8267" y="0"/>
                    <a:pt x="8602" y="18"/>
                  </a:cubicBezTo>
                  <a:cubicBezTo>
                    <a:pt x="8835" y="30"/>
                    <a:pt x="9071" y="50"/>
                    <a:pt x="9301" y="90"/>
                  </a:cubicBezTo>
                  <a:cubicBezTo>
                    <a:pt x="9430" y="112"/>
                    <a:pt x="9559" y="141"/>
                    <a:pt x="9685" y="178"/>
                  </a:cubicBezTo>
                  <a:cubicBezTo>
                    <a:pt x="9748" y="197"/>
                    <a:pt x="9811" y="217"/>
                    <a:pt x="9874" y="238"/>
                  </a:cubicBezTo>
                  <a:cubicBezTo>
                    <a:pt x="10078" y="305"/>
                    <a:pt x="10284" y="355"/>
                    <a:pt x="10496" y="391"/>
                  </a:cubicBezTo>
                  <a:cubicBezTo>
                    <a:pt x="10741" y="432"/>
                    <a:pt x="10991" y="454"/>
                    <a:pt x="11239" y="469"/>
                  </a:cubicBezTo>
                  <a:cubicBezTo>
                    <a:pt x="11604" y="491"/>
                    <a:pt x="11972" y="497"/>
                    <a:pt x="12338" y="503"/>
                  </a:cubicBezTo>
                  <a:cubicBezTo>
                    <a:pt x="12400" y="503"/>
                    <a:pt x="12462" y="504"/>
                    <a:pt x="12524" y="505"/>
                  </a:cubicBezTo>
                  <a:cubicBezTo>
                    <a:pt x="13359" y="517"/>
                    <a:pt x="14192" y="495"/>
                    <a:pt x="15026" y="471"/>
                  </a:cubicBezTo>
                  <a:cubicBezTo>
                    <a:pt x="15204" y="466"/>
                    <a:pt x="15382" y="461"/>
                    <a:pt x="15560" y="456"/>
                  </a:cubicBezTo>
                  <a:cubicBezTo>
                    <a:pt x="15651" y="453"/>
                    <a:pt x="15743" y="451"/>
                    <a:pt x="15834" y="448"/>
                  </a:cubicBezTo>
                  <a:cubicBezTo>
                    <a:pt x="16697" y="424"/>
                    <a:pt x="17560" y="400"/>
                    <a:pt x="18423" y="392"/>
                  </a:cubicBezTo>
                  <a:cubicBezTo>
                    <a:pt x="18423" y="392"/>
                    <a:pt x="18423" y="393"/>
                    <a:pt x="18423" y="3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6"/>
            <p:cNvSpPr>
              <a:spLocks/>
            </p:cNvSpPr>
            <p:nvPr userDrawn="1"/>
          </p:nvSpPr>
          <p:spPr bwMode="auto">
            <a:xfrm>
              <a:off x="6" y="3914"/>
              <a:ext cx="5751" cy="246"/>
            </a:xfrm>
            <a:custGeom>
              <a:avLst/>
              <a:gdLst>
                <a:gd name="T0" fmla="*/ 18423 w 18423"/>
                <a:gd name="T1" fmla="*/ 415 h 787"/>
                <a:gd name="T2" fmla="*/ 15819 w 18423"/>
                <a:gd name="T3" fmla="*/ 475 h 787"/>
                <a:gd name="T4" fmla="*/ 15502 w 18423"/>
                <a:gd name="T5" fmla="*/ 484 h 787"/>
                <a:gd name="T6" fmla="*/ 14945 w 18423"/>
                <a:gd name="T7" fmla="*/ 501 h 787"/>
                <a:gd name="T8" fmla="*/ 12327 w 18423"/>
                <a:gd name="T9" fmla="*/ 530 h 787"/>
                <a:gd name="T10" fmla="*/ 12137 w 18423"/>
                <a:gd name="T11" fmla="*/ 526 h 787"/>
                <a:gd name="T12" fmla="*/ 10982 w 18423"/>
                <a:gd name="T13" fmla="*/ 487 h 787"/>
                <a:gd name="T14" fmla="*/ 10240 w 18423"/>
                <a:gd name="T15" fmla="*/ 403 h 787"/>
                <a:gd name="T16" fmla="*/ 9719 w 18423"/>
                <a:gd name="T17" fmla="*/ 244 h 787"/>
                <a:gd name="T18" fmla="*/ 9589 w 18423"/>
                <a:gd name="T19" fmla="*/ 185 h 787"/>
                <a:gd name="T20" fmla="*/ 8708 w 18423"/>
                <a:gd name="T21" fmla="*/ 22 h 787"/>
                <a:gd name="T22" fmla="*/ 7666 w 18423"/>
                <a:gd name="T23" fmla="*/ 36 h 787"/>
                <a:gd name="T24" fmla="*/ 7647 w 18423"/>
                <a:gd name="T25" fmla="*/ 37 h 787"/>
                <a:gd name="T26" fmla="*/ 6605 w 18423"/>
                <a:gd name="T27" fmla="*/ 193 h 787"/>
                <a:gd name="T28" fmla="*/ 5550 w 18423"/>
                <a:gd name="T29" fmla="*/ 468 h 787"/>
                <a:gd name="T30" fmla="*/ 4338 w 18423"/>
                <a:gd name="T31" fmla="*/ 622 h 787"/>
                <a:gd name="T32" fmla="*/ 2826 w 18423"/>
                <a:gd name="T33" fmla="*/ 733 h 787"/>
                <a:gd name="T34" fmla="*/ 2783 w 18423"/>
                <a:gd name="T35" fmla="*/ 736 h 787"/>
                <a:gd name="T36" fmla="*/ 1725 w 18423"/>
                <a:gd name="T37" fmla="*/ 774 h 787"/>
                <a:gd name="T38" fmla="*/ 940 w 18423"/>
                <a:gd name="T39" fmla="*/ 645 h 787"/>
                <a:gd name="T40" fmla="*/ 938 w 18423"/>
                <a:gd name="T41" fmla="*/ 643 h 787"/>
                <a:gd name="T42" fmla="*/ 925 w 18423"/>
                <a:gd name="T43" fmla="*/ 635 h 787"/>
                <a:gd name="T44" fmla="*/ 697 w 18423"/>
                <a:gd name="T45" fmla="*/ 545 h 787"/>
                <a:gd name="T46" fmla="*/ 0 w 18423"/>
                <a:gd name="T47" fmla="*/ 498 h 787"/>
                <a:gd name="T48" fmla="*/ 2 w 18423"/>
                <a:gd name="T49" fmla="*/ 496 h 787"/>
                <a:gd name="T50" fmla="*/ 712 w 18423"/>
                <a:gd name="T51" fmla="*/ 544 h 787"/>
                <a:gd name="T52" fmla="*/ 943 w 18423"/>
                <a:gd name="T53" fmla="*/ 635 h 787"/>
                <a:gd name="T54" fmla="*/ 955 w 18423"/>
                <a:gd name="T55" fmla="*/ 643 h 787"/>
                <a:gd name="T56" fmla="*/ 958 w 18423"/>
                <a:gd name="T57" fmla="*/ 644 h 787"/>
                <a:gd name="T58" fmla="*/ 1155 w 18423"/>
                <a:gd name="T59" fmla="*/ 724 h 787"/>
                <a:gd name="T60" fmla="*/ 1729 w 18423"/>
                <a:gd name="T61" fmla="*/ 772 h 787"/>
                <a:gd name="T62" fmla="*/ 2774 w 18423"/>
                <a:gd name="T63" fmla="*/ 734 h 787"/>
                <a:gd name="T64" fmla="*/ 2817 w 18423"/>
                <a:gd name="T65" fmla="*/ 732 h 787"/>
                <a:gd name="T66" fmla="*/ 4327 w 18423"/>
                <a:gd name="T67" fmla="*/ 620 h 787"/>
                <a:gd name="T68" fmla="*/ 5542 w 18423"/>
                <a:gd name="T69" fmla="*/ 467 h 787"/>
                <a:gd name="T70" fmla="*/ 6598 w 18423"/>
                <a:gd name="T71" fmla="*/ 192 h 787"/>
                <a:gd name="T72" fmla="*/ 7641 w 18423"/>
                <a:gd name="T73" fmla="*/ 35 h 787"/>
                <a:gd name="T74" fmla="*/ 7660 w 18423"/>
                <a:gd name="T75" fmla="*/ 34 h 787"/>
                <a:gd name="T76" fmla="*/ 8718 w 18423"/>
                <a:gd name="T77" fmla="*/ 20 h 787"/>
                <a:gd name="T78" fmla="*/ 9613 w 18423"/>
                <a:gd name="T79" fmla="*/ 186 h 787"/>
                <a:gd name="T80" fmla="*/ 9743 w 18423"/>
                <a:gd name="T81" fmla="*/ 245 h 787"/>
                <a:gd name="T82" fmla="*/ 10262 w 18423"/>
                <a:gd name="T83" fmla="*/ 403 h 787"/>
                <a:gd name="T84" fmla="*/ 10988 w 18423"/>
                <a:gd name="T85" fmla="*/ 486 h 787"/>
                <a:gd name="T86" fmla="*/ 12132 w 18423"/>
                <a:gd name="T87" fmla="*/ 524 h 787"/>
                <a:gd name="T88" fmla="*/ 12323 w 18423"/>
                <a:gd name="T89" fmla="*/ 528 h 787"/>
                <a:gd name="T90" fmla="*/ 14941 w 18423"/>
                <a:gd name="T91" fmla="*/ 499 h 787"/>
                <a:gd name="T92" fmla="*/ 15498 w 18423"/>
                <a:gd name="T93" fmla="*/ 482 h 787"/>
                <a:gd name="T94" fmla="*/ 15815 w 18423"/>
                <a:gd name="T95" fmla="*/ 473 h 787"/>
                <a:gd name="T96" fmla="*/ 18422 w 18423"/>
                <a:gd name="T97" fmla="*/ 414 h 787"/>
                <a:gd name="T98" fmla="*/ 18423 w 18423"/>
                <a:gd name="T99" fmla="*/ 41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23" h="787">
                  <a:moveTo>
                    <a:pt x="18423" y="415"/>
                  </a:moveTo>
                  <a:cubicBezTo>
                    <a:pt x="17555" y="423"/>
                    <a:pt x="16687" y="449"/>
                    <a:pt x="15819" y="475"/>
                  </a:cubicBezTo>
                  <a:cubicBezTo>
                    <a:pt x="15713" y="478"/>
                    <a:pt x="15608" y="481"/>
                    <a:pt x="15502" y="484"/>
                  </a:cubicBezTo>
                  <a:cubicBezTo>
                    <a:pt x="15317" y="489"/>
                    <a:pt x="15131" y="495"/>
                    <a:pt x="14945" y="501"/>
                  </a:cubicBezTo>
                  <a:cubicBezTo>
                    <a:pt x="14072" y="527"/>
                    <a:pt x="13201" y="546"/>
                    <a:pt x="12327" y="530"/>
                  </a:cubicBezTo>
                  <a:cubicBezTo>
                    <a:pt x="12264" y="529"/>
                    <a:pt x="12200" y="528"/>
                    <a:pt x="12137" y="526"/>
                  </a:cubicBezTo>
                  <a:cubicBezTo>
                    <a:pt x="11752" y="519"/>
                    <a:pt x="11365" y="512"/>
                    <a:pt x="10982" y="487"/>
                  </a:cubicBezTo>
                  <a:cubicBezTo>
                    <a:pt x="10734" y="472"/>
                    <a:pt x="10484" y="450"/>
                    <a:pt x="10240" y="403"/>
                  </a:cubicBezTo>
                  <a:cubicBezTo>
                    <a:pt x="10061" y="369"/>
                    <a:pt x="9885" y="323"/>
                    <a:pt x="9719" y="244"/>
                  </a:cubicBezTo>
                  <a:cubicBezTo>
                    <a:pt x="9676" y="223"/>
                    <a:pt x="9632" y="203"/>
                    <a:pt x="9589" y="185"/>
                  </a:cubicBezTo>
                  <a:cubicBezTo>
                    <a:pt x="9311" y="70"/>
                    <a:pt x="9009" y="39"/>
                    <a:pt x="8708" y="22"/>
                  </a:cubicBezTo>
                  <a:cubicBezTo>
                    <a:pt x="8363" y="2"/>
                    <a:pt x="8013" y="11"/>
                    <a:pt x="7666" y="36"/>
                  </a:cubicBezTo>
                  <a:cubicBezTo>
                    <a:pt x="7658" y="36"/>
                    <a:pt x="7654" y="36"/>
                    <a:pt x="7647" y="37"/>
                  </a:cubicBezTo>
                  <a:cubicBezTo>
                    <a:pt x="7296" y="64"/>
                    <a:pt x="6945" y="107"/>
                    <a:pt x="6605" y="193"/>
                  </a:cubicBezTo>
                  <a:cubicBezTo>
                    <a:pt x="6253" y="282"/>
                    <a:pt x="5906" y="395"/>
                    <a:pt x="5550" y="468"/>
                  </a:cubicBezTo>
                  <a:cubicBezTo>
                    <a:pt x="5151" y="550"/>
                    <a:pt x="4745" y="589"/>
                    <a:pt x="4338" y="622"/>
                  </a:cubicBezTo>
                  <a:cubicBezTo>
                    <a:pt x="3834" y="663"/>
                    <a:pt x="3330" y="702"/>
                    <a:pt x="2826" y="733"/>
                  </a:cubicBezTo>
                  <a:cubicBezTo>
                    <a:pt x="2809" y="734"/>
                    <a:pt x="2800" y="735"/>
                    <a:pt x="2783" y="736"/>
                  </a:cubicBezTo>
                  <a:cubicBezTo>
                    <a:pt x="2431" y="758"/>
                    <a:pt x="2077" y="780"/>
                    <a:pt x="1725" y="774"/>
                  </a:cubicBezTo>
                  <a:cubicBezTo>
                    <a:pt x="1478" y="770"/>
                    <a:pt x="1159" y="787"/>
                    <a:pt x="940" y="645"/>
                  </a:cubicBezTo>
                  <a:cubicBezTo>
                    <a:pt x="939" y="644"/>
                    <a:pt x="939" y="644"/>
                    <a:pt x="938" y="643"/>
                  </a:cubicBezTo>
                  <a:cubicBezTo>
                    <a:pt x="933" y="640"/>
                    <a:pt x="929" y="638"/>
                    <a:pt x="925" y="635"/>
                  </a:cubicBezTo>
                  <a:cubicBezTo>
                    <a:pt x="855" y="589"/>
                    <a:pt x="779" y="562"/>
                    <a:pt x="697" y="545"/>
                  </a:cubicBezTo>
                  <a:cubicBezTo>
                    <a:pt x="469" y="499"/>
                    <a:pt x="231" y="500"/>
                    <a:pt x="0" y="498"/>
                  </a:cubicBezTo>
                  <a:cubicBezTo>
                    <a:pt x="0" y="497"/>
                    <a:pt x="1" y="497"/>
                    <a:pt x="2" y="496"/>
                  </a:cubicBezTo>
                  <a:cubicBezTo>
                    <a:pt x="238" y="499"/>
                    <a:pt x="483" y="496"/>
                    <a:pt x="712" y="544"/>
                  </a:cubicBezTo>
                  <a:cubicBezTo>
                    <a:pt x="795" y="562"/>
                    <a:pt x="871" y="588"/>
                    <a:pt x="943" y="635"/>
                  </a:cubicBezTo>
                  <a:cubicBezTo>
                    <a:pt x="947" y="637"/>
                    <a:pt x="951" y="640"/>
                    <a:pt x="955" y="643"/>
                  </a:cubicBezTo>
                  <a:cubicBezTo>
                    <a:pt x="956" y="643"/>
                    <a:pt x="957" y="644"/>
                    <a:pt x="958" y="644"/>
                  </a:cubicBezTo>
                  <a:cubicBezTo>
                    <a:pt x="1018" y="684"/>
                    <a:pt x="1084" y="709"/>
                    <a:pt x="1155" y="724"/>
                  </a:cubicBezTo>
                  <a:cubicBezTo>
                    <a:pt x="1342" y="765"/>
                    <a:pt x="1539" y="769"/>
                    <a:pt x="1729" y="772"/>
                  </a:cubicBezTo>
                  <a:cubicBezTo>
                    <a:pt x="2077" y="778"/>
                    <a:pt x="2426" y="756"/>
                    <a:pt x="2774" y="734"/>
                  </a:cubicBezTo>
                  <a:cubicBezTo>
                    <a:pt x="2791" y="733"/>
                    <a:pt x="2800" y="733"/>
                    <a:pt x="2817" y="732"/>
                  </a:cubicBezTo>
                  <a:cubicBezTo>
                    <a:pt x="3321" y="700"/>
                    <a:pt x="3824" y="661"/>
                    <a:pt x="4327" y="620"/>
                  </a:cubicBezTo>
                  <a:cubicBezTo>
                    <a:pt x="4735" y="587"/>
                    <a:pt x="5142" y="549"/>
                    <a:pt x="5542" y="467"/>
                  </a:cubicBezTo>
                  <a:cubicBezTo>
                    <a:pt x="5899" y="395"/>
                    <a:pt x="6246" y="282"/>
                    <a:pt x="6598" y="192"/>
                  </a:cubicBezTo>
                  <a:cubicBezTo>
                    <a:pt x="6939" y="106"/>
                    <a:pt x="7290" y="63"/>
                    <a:pt x="7641" y="35"/>
                  </a:cubicBezTo>
                  <a:cubicBezTo>
                    <a:pt x="7648" y="35"/>
                    <a:pt x="7652" y="35"/>
                    <a:pt x="7660" y="34"/>
                  </a:cubicBezTo>
                  <a:cubicBezTo>
                    <a:pt x="8012" y="8"/>
                    <a:pt x="8367" y="0"/>
                    <a:pt x="8718" y="20"/>
                  </a:cubicBezTo>
                  <a:cubicBezTo>
                    <a:pt x="9023" y="38"/>
                    <a:pt x="9330" y="68"/>
                    <a:pt x="9613" y="186"/>
                  </a:cubicBezTo>
                  <a:cubicBezTo>
                    <a:pt x="9657" y="204"/>
                    <a:pt x="9700" y="224"/>
                    <a:pt x="9743" y="245"/>
                  </a:cubicBezTo>
                  <a:cubicBezTo>
                    <a:pt x="9909" y="323"/>
                    <a:pt x="10083" y="369"/>
                    <a:pt x="10262" y="403"/>
                  </a:cubicBezTo>
                  <a:cubicBezTo>
                    <a:pt x="10500" y="449"/>
                    <a:pt x="10745" y="470"/>
                    <a:pt x="10988" y="486"/>
                  </a:cubicBezTo>
                  <a:cubicBezTo>
                    <a:pt x="11368" y="510"/>
                    <a:pt x="11750" y="517"/>
                    <a:pt x="12132" y="524"/>
                  </a:cubicBezTo>
                  <a:cubicBezTo>
                    <a:pt x="12196" y="526"/>
                    <a:pt x="12259" y="527"/>
                    <a:pt x="12323" y="528"/>
                  </a:cubicBezTo>
                  <a:cubicBezTo>
                    <a:pt x="13197" y="544"/>
                    <a:pt x="14068" y="525"/>
                    <a:pt x="14941" y="499"/>
                  </a:cubicBezTo>
                  <a:cubicBezTo>
                    <a:pt x="15127" y="493"/>
                    <a:pt x="15312" y="488"/>
                    <a:pt x="15498" y="482"/>
                  </a:cubicBezTo>
                  <a:cubicBezTo>
                    <a:pt x="15604" y="479"/>
                    <a:pt x="15709" y="476"/>
                    <a:pt x="15815" y="473"/>
                  </a:cubicBezTo>
                  <a:cubicBezTo>
                    <a:pt x="16684" y="447"/>
                    <a:pt x="17553" y="422"/>
                    <a:pt x="18422" y="414"/>
                  </a:cubicBezTo>
                  <a:cubicBezTo>
                    <a:pt x="18423" y="414"/>
                    <a:pt x="18423" y="415"/>
                    <a:pt x="18423" y="4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7"/>
            <p:cNvSpPr>
              <a:spLocks/>
            </p:cNvSpPr>
            <p:nvPr userDrawn="1"/>
          </p:nvSpPr>
          <p:spPr bwMode="auto">
            <a:xfrm>
              <a:off x="6" y="3885"/>
              <a:ext cx="5751" cy="254"/>
            </a:xfrm>
            <a:custGeom>
              <a:avLst/>
              <a:gdLst>
                <a:gd name="T0" fmla="*/ 18423 w 18423"/>
                <a:gd name="T1" fmla="*/ 434 h 812"/>
                <a:gd name="T2" fmla="*/ 15823 w 18423"/>
                <a:gd name="T3" fmla="*/ 494 h 812"/>
                <a:gd name="T4" fmla="*/ 15467 w 18423"/>
                <a:gd name="T5" fmla="*/ 505 h 812"/>
                <a:gd name="T6" fmla="*/ 14890 w 18423"/>
                <a:gd name="T7" fmla="*/ 523 h 812"/>
                <a:gd name="T8" fmla="*/ 12187 w 18423"/>
                <a:gd name="T9" fmla="*/ 548 h 812"/>
                <a:gd name="T10" fmla="*/ 12003 w 18423"/>
                <a:gd name="T11" fmla="*/ 544 h 812"/>
                <a:gd name="T12" fmla="*/ 10803 w 18423"/>
                <a:gd name="T13" fmla="*/ 500 h 812"/>
                <a:gd name="T14" fmla="*/ 10069 w 18423"/>
                <a:gd name="T15" fmla="*/ 414 h 812"/>
                <a:gd name="T16" fmla="*/ 9649 w 18423"/>
                <a:gd name="T17" fmla="*/ 255 h 812"/>
                <a:gd name="T18" fmla="*/ 9591 w 18423"/>
                <a:gd name="T19" fmla="*/ 196 h 812"/>
                <a:gd name="T20" fmla="*/ 9430 w 18423"/>
                <a:gd name="T21" fmla="*/ 105 h 812"/>
                <a:gd name="T22" fmla="*/ 8863 w 18423"/>
                <a:gd name="T23" fmla="*/ 23 h 812"/>
                <a:gd name="T24" fmla="*/ 7780 w 18423"/>
                <a:gd name="T25" fmla="*/ 38 h 812"/>
                <a:gd name="T26" fmla="*/ 6625 w 18423"/>
                <a:gd name="T27" fmla="*/ 203 h 812"/>
                <a:gd name="T28" fmla="*/ 5507 w 18423"/>
                <a:gd name="T29" fmla="*/ 490 h 812"/>
                <a:gd name="T30" fmla="*/ 4248 w 18423"/>
                <a:gd name="T31" fmla="*/ 649 h 812"/>
                <a:gd name="T32" fmla="*/ 2705 w 18423"/>
                <a:gd name="T33" fmla="*/ 766 h 812"/>
                <a:gd name="T34" fmla="*/ 2687 w 18423"/>
                <a:gd name="T35" fmla="*/ 767 h 812"/>
                <a:gd name="T36" fmla="*/ 1604 w 18423"/>
                <a:gd name="T37" fmla="*/ 806 h 812"/>
                <a:gd name="T38" fmla="*/ 1031 w 18423"/>
                <a:gd name="T39" fmla="*/ 756 h 812"/>
                <a:gd name="T40" fmla="*/ 878 w 18423"/>
                <a:gd name="T41" fmla="*/ 673 h 812"/>
                <a:gd name="T42" fmla="*/ 874 w 18423"/>
                <a:gd name="T43" fmla="*/ 669 h 812"/>
                <a:gd name="T44" fmla="*/ 864 w 18423"/>
                <a:gd name="T45" fmla="*/ 658 h 812"/>
                <a:gd name="T46" fmla="*/ 688 w 18423"/>
                <a:gd name="T47" fmla="*/ 565 h 812"/>
                <a:gd name="T48" fmla="*/ 0 w 18423"/>
                <a:gd name="T49" fmla="*/ 517 h 812"/>
                <a:gd name="T50" fmla="*/ 1 w 18423"/>
                <a:gd name="T51" fmla="*/ 515 h 812"/>
                <a:gd name="T52" fmla="*/ 703 w 18423"/>
                <a:gd name="T53" fmla="*/ 565 h 812"/>
                <a:gd name="T54" fmla="*/ 882 w 18423"/>
                <a:gd name="T55" fmla="*/ 658 h 812"/>
                <a:gd name="T56" fmla="*/ 892 w 18423"/>
                <a:gd name="T57" fmla="*/ 669 h 812"/>
                <a:gd name="T58" fmla="*/ 896 w 18423"/>
                <a:gd name="T59" fmla="*/ 673 h 812"/>
                <a:gd name="T60" fmla="*/ 1046 w 18423"/>
                <a:gd name="T61" fmla="*/ 755 h 812"/>
                <a:gd name="T62" fmla="*/ 1607 w 18423"/>
                <a:gd name="T63" fmla="*/ 804 h 812"/>
                <a:gd name="T64" fmla="*/ 2678 w 18423"/>
                <a:gd name="T65" fmla="*/ 765 h 812"/>
                <a:gd name="T66" fmla="*/ 2696 w 18423"/>
                <a:gd name="T67" fmla="*/ 764 h 812"/>
                <a:gd name="T68" fmla="*/ 4237 w 18423"/>
                <a:gd name="T69" fmla="*/ 648 h 812"/>
                <a:gd name="T70" fmla="*/ 5499 w 18423"/>
                <a:gd name="T71" fmla="*/ 489 h 812"/>
                <a:gd name="T72" fmla="*/ 6619 w 18423"/>
                <a:gd name="T73" fmla="*/ 202 h 812"/>
                <a:gd name="T74" fmla="*/ 7775 w 18423"/>
                <a:gd name="T75" fmla="*/ 36 h 812"/>
                <a:gd name="T76" fmla="*/ 8873 w 18423"/>
                <a:gd name="T77" fmla="*/ 22 h 812"/>
                <a:gd name="T78" fmla="*/ 9453 w 18423"/>
                <a:gd name="T79" fmla="*/ 105 h 812"/>
                <a:gd name="T80" fmla="*/ 9616 w 18423"/>
                <a:gd name="T81" fmla="*/ 197 h 812"/>
                <a:gd name="T82" fmla="*/ 9674 w 18423"/>
                <a:gd name="T83" fmla="*/ 256 h 812"/>
                <a:gd name="T84" fmla="*/ 10091 w 18423"/>
                <a:gd name="T85" fmla="*/ 414 h 812"/>
                <a:gd name="T86" fmla="*/ 10810 w 18423"/>
                <a:gd name="T87" fmla="*/ 498 h 812"/>
                <a:gd name="T88" fmla="*/ 11999 w 18423"/>
                <a:gd name="T89" fmla="*/ 542 h 812"/>
                <a:gd name="T90" fmla="*/ 12183 w 18423"/>
                <a:gd name="T91" fmla="*/ 546 h 812"/>
                <a:gd name="T92" fmla="*/ 14885 w 18423"/>
                <a:gd name="T93" fmla="*/ 521 h 812"/>
                <a:gd name="T94" fmla="*/ 15462 w 18423"/>
                <a:gd name="T95" fmla="*/ 504 h 812"/>
                <a:gd name="T96" fmla="*/ 15819 w 18423"/>
                <a:gd name="T97" fmla="*/ 493 h 812"/>
                <a:gd name="T98" fmla="*/ 18422 w 18423"/>
                <a:gd name="T99" fmla="*/ 433 h 812"/>
                <a:gd name="T100" fmla="*/ 18423 w 18423"/>
                <a:gd name="T101" fmla="*/ 434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23" h="812">
                  <a:moveTo>
                    <a:pt x="18423" y="434"/>
                  </a:moveTo>
                  <a:cubicBezTo>
                    <a:pt x="17556" y="442"/>
                    <a:pt x="16690" y="468"/>
                    <a:pt x="15823" y="494"/>
                  </a:cubicBezTo>
                  <a:cubicBezTo>
                    <a:pt x="15705" y="498"/>
                    <a:pt x="15586" y="502"/>
                    <a:pt x="15467" y="505"/>
                  </a:cubicBezTo>
                  <a:cubicBezTo>
                    <a:pt x="15274" y="511"/>
                    <a:pt x="15082" y="517"/>
                    <a:pt x="14890" y="523"/>
                  </a:cubicBezTo>
                  <a:cubicBezTo>
                    <a:pt x="13988" y="551"/>
                    <a:pt x="13089" y="568"/>
                    <a:pt x="12187" y="548"/>
                  </a:cubicBezTo>
                  <a:cubicBezTo>
                    <a:pt x="12126" y="547"/>
                    <a:pt x="12065" y="545"/>
                    <a:pt x="12003" y="544"/>
                  </a:cubicBezTo>
                  <a:cubicBezTo>
                    <a:pt x="11603" y="535"/>
                    <a:pt x="11202" y="526"/>
                    <a:pt x="10803" y="500"/>
                  </a:cubicBezTo>
                  <a:cubicBezTo>
                    <a:pt x="10558" y="484"/>
                    <a:pt x="10309" y="464"/>
                    <a:pt x="10069" y="414"/>
                  </a:cubicBezTo>
                  <a:cubicBezTo>
                    <a:pt x="9928" y="385"/>
                    <a:pt x="9756" y="353"/>
                    <a:pt x="9649" y="255"/>
                  </a:cubicBezTo>
                  <a:cubicBezTo>
                    <a:pt x="9630" y="237"/>
                    <a:pt x="9614" y="216"/>
                    <a:pt x="9591" y="196"/>
                  </a:cubicBezTo>
                  <a:cubicBezTo>
                    <a:pt x="9544" y="154"/>
                    <a:pt x="9490" y="126"/>
                    <a:pt x="9430" y="105"/>
                  </a:cubicBezTo>
                  <a:cubicBezTo>
                    <a:pt x="9253" y="45"/>
                    <a:pt x="9050" y="35"/>
                    <a:pt x="8863" y="23"/>
                  </a:cubicBezTo>
                  <a:cubicBezTo>
                    <a:pt x="8504" y="2"/>
                    <a:pt x="8140" y="12"/>
                    <a:pt x="7780" y="38"/>
                  </a:cubicBezTo>
                  <a:cubicBezTo>
                    <a:pt x="7392" y="66"/>
                    <a:pt x="7004" y="117"/>
                    <a:pt x="6625" y="203"/>
                  </a:cubicBezTo>
                  <a:cubicBezTo>
                    <a:pt x="6250" y="289"/>
                    <a:pt x="5883" y="412"/>
                    <a:pt x="5507" y="490"/>
                  </a:cubicBezTo>
                  <a:cubicBezTo>
                    <a:pt x="5093" y="576"/>
                    <a:pt x="4670" y="614"/>
                    <a:pt x="4248" y="649"/>
                  </a:cubicBezTo>
                  <a:cubicBezTo>
                    <a:pt x="3734" y="692"/>
                    <a:pt x="3220" y="733"/>
                    <a:pt x="2705" y="766"/>
                  </a:cubicBezTo>
                  <a:cubicBezTo>
                    <a:pt x="2697" y="766"/>
                    <a:pt x="2694" y="766"/>
                    <a:pt x="2687" y="767"/>
                  </a:cubicBezTo>
                  <a:cubicBezTo>
                    <a:pt x="2326" y="790"/>
                    <a:pt x="1964" y="812"/>
                    <a:pt x="1604" y="806"/>
                  </a:cubicBezTo>
                  <a:cubicBezTo>
                    <a:pt x="1416" y="803"/>
                    <a:pt x="1215" y="804"/>
                    <a:pt x="1031" y="756"/>
                  </a:cubicBezTo>
                  <a:cubicBezTo>
                    <a:pt x="973" y="741"/>
                    <a:pt x="919" y="719"/>
                    <a:pt x="878" y="673"/>
                  </a:cubicBezTo>
                  <a:cubicBezTo>
                    <a:pt x="877" y="672"/>
                    <a:pt x="876" y="671"/>
                    <a:pt x="874" y="669"/>
                  </a:cubicBezTo>
                  <a:cubicBezTo>
                    <a:pt x="871" y="665"/>
                    <a:pt x="867" y="662"/>
                    <a:pt x="864" y="658"/>
                  </a:cubicBezTo>
                  <a:cubicBezTo>
                    <a:pt x="818" y="605"/>
                    <a:pt x="754" y="582"/>
                    <a:pt x="688" y="565"/>
                  </a:cubicBezTo>
                  <a:cubicBezTo>
                    <a:pt x="470" y="512"/>
                    <a:pt x="227" y="519"/>
                    <a:pt x="0" y="517"/>
                  </a:cubicBezTo>
                  <a:cubicBezTo>
                    <a:pt x="0" y="516"/>
                    <a:pt x="1" y="516"/>
                    <a:pt x="1" y="515"/>
                  </a:cubicBezTo>
                  <a:cubicBezTo>
                    <a:pt x="232" y="517"/>
                    <a:pt x="477" y="511"/>
                    <a:pt x="703" y="565"/>
                  </a:cubicBezTo>
                  <a:cubicBezTo>
                    <a:pt x="771" y="581"/>
                    <a:pt x="835" y="605"/>
                    <a:pt x="882" y="658"/>
                  </a:cubicBezTo>
                  <a:cubicBezTo>
                    <a:pt x="885" y="661"/>
                    <a:pt x="889" y="665"/>
                    <a:pt x="892" y="669"/>
                  </a:cubicBezTo>
                  <a:cubicBezTo>
                    <a:pt x="894" y="670"/>
                    <a:pt x="894" y="671"/>
                    <a:pt x="896" y="673"/>
                  </a:cubicBezTo>
                  <a:cubicBezTo>
                    <a:pt x="936" y="718"/>
                    <a:pt x="989" y="740"/>
                    <a:pt x="1046" y="755"/>
                  </a:cubicBezTo>
                  <a:cubicBezTo>
                    <a:pt x="1226" y="803"/>
                    <a:pt x="1423" y="802"/>
                    <a:pt x="1607" y="804"/>
                  </a:cubicBezTo>
                  <a:cubicBezTo>
                    <a:pt x="1963" y="810"/>
                    <a:pt x="2321" y="788"/>
                    <a:pt x="2678" y="765"/>
                  </a:cubicBezTo>
                  <a:cubicBezTo>
                    <a:pt x="2685" y="765"/>
                    <a:pt x="2689" y="765"/>
                    <a:pt x="2696" y="764"/>
                  </a:cubicBezTo>
                  <a:cubicBezTo>
                    <a:pt x="3210" y="731"/>
                    <a:pt x="3724" y="691"/>
                    <a:pt x="4237" y="648"/>
                  </a:cubicBezTo>
                  <a:cubicBezTo>
                    <a:pt x="4660" y="612"/>
                    <a:pt x="5084" y="575"/>
                    <a:pt x="5499" y="489"/>
                  </a:cubicBezTo>
                  <a:cubicBezTo>
                    <a:pt x="5876" y="411"/>
                    <a:pt x="6244" y="288"/>
                    <a:pt x="6619" y="202"/>
                  </a:cubicBezTo>
                  <a:cubicBezTo>
                    <a:pt x="6999" y="116"/>
                    <a:pt x="7387" y="65"/>
                    <a:pt x="7775" y="36"/>
                  </a:cubicBezTo>
                  <a:cubicBezTo>
                    <a:pt x="8140" y="9"/>
                    <a:pt x="8509" y="0"/>
                    <a:pt x="8873" y="22"/>
                  </a:cubicBezTo>
                  <a:cubicBezTo>
                    <a:pt x="9065" y="33"/>
                    <a:pt x="9272" y="44"/>
                    <a:pt x="9453" y="105"/>
                  </a:cubicBezTo>
                  <a:cubicBezTo>
                    <a:pt x="9513" y="126"/>
                    <a:pt x="9568" y="154"/>
                    <a:pt x="9616" y="197"/>
                  </a:cubicBezTo>
                  <a:cubicBezTo>
                    <a:pt x="9638" y="217"/>
                    <a:pt x="9655" y="238"/>
                    <a:pt x="9674" y="256"/>
                  </a:cubicBezTo>
                  <a:cubicBezTo>
                    <a:pt x="9780" y="354"/>
                    <a:pt x="9952" y="385"/>
                    <a:pt x="10091" y="414"/>
                  </a:cubicBezTo>
                  <a:cubicBezTo>
                    <a:pt x="10326" y="463"/>
                    <a:pt x="10570" y="483"/>
                    <a:pt x="10810" y="498"/>
                  </a:cubicBezTo>
                  <a:cubicBezTo>
                    <a:pt x="11205" y="524"/>
                    <a:pt x="11602" y="533"/>
                    <a:pt x="11999" y="542"/>
                  </a:cubicBezTo>
                  <a:cubicBezTo>
                    <a:pt x="12060" y="543"/>
                    <a:pt x="12122" y="545"/>
                    <a:pt x="12183" y="546"/>
                  </a:cubicBezTo>
                  <a:cubicBezTo>
                    <a:pt x="13085" y="566"/>
                    <a:pt x="13984" y="549"/>
                    <a:pt x="14885" y="521"/>
                  </a:cubicBezTo>
                  <a:cubicBezTo>
                    <a:pt x="15077" y="515"/>
                    <a:pt x="15270" y="509"/>
                    <a:pt x="15462" y="504"/>
                  </a:cubicBezTo>
                  <a:cubicBezTo>
                    <a:pt x="15581" y="500"/>
                    <a:pt x="15700" y="496"/>
                    <a:pt x="15819" y="493"/>
                  </a:cubicBezTo>
                  <a:cubicBezTo>
                    <a:pt x="16687" y="466"/>
                    <a:pt x="17554" y="440"/>
                    <a:pt x="18422" y="433"/>
                  </a:cubicBezTo>
                  <a:cubicBezTo>
                    <a:pt x="18422" y="433"/>
                    <a:pt x="18423" y="434"/>
                    <a:pt x="18423" y="4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8"/>
            <p:cNvSpPr>
              <a:spLocks/>
            </p:cNvSpPr>
            <p:nvPr userDrawn="1"/>
          </p:nvSpPr>
          <p:spPr bwMode="auto">
            <a:xfrm>
              <a:off x="6" y="3858"/>
              <a:ext cx="5751" cy="258"/>
            </a:xfrm>
            <a:custGeom>
              <a:avLst/>
              <a:gdLst>
                <a:gd name="T0" fmla="*/ 18422 w 18422"/>
                <a:gd name="T1" fmla="*/ 447 h 827"/>
                <a:gd name="T2" fmla="*/ 15835 w 18422"/>
                <a:gd name="T3" fmla="*/ 507 h 827"/>
                <a:gd name="T4" fmla="*/ 15460 w 18422"/>
                <a:gd name="T5" fmla="*/ 519 h 827"/>
                <a:gd name="T6" fmla="*/ 14875 w 18422"/>
                <a:gd name="T7" fmla="*/ 537 h 827"/>
                <a:gd name="T8" fmla="*/ 12142 w 18422"/>
                <a:gd name="T9" fmla="*/ 559 h 827"/>
                <a:gd name="T10" fmla="*/ 11970 w 18422"/>
                <a:gd name="T11" fmla="*/ 555 h 827"/>
                <a:gd name="T12" fmla="*/ 10733 w 18422"/>
                <a:gd name="T13" fmla="*/ 508 h 827"/>
                <a:gd name="T14" fmla="*/ 9998 w 18422"/>
                <a:gd name="T15" fmla="*/ 422 h 827"/>
                <a:gd name="T16" fmla="*/ 9673 w 18422"/>
                <a:gd name="T17" fmla="*/ 265 h 827"/>
                <a:gd name="T18" fmla="*/ 9656 w 18422"/>
                <a:gd name="T19" fmla="*/ 203 h 827"/>
                <a:gd name="T20" fmla="*/ 9552 w 18422"/>
                <a:gd name="T21" fmla="*/ 109 h 827"/>
                <a:gd name="T22" fmla="*/ 9019 w 18422"/>
                <a:gd name="T23" fmla="*/ 24 h 827"/>
                <a:gd name="T24" fmla="*/ 7938 w 18422"/>
                <a:gd name="T25" fmla="*/ 37 h 827"/>
                <a:gd name="T26" fmla="*/ 6692 w 18422"/>
                <a:gd name="T27" fmla="*/ 209 h 827"/>
                <a:gd name="T28" fmla="*/ 5499 w 18422"/>
                <a:gd name="T29" fmla="*/ 504 h 827"/>
                <a:gd name="T30" fmla="*/ 4225 w 18422"/>
                <a:gd name="T31" fmla="*/ 665 h 827"/>
                <a:gd name="T32" fmla="*/ 2674 w 18422"/>
                <a:gd name="T33" fmla="*/ 783 h 827"/>
                <a:gd name="T34" fmla="*/ 1577 w 18422"/>
                <a:gd name="T35" fmla="*/ 822 h 827"/>
                <a:gd name="T36" fmla="*/ 1001 w 18422"/>
                <a:gd name="T37" fmla="*/ 772 h 827"/>
                <a:gd name="T38" fmla="*/ 864 w 18422"/>
                <a:gd name="T39" fmla="*/ 689 h 827"/>
                <a:gd name="T40" fmla="*/ 860 w 18422"/>
                <a:gd name="T41" fmla="*/ 683 h 827"/>
                <a:gd name="T42" fmla="*/ 851 w 18422"/>
                <a:gd name="T43" fmla="*/ 671 h 827"/>
                <a:gd name="T44" fmla="*/ 692 w 18422"/>
                <a:gd name="T45" fmla="*/ 577 h 827"/>
                <a:gd name="T46" fmla="*/ 0 w 18422"/>
                <a:gd name="T47" fmla="*/ 530 h 827"/>
                <a:gd name="T48" fmla="*/ 1 w 18422"/>
                <a:gd name="T49" fmla="*/ 528 h 827"/>
                <a:gd name="T50" fmla="*/ 707 w 18422"/>
                <a:gd name="T51" fmla="*/ 576 h 827"/>
                <a:gd name="T52" fmla="*/ 869 w 18422"/>
                <a:gd name="T53" fmla="*/ 671 h 827"/>
                <a:gd name="T54" fmla="*/ 878 w 18422"/>
                <a:gd name="T55" fmla="*/ 683 h 827"/>
                <a:gd name="T56" fmla="*/ 882 w 18422"/>
                <a:gd name="T57" fmla="*/ 689 h 827"/>
                <a:gd name="T58" fmla="*/ 1018 w 18422"/>
                <a:gd name="T59" fmla="*/ 771 h 827"/>
                <a:gd name="T60" fmla="*/ 1579 w 18422"/>
                <a:gd name="T61" fmla="*/ 821 h 827"/>
                <a:gd name="T62" fmla="*/ 2665 w 18422"/>
                <a:gd name="T63" fmla="*/ 781 h 827"/>
                <a:gd name="T64" fmla="*/ 4214 w 18422"/>
                <a:gd name="T65" fmla="*/ 664 h 827"/>
                <a:gd name="T66" fmla="*/ 5491 w 18422"/>
                <a:gd name="T67" fmla="*/ 503 h 827"/>
                <a:gd name="T68" fmla="*/ 6687 w 18422"/>
                <a:gd name="T69" fmla="*/ 208 h 827"/>
                <a:gd name="T70" fmla="*/ 7934 w 18422"/>
                <a:gd name="T71" fmla="*/ 36 h 827"/>
                <a:gd name="T72" fmla="*/ 9029 w 18422"/>
                <a:gd name="T73" fmla="*/ 22 h 827"/>
                <a:gd name="T74" fmla="*/ 9574 w 18422"/>
                <a:gd name="T75" fmla="*/ 109 h 827"/>
                <a:gd name="T76" fmla="*/ 9681 w 18422"/>
                <a:gd name="T77" fmla="*/ 204 h 827"/>
                <a:gd name="T78" fmla="*/ 9698 w 18422"/>
                <a:gd name="T79" fmla="*/ 266 h 827"/>
                <a:gd name="T80" fmla="*/ 10021 w 18422"/>
                <a:gd name="T81" fmla="*/ 422 h 827"/>
                <a:gd name="T82" fmla="*/ 10739 w 18422"/>
                <a:gd name="T83" fmla="*/ 506 h 827"/>
                <a:gd name="T84" fmla="*/ 11965 w 18422"/>
                <a:gd name="T85" fmla="*/ 553 h 827"/>
                <a:gd name="T86" fmla="*/ 12138 w 18422"/>
                <a:gd name="T87" fmla="*/ 557 h 827"/>
                <a:gd name="T88" fmla="*/ 14870 w 18422"/>
                <a:gd name="T89" fmla="*/ 535 h 827"/>
                <a:gd name="T90" fmla="*/ 15456 w 18422"/>
                <a:gd name="T91" fmla="*/ 517 h 827"/>
                <a:gd name="T92" fmla="*/ 15831 w 18422"/>
                <a:gd name="T93" fmla="*/ 505 h 827"/>
                <a:gd name="T94" fmla="*/ 18422 w 18422"/>
                <a:gd name="T95" fmla="*/ 445 h 827"/>
                <a:gd name="T96" fmla="*/ 18422 w 18422"/>
                <a:gd name="T97" fmla="*/ 44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422" h="827">
                  <a:moveTo>
                    <a:pt x="18422" y="447"/>
                  </a:moveTo>
                  <a:cubicBezTo>
                    <a:pt x="17560" y="454"/>
                    <a:pt x="16697" y="480"/>
                    <a:pt x="15835" y="507"/>
                  </a:cubicBezTo>
                  <a:cubicBezTo>
                    <a:pt x="15710" y="511"/>
                    <a:pt x="15585" y="515"/>
                    <a:pt x="15460" y="519"/>
                  </a:cubicBezTo>
                  <a:cubicBezTo>
                    <a:pt x="15265" y="525"/>
                    <a:pt x="15070" y="531"/>
                    <a:pt x="14875" y="537"/>
                  </a:cubicBezTo>
                  <a:cubicBezTo>
                    <a:pt x="13963" y="565"/>
                    <a:pt x="13054" y="582"/>
                    <a:pt x="12142" y="559"/>
                  </a:cubicBezTo>
                  <a:cubicBezTo>
                    <a:pt x="12085" y="558"/>
                    <a:pt x="12027" y="557"/>
                    <a:pt x="11970" y="555"/>
                  </a:cubicBezTo>
                  <a:cubicBezTo>
                    <a:pt x="11557" y="545"/>
                    <a:pt x="11144" y="534"/>
                    <a:pt x="10733" y="508"/>
                  </a:cubicBezTo>
                  <a:cubicBezTo>
                    <a:pt x="10488" y="492"/>
                    <a:pt x="10237" y="474"/>
                    <a:pt x="9998" y="422"/>
                  </a:cubicBezTo>
                  <a:cubicBezTo>
                    <a:pt x="9909" y="403"/>
                    <a:pt x="9702" y="380"/>
                    <a:pt x="9673" y="265"/>
                  </a:cubicBezTo>
                  <a:cubicBezTo>
                    <a:pt x="9668" y="245"/>
                    <a:pt x="9665" y="223"/>
                    <a:pt x="9656" y="203"/>
                  </a:cubicBezTo>
                  <a:cubicBezTo>
                    <a:pt x="9636" y="157"/>
                    <a:pt x="9599" y="129"/>
                    <a:pt x="9552" y="109"/>
                  </a:cubicBezTo>
                  <a:cubicBezTo>
                    <a:pt x="9390" y="40"/>
                    <a:pt x="9191" y="35"/>
                    <a:pt x="9019" y="24"/>
                  </a:cubicBezTo>
                  <a:cubicBezTo>
                    <a:pt x="8661" y="2"/>
                    <a:pt x="8297" y="12"/>
                    <a:pt x="7938" y="37"/>
                  </a:cubicBezTo>
                  <a:cubicBezTo>
                    <a:pt x="7520" y="67"/>
                    <a:pt x="7102" y="121"/>
                    <a:pt x="6692" y="209"/>
                  </a:cubicBezTo>
                  <a:cubicBezTo>
                    <a:pt x="6292" y="294"/>
                    <a:pt x="5899" y="421"/>
                    <a:pt x="5499" y="504"/>
                  </a:cubicBezTo>
                  <a:cubicBezTo>
                    <a:pt x="5079" y="591"/>
                    <a:pt x="4652" y="629"/>
                    <a:pt x="4225" y="665"/>
                  </a:cubicBezTo>
                  <a:cubicBezTo>
                    <a:pt x="3708" y="709"/>
                    <a:pt x="3191" y="750"/>
                    <a:pt x="2674" y="783"/>
                  </a:cubicBezTo>
                  <a:cubicBezTo>
                    <a:pt x="2308" y="806"/>
                    <a:pt x="1941" y="827"/>
                    <a:pt x="1577" y="822"/>
                  </a:cubicBezTo>
                  <a:cubicBezTo>
                    <a:pt x="1388" y="820"/>
                    <a:pt x="1185" y="820"/>
                    <a:pt x="1001" y="772"/>
                  </a:cubicBezTo>
                  <a:cubicBezTo>
                    <a:pt x="949" y="758"/>
                    <a:pt x="896" y="734"/>
                    <a:pt x="864" y="689"/>
                  </a:cubicBezTo>
                  <a:cubicBezTo>
                    <a:pt x="863" y="687"/>
                    <a:pt x="861" y="685"/>
                    <a:pt x="860" y="683"/>
                  </a:cubicBezTo>
                  <a:cubicBezTo>
                    <a:pt x="857" y="679"/>
                    <a:pt x="854" y="675"/>
                    <a:pt x="851" y="671"/>
                  </a:cubicBezTo>
                  <a:cubicBezTo>
                    <a:pt x="815" y="616"/>
                    <a:pt x="755" y="593"/>
                    <a:pt x="692" y="577"/>
                  </a:cubicBezTo>
                  <a:cubicBezTo>
                    <a:pt x="470" y="522"/>
                    <a:pt x="227" y="531"/>
                    <a:pt x="0" y="530"/>
                  </a:cubicBezTo>
                  <a:cubicBezTo>
                    <a:pt x="0" y="529"/>
                    <a:pt x="0" y="529"/>
                    <a:pt x="1" y="528"/>
                  </a:cubicBezTo>
                  <a:cubicBezTo>
                    <a:pt x="233" y="529"/>
                    <a:pt x="480" y="520"/>
                    <a:pt x="707" y="576"/>
                  </a:cubicBezTo>
                  <a:cubicBezTo>
                    <a:pt x="771" y="592"/>
                    <a:pt x="832" y="616"/>
                    <a:pt x="869" y="671"/>
                  </a:cubicBezTo>
                  <a:cubicBezTo>
                    <a:pt x="872" y="675"/>
                    <a:pt x="875" y="679"/>
                    <a:pt x="878" y="683"/>
                  </a:cubicBezTo>
                  <a:cubicBezTo>
                    <a:pt x="879" y="685"/>
                    <a:pt x="881" y="687"/>
                    <a:pt x="882" y="689"/>
                  </a:cubicBezTo>
                  <a:cubicBezTo>
                    <a:pt x="914" y="734"/>
                    <a:pt x="965" y="757"/>
                    <a:pt x="1018" y="771"/>
                  </a:cubicBezTo>
                  <a:cubicBezTo>
                    <a:pt x="1197" y="822"/>
                    <a:pt x="1396" y="818"/>
                    <a:pt x="1579" y="821"/>
                  </a:cubicBezTo>
                  <a:cubicBezTo>
                    <a:pt x="1940" y="825"/>
                    <a:pt x="2303" y="804"/>
                    <a:pt x="2665" y="781"/>
                  </a:cubicBezTo>
                  <a:cubicBezTo>
                    <a:pt x="3181" y="749"/>
                    <a:pt x="3698" y="707"/>
                    <a:pt x="4214" y="664"/>
                  </a:cubicBezTo>
                  <a:cubicBezTo>
                    <a:pt x="4642" y="627"/>
                    <a:pt x="5071" y="590"/>
                    <a:pt x="5491" y="503"/>
                  </a:cubicBezTo>
                  <a:cubicBezTo>
                    <a:pt x="5893" y="420"/>
                    <a:pt x="6286" y="293"/>
                    <a:pt x="6687" y="208"/>
                  </a:cubicBezTo>
                  <a:cubicBezTo>
                    <a:pt x="7097" y="120"/>
                    <a:pt x="7515" y="66"/>
                    <a:pt x="7934" y="36"/>
                  </a:cubicBezTo>
                  <a:cubicBezTo>
                    <a:pt x="8298" y="9"/>
                    <a:pt x="8666" y="0"/>
                    <a:pt x="9029" y="22"/>
                  </a:cubicBezTo>
                  <a:cubicBezTo>
                    <a:pt x="9207" y="33"/>
                    <a:pt x="9414" y="38"/>
                    <a:pt x="9574" y="109"/>
                  </a:cubicBezTo>
                  <a:cubicBezTo>
                    <a:pt x="9619" y="129"/>
                    <a:pt x="9660" y="157"/>
                    <a:pt x="9681" y="204"/>
                  </a:cubicBezTo>
                  <a:cubicBezTo>
                    <a:pt x="9690" y="224"/>
                    <a:pt x="9692" y="246"/>
                    <a:pt x="9698" y="266"/>
                  </a:cubicBezTo>
                  <a:cubicBezTo>
                    <a:pt x="9727" y="380"/>
                    <a:pt x="9933" y="403"/>
                    <a:pt x="10021" y="422"/>
                  </a:cubicBezTo>
                  <a:cubicBezTo>
                    <a:pt x="10255" y="473"/>
                    <a:pt x="10499" y="491"/>
                    <a:pt x="10739" y="506"/>
                  </a:cubicBezTo>
                  <a:cubicBezTo>
                    <a:pt x="11146" y="532"/>
                    <a:pt x="11556" y="543"/>
                    <a:pt x="11965" y="553"/>
                  </a:cubicBezTo>
                  <a:cubicBezTo>
                    <a:pt x="12023" y="554"/>
                    <a:pt x="12081" y="556"/>
                    <a:pt x="12138" y="557"/>
                  </a:cubicBezTo>
                  <a:cubicBezTo>
                    <a:pt x="13050" y="580"/>
                    <a:pt x="13959" y="564"/>
                    <a:pt x="14870" y="535"/>
                  </a:cubicBezTo>
                  <a:cubicBezTo>
                    <a:pt x="15065" y="529"/>
                    <a:pt x="15261" y="523"/>
                    <a:pt x="15456" y="517"/>
                  </a:cubicBezTo>
                  <a:cubicBezTo>
                    <a:pt x="15581" y="513"/>
                    <a:pt x="15706" y="509"/>
                    <a:pt x="15831" y="505"/>
                  </a:cubicBezTo>
                  <a:cubicBezTo>
                    <a:pt x="16694" y="478"/>
                    <a:pt x="17558" y="452"/>
                    <a:pt x="18422" y="445"/>
                  </a:cubicBezTo>
                  <a:cubicBezTo>
                    <a:pt x="18422" y="446"/>
                    <a:pt x="18422" y="447"/>
                    <a:pt x="18422" y="4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9"/>
            <p:cNvSpPr>
              <a:spLocks/>
            </p:cNvSpPr>
            <p:nvPr userDrawn="1"/>
          </p:nvSpPr>
          <p:spPr bwMode="auto">
            <a:xfrm>
              <a:off x="5" y="3830"/>
              <a:ext cx="5752" cy="261"/>
            </a:xfrm>
            <a:custGeom>
              <a:avLst/>
              <a:gdLst>
                <a:gd name="T0" fmla="*/ 18423 w 18423"/>
                <a:gd name="T1" fmla="*/ 462 h 835"/>
                <a:gd name="T2" fmla="*/ 15818 w 18423"/>
                <a:gd name="T3" fmla="*/ 522 h 835"/>
                <a:gd name="T4" fmla="*/ 15482 w 18423"/>
                <a:gd name="T5" fmla="*/ 532 h 835"/>
                <a:gd name="T6" fmla="*/ 14914 w 18423"/>
                <a:gd name="T7" fmla="*/ 550 h 835"/>
                <a:gd name="T8" fmla="*/ 12228 w 18423"/>
                <a:gd name="T9" fmla="*/ 574 h 835"/>
                <a:gd name="T10" fmla="*/ 12038 w 18423"/>
                <a:gd name="T11" fmla="*/ 570 h 835"/>
                <a:gd name="T12" fmla="*/ 10801 w 18423"/>
                <a:gd name="T13" fmla="*/ 520 h 835"/>
                <a:gd name="T14" fmla="*/ 10074 w 18423"/>
                <a:gd name="T15" fmla="*/ 436 h 835"/>
                <a:gd name="T16" fmla="*/ 9763 w 18423"/>
                <a:gd name="T17" fmla="*/ 274 h 835"/>
                <a:gd name="T18" fmla="*/ 9742 w 18423"/>
                <a:gd name="T19" fmla="*/ 210 h 835"/>
                <a:gd name="T20" fmla="*/ 9742 w 18423"/>
                <a:gd name="T21" fmla="*/ 209 h 835"/>
                <a:gd name="T22" fmla="*/ 9638 w 18423"/>
                <a:gd name="T23" fmla="*/ 113 h 835"/>
                <a:gd name="T24" fmla="*/ 9141 w 18423"/>
                <a:gd name="T25" fmla="*/ 27 h 835"/>
                <a:gd name="T26" fmla="*/ 8069 w 18423"/>
                <a:gd name="T27" fmla="*/ 43 h 835"/>
                <a:gd name="T28" fmla="*/ 6769 w 18423"/>
                <a:gd name="T29" fmla="*/ 219 h 835"/>
                <a:gd name="T30" fmla="*/ 5512 w 18423"/>
                <a:gd name="T31" fmla="*/ 515 h 835"/>
                <a:gd name="T32" fmla="*/ 4287 w 18423"/>
                <a:gd name="T33" fmla="*/ 674 h 835"/>
                <a:gd name="T34" fmla="*/ 2762 w 18423"/>
                <a:gd name="T35" fmla="*/ 790 h 835"/>
                <a:gd name="T36" fmla="*/ 1657 w 18423"/>
                <a:gd name="T37" fmla="*/ 830 h 835"/>
                <a:gd name="T38" fmla="*/ 1077 w 18423"/>
                <a:gd name="T39" fmla="*/ 780 h 835"/>
                <a:gd name="T40" fmla="*/ 909 w 18423"/>
                <a:gd name="T41" fmla="*/ 698 h 835"/>
                <a:gd name="T42" fmla="*/ 901 w 18423"/>
                <a:gd name="T43" fmla="*/ 691 h 835"/>
                <a:gd name="T44" fmla="*/ 886 w 18423"/>
                <a:gd name="T45" fmla="*/ 678 h 835"/>
                <a:gd name="T46" fmla="*/ 693 w 18423"/>
                <a:gd name="T47" fmla="*/ 585 h 835"/>
                <a:gd name="T48" fmla="*/ 0 w 18423"/>
                <a:gd name="T49" fmla="*/ 538 h 835"/>
                <a:gd name="T50" fmla="*/ 1 w 18423"/>
                <a:gd name="T51" fmla="*/ 536 h 835"/>
                <a:gd name="T52" fmla="*/ 709 w 18423"/>
                <a:gd name="T53" fmla="*/ 584 h 835"/>
                <a:gd name="T54" fmla="*/ 904 w 18423"/>
                <a:gd name="T55" fmla="*/ 677 h 835"/>
                <a:gd name="T56" fmla="*/ 919 w 18423"/>
                <a:gd name="T57" fmla="*/ 691 h 835"/>
                <a:gd name="T58" fmla="*/ 927 w 18423"/>
                <a:gd name="T59" fmla="*/ 698 h 835"/>
                <a:gd name="T60" fmla="*/ 1094 w 18423"/>
                <a:gd name="T61" fmla="*/ 780 h 835"/>
                <a:gd name="T62" fmla="*/ 1659 w 18423"/>
                <a:gd name="T63" fmla="*/ 828 h 835"/>
                <a:gd name="T64" fmla="*/ 2753 w 18423"/>
                <a:gd name="T65" fmla="*/ 789 h 835"/>
                <a:gd name="T66" fmla="*/ 4276 w 18423"/>
                <a:gd name="T67" fmla="*/ 672 h 835"/>
                <a:gd name="T68" fmla="*/ 5504 w 18423"/>
                <a:gd name="T69" fmla="*/ 514 h 835"/>
                <a:gd name="T70" fmla="*/ 6764 w 18423"/>
                <a:gd name="T71" fmla="*/ 218 h 835"/>
                <a:gd name="T72" fmla="*/ 8065 w 18423"/>
                <a:gd name="T73" fmla="*/ 41 h 835"/>
                <a:gd name="T74" fmla="*/ 9152 w 18423"/>
                <a:gd name="T75" fmla="*/ 25 h 835"/>
                <a:gd name="T76" fmla="*/ 9659 w 18423"/>
                <a:gd name="T77" fmla="*/ 112 h 835"/>
                <a:gd name="T78" fmla="*/ 9765 w 18423"/>
                <a:gd name="T79" fmla="*/ 210 h 835"/>
                <a:gd name="T80" fmla="*/ 9766 w 18423"/>
                <a:gd name="T81" fmla="*/ 211 h 835"/>
                <a:gd name="T82" fmla="*/ 9788 w 18423"/>
                <a:gd name="T83" fmla="*/ 275 h 835"/>
                <a:gd name="T84" fmla="*/ 10098 w 18423"/>
                <a:gd name="T85" fmla="*/ 436 h 835"/>
                <a:gd name="T86" fmla="*/ 10808 w 18423"/>
                <a:gd name="T87" fmla="*/ 519 h 835"/>
                <a:gd name="T88" fmla="*/ 12033 w 18423"/>
                <a:gd name="T89" fmla="*/ 568 h 835"/>
                <a:gd name="T90" fmla="*/ 12224 w 18423"/>
                <a:gd name="T91" fmla="*/ 572 h 835"/>
                <a:gd name="T92" fmla="*/ 14909 w 18423"/>
                <a:gd name="T93" fmla="*/ 548 h 835"/>
                <a:gd name="T94" fmla="*/ 15477 w 18423"/>
                <a:gd name="T95" fmla="*/ 531 h 835"/>
                <a:gd name="T96" fmla="*/ 15814 w 18423"/>
                <a:gd name="T97" fmla="*/ 520 h 835"/>
                <a:gd name="T98" fmla="*/ 18423 w 18423"/>
                <a:gd name="T99" fmla="*/ 460 h 835"/>
                <a:gd name="T100" fmla="*/ 18423 w 18423"/>
                <a:gd name="T101" fmla="*/ 46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23" h="835">
                  <a:moveTo>
                    <a:pt x="18423" y="462"/>
                  </a:moveTo>
                  <a:cubicBezTo>
                    <a:pt x="17555" y="469"/>
                    <a:pt x="16686" y="495"/>
                    <a:pt x="15818" y="522"/>
                  </a:cubicBezTo>
                  <a:cubicBezTo>
                    <a:pt x="15706" y="525"/>
                    <a:pt x="15594" y="529"/>
                    <a:pt x="15482" y="532"/>
                  </a:cubicBezTo>
                  <a:cubicBezTo>
                    <a:pt x="15292" y="538"/>
                    <a:pt x="15103" y="544"/>
                    <a:pt x="14914" y="550"/>
                  </a:cubicBezTo>
                  <a:cubicBezTo>
                    <a:pt x="14018" y="578"/>
                    <a:pt x="13124" y="597"/>
                    <a:pt x="12228" y="574"/>
                  </a:cubicBezTo>
                  <a:cubicBezTo>
                    <a:pt x="12164" y="573"/>
                    <a:pt x="12101" y="571"/>
                    <a:pt x="12038" y="570"/>
                  </a:cubicBezTo>
                  <a:cubicBezTo>
                    <a:pt x="11625" y="559"/>
                    <a:pt x="11212" y="547"/>
                    <a:pt x="10801" y="520"/>
                  </a:cubicBezTo>
                  <a:cubicBezTo>
                    <a:pt x="10559" y="504"/>
                    <a:pt x="10310" y="488"/>
                    <a:pt x="10074" y="436"/>
                  </a:cubicBezTo>
                  <a:cubicBezTo>
                    <a:pt x="9979" y="415"/>
                    <a:pt x="9799" y="390"/>
                    <a:pt x="9763" y="274"/>
                  </a:cubicBezTo>
                  <a:cubicBezTo>
                    <a:pt x="9757" y="254"/>
                    <a:pt x="9753" y="232"/>
                    <a:pt x="9742" y="210"/>
                  </a:cubicBezTo>
                  <a:cubicBezTo>
                    <a:pt x="9742" y="210"/>
                    <a:pt x="9742" y="209"/>
                    <a:pt x="9742" y="209"/>
                  </a:cubicBezTo>
                  <a:cubicBezTo>
                    <a:pt x="9721" y="162"/>
                    <a:pt x="9685" y="134"/>
                    <a:pt x="9638" y="113"/>
                  </a:cubicBezTo>
                  <a:cubicBezTo>
                    <a:pt x="9488" y="44"/>
                    <a:pt x="9301" y="37"/>
                    <a:pt x="9141" y="27"/>
                  </a:cubicBezTo>
                  <a:cubicBezTo>
                    <a:pt x="8786" y="3"/>
                    <a:pt x="8425" y="16"/>
                    <a:pt x="8069" y="43"/>
                  </a:cubicBezTo>
                  <a:cubicBezTo>
                    <a:pt x="7633" y="75"/>
                    <a:pt x="7198" y="133"/>
                    <a:pt x="6769" y="219"/>
                  </a:cubicBezTo>
                  <a:cubicBezTo>
                    <a:pt x="6347" y="304"/>
                    <a:pt x="5932" y="424"/>
                    <a:pt x="5512" y="515"/>
                  </a:cubicBezTo>
                  <a:cubicBezTo>
                    <a:pt x="5109" y="601"/>
                    <a:pt x="4698" y="639"/>
                    <a:pt x="4287" y="674"/>
                  </a:cubicBezTo>
                  <a:cubicBezTo>
                    <a:pt x="3779" y="717"/>
                    <a:pt x="3271" y="758"/>
                    <a:pt x="2762" y="790"/>
                  </a:cubicBezTo>
                  <a:cubicBezTo>
                    <a:pt x="2394" y="813"/>
                    <a:pt x="2024" y="835"/>
                    <a:pt x="1657" y="830"/>
                  </a:cubicBezTo>
                  <a:cubicBezTo>
                    <a:pt x="1465" y="828"/>
                    <a:pt x="1260" y="829"/>
                    <a:pt x="1077" y="780"/>
                  </a:cubicBezTo>
                  <a:cubicBezTo>
                    <a:pt x="1016" y="764"/>
                    <a:pt x="958" y="741"/>
                    <a:pt x="909" y="698"/>
                  </a:cubicBezTo>
                  <a:cubicBezTo>
                    <a:pt x="907" y="696"/>
                    <a:pt x="904" y="693"/>
                    <a:pt x="901" y="691"/>
                  </a:cubicBezTo>
                  <a:cubicBezTo>
                    <a:pt x="896" y="687"/>
                    <a:pt x="891" y="682"/>
                    <a:pt x="886" y="678"/>
                  </a:cubicBezTo>
                  <a:cubicBezTo>
                    <a:pt x="832" y="627"/>
                    <a:pt x="765" y="601"/>
                    <a:pt x="693" y="585"/>
                  </a:cubicBezTo>
                  <a:cubicBezTo>
                    <a:pt x="469" y="534"/>
                    <a:pt x="229" y="539"/>
                    <a:pt x="0" y="538"/>
                  </a:cubicBezTo>
                  <a:cubicBezTo>
                    <a:pt x="1" y="537"/>
                    <a:pt x="1" y="537"/>
                    <a:pt x="1" y="536"/>
                  </a:cubicBezTo>
                  <a:cubicBezTo>
                    <a:pt x="235" y="537"/>
                    <a:pt x="484" y="531"/>
                    <a:pt x="709" y="584"/>
                  </a:cubicBezTo>
                  <a:cubicBezTo>
                    <a:pt x="781" y="601"/>
                    <a:pt x="849" y="626"/>
                    <a:pt x="904" y="677"/>
                  </a:cubicBezTo>
                  <a:cubicBezTo>
                    <a:pt x="909" y="682"/>
                    <a:pt x="914" y="686"/>
                    <a:pt x="919" y="691"/>
                  </a:cubicBezTo>
                  <a:cubicBezTo>
                    <a:pt x="922" y="693"/>
                    <a:pt x="925" y="695"/>
                    <a:pt x="927" y="698"/>
                  </a:cubicBezTo>
                  <a:cubicBezTo>
                    <a:pt x="975" y="741"/>
                    <a:pt x="1033" y="763"/>
                    <a:pt x="1094" y="780"/>
                  </a:cubicBezTo>
                  <a:cubicBezTo>
                    <a:pt x="1272" y="827"/>
                    <a:pt x="1473" y="826"/>
                    <a:pt x="1659" y="828"/>
                  </a:cubicBezTo>
                  <a:cubicBezTo>
                    <a:pt x="2023" y="833"/>
                    <a:pt x="2389" y="812"/>
                    <a:pt x="2753" y="789"/>
                  </a:cubicBezTo>
                  <a:cubicBezTo>
                    <a:pt x="3261" y="756"/>
                    <a:pt x="3769" y="715"/>
                    <a:pt x="4276" y="672"/>
                  </a:cubicBezTo>
                  <a:cubicBezTo>
                    <a:pt x="4688" y="637"/>
                    <a:pt x="5100" y="600"/>
                    <a:pt x="5504" y="514"/>
                  </a:cubicBezTo>
                  <a:cubicBezTo>
                    <a:pt x="5926" y="424"/>
                    <a:pt x="6341" y="304"/>
                    <a:pt x="6764" y="218"/>
                  </a:cubicBezTo>
                  <a:cubicBezTo>
                    <a:pt x="7193" y="132"/>
                    <a:pt x="7629" y="73"/>
                    <a:pt x="8065" y="41"/>
                  </a:cubicBezTo>
                  <a:cubicBezTo>
                    <a:pt x="8426" y="14"/>
                    <a:pt x="8792" y="0"/>
                    <a:pt x="9152" y="25"/>
                  </a:cubicBezTo>
                  <a:cubicBezTo>
                    <a:pt x="9315" y="36"/>
                    <a:pt x="9506" y="43"/>
                    <a:pt x="9659" y="112"/>
                  </a:cubicBezTo>
                  <a:cubicBezTo>
                    <a:pt x="9707" y="133"/>
                    <a:pt x="9744" y="162"/>
                    <a:pt x="9765" y="210"/>
                  </a:cubicBezTo>
                  <a:cubicBezTo>
                    <a:pt x="9766" y="210"/>
                    <a:pt x="9766" y="210"/>
                    <a:pt x="9766" y="211"/>
                  </a:cubicBezTo>
                  <a:cubicBezTo>
                    <a:pt x="9778" y="232"/>
                    <a:pt x="9781" y="254"/>
                    <a:pt x="9788" y="275"/>
                  </a:cubicBezTo>
                  <a:cubicBezTo>
                    <a:pt x="9824" y="390"/>
                    <a:pt x="10002" y="415"/>
                    <a:pt x="10098" y="436"/>
                  </a:cubicBezTo>
                  <a:cubicBezTo>
                    <a:pt x="10329" y="487"/>
                    <a:pt x="10572" y="503"/>
                    <a:pt x="10808" y="519"/>
                  </a:cubicBezTo>
                  <a:cubicBezTo>
                    <a:pt x="11215" y="545"/>
                    <a:pt x="11625" y="557"/>
                    <a:pt x="12033" y="568"/>
                  </a:cubicBezTo>
                  <a:cubicBezTo>
                    <a:pt x="12097" y="569"/>
                    <a:pt x="12160" y="571"/>
                    <a:pt x="12224" y="572"/>
                  </a:cubicBezTo>
                  <a:cubicBezTo>
                    <a:pt x="13120" y="595"/>
                    <a:pt x="14013" y="576"/>
                    <a:pt x="14909" y="548"/>
                  </a:cubicBezTo>
                  <a:cubicBezTo>
                    <a:pt x="15099" y="542"/>
                    <a:pt x="15288" y="536"/>
                    <a:pt x="15477" y="531"/>
                  </a:cubicBezTo>
                  <a:cubicBezTo>
                    <a:pt x="15589" y="527"/>
                    <a:pt x="15702" y="524"/>
                    <a:pt x="15814" y="520"/>
                  </a:cubicBezTo>
                  <a:cubicBezTo>
                    <a:pt x="16683" y="493"/>
                    <a:pt x="17553" y="467"/>
                    <a:pt x="18423" y="460"/>
                  </a:cubicBezTo>
                  <a:cubicBezTo>
                    <a:pt x="18423" y="461"/>
                    <a:pt x="18423" y="461"/>
                    <a:pt x="18423" y="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20"/>
            <p:cNvSpPr>
              <a:spLocks/>
            </p:cNvSpPr>
            <p:nvPr userDrawn="1"/>
          </p:nvSpPr>
          <p:spPr bwMode="auto">
            <a:xfrm>
              <a:off x="5" y="3802"/>
              <a:ext cx="5752" cy="261"/>
            </a:xfrm>
            <a:custGeom>
              <a:avLst/>
              <a:gdLst>
                <a:gd name="T0" fmla="*/ 18423 w 18423"/>
                <a:gd name="T1" fmla="*/ 477 h 837"/>
                <a:gd name="T2" fmla="*/ 15827 w 18423"/>
                <a:gd name="T3" fmla="*/ 536 h 837"/>
                <a:gd name="T4" fmla="*/ 15531 w 18423"/>
                <a:gd name="T5" fmla="*/ 545 h 837"/>
                <a:gd name="T6" fmla="*/ 14985 w 18423"/>
                <a:gd name="T7" fmla="*/ 562 h 837"/>
                <a:gd name="T8" fmla="*/ 12385 w 18423"/>
                <a:gd name="T9" fmla="*/ 591 h 837"/>
                <a:gd name="T10" fmla="*/ 12196 w 18423"/>
                <a:gd name="T11" fmla="*/ 587 h 837"/>
                <a:gd name="T12" fmla="*/ 10983 w 18423"/>
                <a:gd name="T13" fmla="*/ 538 h 837"/>
                <a:gd name="T14" fmla="*/ 10257 w 18423"/>
                <a:gd name="T15" fmla="*/ 450 h 837"/>
                <a:gd name="T16" fmla="*/ 9905 w 18423"/>
                <a:gd name="T17" fmla="*/ 282 h 837"/>
                <a:gd name="T18" fmla="*/ 9863 w 18423"/>
                <a:gd name="T19" fmla="*/ 215 h 837"/>
                <a:gd name="T20" fmla="*/ 9862 w 18423"/>
                <a:gd name="T21" fmla="*/ 214 h 837"/>
                <a:gd name="T22" fmla="*/ 9248 w 18423"/>
                <a:gd name="T23" fmla="*/ 27 h 837"/>
                <a:gd name="T24" fmla="*/ 8204 w 18423"/>
                <a:gd name="T25" fmla="*/ 46 h 837"/>
                <a:gd name="T26" fmla="*/ 6873 w 18423"/>
                <a:gd name="T27" fmla="*/ 226 h 837"/>
                <a:gd name="T28" fmla="*/ 5547 w 18423"/>
                <a:gd name="T29" fmla="*/ 520 h 837"/>
                <a:gd name="T30" fmla="*/ 4391 w 18423"/>
                <a:gd name="T31" fmla="*/ 678 h 837"/>
                <a:gd name="T32" fmla="*/ 2915 w 18423"/>
                <a:gd name="T33" fmla="*/ 791 h 837"/>
                <a:gd name="T34" fmla="*/ 1818 w 18423"/>
                <a:gd name="T35" fmla="*/ 831 h 837"/>
                <a:gd name="T36" fmla="*/ 999 w 18423"/>
                <a:gd name="T37" fmla="*/ 699 h 837"/>
                <a:gd name="T38" fmla="*/ 986 w 18423"/>
                <a:gd name="T39" fmla="*/ 692 h 837"/>
                <a:gd name="T40" fmla="*/ 961 w 18423"/>
                <a:gd name="T41" fmla="*/ 678 h 837"/>
                <a:gd name="T42" fmla="*/ 0 w 18423"/>
                <a:gd name="T43" fmla="*/ 538 h 837"/>
                <a:gd name="T44" fmla="*/ 1 w 18423"/>
                <a:gd name="T45" fmla="*/ 537 h 837"/>
                <a:gd name="T46" fmla="*/ 979 w 18423"/>
                <a:gd name="T47" fmla="*/ 677 h 837"/>
                <a:gd name="T48" fmla="*/ 1003 w 18423"/>
                <a:gd name="T49" fmla="*/ 691 h 837"/>
                <a:gd name="T50" fmla="*/ 1016 w 18423"/>
                <a:gd name="T51" fmla="*/ 699 h 837"/>
                <a:gd name="T52" fmla="*/ 1821 w 18423"/>
                <a:gd name="T53" fmla="*/ 829 h 837"/>
                <a:gd name="T54" fmla="*/ 2906 w 18423"/>
                <a:gd name="T55" fmla="*/ 789 h 837"/>
                <a:gd name="T56" fmla="*/ 4380 w 18423"/>
                <a:gd name="T57" fmla="*/ 677 h 837"/>
                <a:gd name="T58" fmla="*/ 5539 w 18423"/>
                <a:gd name="T59" fmla="*/ 519 h 837"/>
                <a:gd name="T60" fmla="*/ 6867 w 18423"/>
                <a:gd name="T61" fmla="*/ 226 h 837"/>
                <a:gd name="T62" fmla="*/ 8201 w 18423"/>
                <a:gd name="T63" fmla="*/ 45 h 837"/>
                <a:gd name="T64" fmla="*/ 9258 w 18423"/>
                <a:gd name="T65" fmla="*/ 25 h 837"/>
                <a:gd name="T66" fmla="*/ 9885 w 18423"/>
                <a:gd name="T67" fmla="*/ 214 h 837"/>
                <a:gd name="T68" fmla="*/ 9886 w 18423"/>
                <a:gd name="T69" fmla="*/ 215 h 837"/>
                <a:gd name="T70" fmla="*/ 9929 w 18423"/>
                <a:gd name="T71" fmla="*/ 283 h 837"/>
                <a:gd name="T72" fmla="*/ 10280 w 18423"/>
                <a:gd name="T73" fmla="*/ 451 h 837"/>
                <a:gd name="T74" fmla="*/ 10990 w 18423"/>
                <a:gd name="T75" fmla="*/ 536 h 837"/>
                <a:gd name="T76" fmla="*/ 12192 w 18423"/>
                <a:gd name="T77" fmla="*/ 585 h 837"/>
                <a:gd name="T78" fmla="*/ 12381 w 18423"/>
                <a:gd name="T79" fmla="*/ 589 h 837"/>
                <a:gd name="T80" fmla="*/ 14980 w 18423"/>
                <a:gd name="T81" fmla="*/ 560 h 837"/>
                <a:gd name="T82" fmla="*/ 15526 w 18423"/>
                <a:gd name="T83" fmla="*/ 543 h 837"/>
                <a:gd name="T84" fmla="*/ 15822 w 18423"/>
                <a:gd name="T85" fmla="*/ 534 h 837"/>
                <a:gd name="T86" fmla="*/ 18422 w 18423"/>
                <a:gd name="T87" fmla="*/ 475 h 837"/>
                <a:gd name="T88" fmla="*/ 18423 w 18423"/>
                <a:gd name="T89" fmla="*/ 47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3" h="837">
                  <a:moveTo>
                    <a:pt x="18423" y="477"/>
                  </a:moveTo>
                  <a:cubicBezTo>
                    <a:pt x="17557" y="484"/>
                    <a:pt x="16692" y="510"/>
                    <a:pt x="15827" y="536"/>
                  </a:cubicBezTo>
                  <a:cubicBezTo>
                    <a:pt x="15728" y="539"/>
                    <a:pt x="15629" y="542"/>
                    <a:pt x="15531" y="545"/>
                  </a:cubicBezTo>
                  <a:cubicBezTo>
                    <a:pt x="15349" y="551"/>
                    <a:pt x="15167" y="556"/>
                    <a:pt x="14985" y="562"/>
                  </a:cubicBezTo>
                  <a:cubicBezTo>
                    <a:pt x="14118" y="588"/>
                    <a:pt x="13253" y="612"/>
                    <a:pt x="12385" y="591"/>
                  </a:cubicBezTo>
                  <a:cubicBezTo>
                    <a:pt x="12322" y="590"/>
                    <a:pt x="12259" y="588"/>
                    <a:pt x="12196" y="587"/>
                  </a:cubicBezTo>
                  <a:cubicBezTo>
                    <a:pt x="11792" y="576"/>
                    <a:pt x="11386" y="565"/>
                    <a:pt x="10983" y="538"/>
                  </a:cubicBezTo>
                  <a:cubicBezTo>
                    <a:pt x="10741" y="521"/>
                    <a:pt x="10493" y="503"/>
                    <a:pt x="10257" y="450"/>
                  </a:cubicBezTo>
                  <a:cubicBezTo>
                    <a:pt x="10139" y="424"/>
                    <a:pt x="9976" y="395"/>
                    <a:pt x="9905" y="282"/>
                  </a:cubicBezTo>
                  <a:cubicBezTo>
                    <a:pt x="9891" y="260"/>
                    <a:pt x="9880" y="237"/>
                    <a:pt x="9863" y="215"/>
                  </a:cubicBezTo>
                  <a:cubicBezTo>
                    <a:pt x="9862" y="214"/>
                    <a:pt x="9862" y="214"/>
                    <a:pt x="9862" y="214"/>
                  </a:cubicBezTo>
                  <a:cubicBezTo>
                    <a:pt x="9734" y="40"/>
                    <a:pt x="9437" y="40"/>
                    <a:pt x="9248" y="27"/>
                  </a:cubicBezTo>
                  <a:cubicBezTo>
                    <a:pt x="8903" y="3"/>
                    <a:pt x="8551" y="19"/>
                    <a:pt x="8204" y="46"/>
                  </a:cubicBezTo>
                  <a:cubicBezTo>
                    <a:pt x="7758" y="81"/>
                    <a:pt x="7313" y="142"/>
                    <a:pt x="6873" y="226"/>
                  </a:cubicBezTo>
                  <a:cubicBezTo>
                    <a:pt x="6428" y="311"/>
                    <a:pt x="5990" y="426"/>
                    <a:pt x="5547" y="520"/>
                  </a:cubicBezTo>
                  <a:cubicBezTo>
                    <a:pt x="5165" y="601"/>
                    <a:pt x="4780" y="645"/>
                    <a:pt x="4391" y="678"/>
                  </a:cubicBezTo>
                  <a:cubicBezTo>
                    <a:pt x="3899" y="720"/>
                    <a:pt x="3407" y="760"/>
                    <a:pt x="2915" y="791"/>
                  </a:cubicBezTo>
                  <a:cubicBezTo>
                    <a:pt x="2550" y="814"/>
                    <a:pt x="2183" y="835"/>
                    <a:pt x="1818" y="831"/>
                  </a:cubicBezTo>
                  <a:cubicBezTo>
                    <a:pt x="1553" y="828"/>
                    <a:pt x="1237" y="837"/>
                    <a:pt x="999" y="699"/>
                  </a:cubicBezTo>
                  <a:cubicBezTo>
                    <a:pt x="994" y="697"/>
                    <a:pt x="990" y="694"/>
                    <a:pt x="986" y="692"/>
                  </a:cubicBezTo>
                  <a:cubicBezTo>
                    <a:pt x="978" y="687"/>
                    <a:pt x="970" y="683"/>
                    <a:pt x="961" y="678"/>
                  </a:cubicBezTo>
                  <a:cubicBezTo>
                    <a:pt x="687" y="514"/>
                    <a:pt x="306" y="540"/>
                    <a:pt x="0" y="538"/>
                  </a:cubicBezTo>
                  <a:cubicBezTo>
                    <a:pt x="0" y="538"/>
                    <a:pt x="0" y="537"/>
                    <a:pt x="1" y="537"/>
                  </a:cubicBezTo>
                  <a:cubicBezTo>
                    <a:pt x="312" y="538"/>
                    <a:pt x="700" y="511"/>
                    <a:pt x="979" y="677"/>
                  </a:cubicBezTo>
                  <a:cubicBezTo>
                    <a:pt x="987" y="682"/>
                    <a:pt x="995" y="687"/>
                    <a:pt x="1003" y="691"/>
                  </a:cubicBezTo>
                  <a:cubicBezTo>
                    <a:pt x="1008" y="694"/>
                    <a:pt x="1012" y="696"/>
                    <a:pt x="1016" y="699"/>
                  </a:cubicBezTo>
                  <a:cubicBezTo>
                    <a:pt x="1250" y="834"/>
                    <a:pt x="1561" y="826"/>
                    <a:pt x="1821" y="829"/>
                  </a:cubicBezTo>
                  <a:cubicBezTo>
                    <a:pt x="2182" y="833"/>
                    <a:pt x="2545" y="812"/>
                    <a:pt x="2906" y="789"/>
                  </a:cubicBezTo>
                  <a:cubicBezTo>
                    <a:pt x="3398" y="758"/>
                    <a:pt x="3889" y="719"/>
                    <a:pt x="4380" y="677"/>
                  </a:cubicBezTo>
                  <a:cubicBezTo>
                    <a:pt x="4770" y="643"/>
                    <a:pt x="5156" y="600"/>
                    <a:pt x="5539" y="519"/>
                  </a:cubicBezTo>
                  <a:cubicBezTo>
                    <a:pt x="5983" y="426"/>
                    <a:pt x="6422" y="311"/>
                    <a:pt x="6867" y="226"/>
                  </a:cubicBezTo>
                  <a:cubicBezTo>
                    <a:pt x="7308" y="141"/>
                    <a:pt x="7754" y="80"/>
                    <a:pt x="8201" y="45"/>
                  </a:cubicBezTo>
                  <a:cubicBezTo>
                    <a:pt x="8552" y="17"/>
                    <a:pt x="8909" y="0"/>
                    <a:pt x="9258" y="25"/>
                  </a:cubicBezTo>
                  <a:cubicBezTo>
                    <a:pt x="9451" y="39"/>
                    <a:pt x="9754" y="38"/>
                    <a:pt x="9885" y="214"/>
                  </a:cubicBezTo>
                  <a:cubicBezTo>
                    <a:pt x="9885" y="215"/>
                    <a:pt x="9885" y="215"/>
                    <a:pt x="9886" y="215"/>
                  </a:cubicBezTo>
                  <a:cubicBezTo>
                    <a:pt x="9904" y="238"/>
                    <a:pt x="9915" y="261"/>
                    <a:pt x="9929" y="283"/>
                  </a:cubicBezTo>
                  <a:cubicBezTo>
                    <a:pt x="10001" y="395"/>
                    <a:pt x="10162" y="424"/>
                    <a:pt x="10280" y="451"/>
                  </a:cubicBezTo>
                  <a:cubicBezTo>
                    <a:pt x="10511" y="502"/>
                    <a:pt x="10753" y="520"/>
                    <a:pt x="10990" y="536"/>
                  </a:cubicBezTo>
                  <a:cubicBezTo>
                    <a:pt x="11389" y="563"/>
                    <a:pt x="11791" y="574"/>
                    <a:pt x="12192" y="585"/>
                  </a:cubicBezTo>
                  <a:cubicBezTo>
                    <a:pt x="12255" y="586"/>
                    <a:pt x="12318" y="588"/>
                    <a:pt x="12381" y="589"/>
                  </a:cubicBezTo>
                  <a:cubicBezTo>
                    <a:pt x="13249" y="610"/>
                    <a:pt x="14113" y="587"/>
                    <a:pt x="14980" y="560"/>
                  </a:cubicBezTo>
                  <a:cubicBezTo>
                    <a:pt x="15162" y="554"/>
                    <a:pt x="15344" y="549"/>
                    <a:pt x="15526" y="543"/>
                  </a:cubicBezTo>
                  <a:cubicBezTo>
                    <a:pt x="15625" y="540"/>
                    <a:pt x="15724" y="537"/>
                    <a:pt x="15822" y="534"/>
                  </a:cubicBezTo>
                  <a:cubicBezTo>
                    <a:pt x="16689" y="508"/>
                    <a:pt x="17555" y="482"/>
                    <a:pt x="18422" y="475"/>
                  </a:cubicBezTo>
                  <a:cubicBezTo>
                    <a:pt x="18423" y="476"/>
                    <a:pt x="18423" y="476"/>
                    <a:pt x="18423" y="4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21"/>
            <p:cNvSpPr>
              <a:spLocks/>
            </p:cNvSpPr>
            <p:nvPr userDrawn="1"/>
          </p:nvSpPr>
          <p:spPr bwMode="auto">
            <a:xfrm>
              <a:off x="5" y="3773"/>
              <a:ext cx="5752" cy="259"/>
            </a:xfrm>
            <a:custGeom>
              <a:avLst/>
              <a:gdLst>
                <a:gd name="T0" fmla="*/ 18424 w 18424"/>
                <a:gd name="T1" fmla="*/ 491 h 829"/>
                <a:gd name="T2" fmla="*/ 15858 w 18424"/>
                <a:gd name="T3" fmla="*/ 549 h 829"/>
                <a:gd name="T4" fmla="*/ 15604 w 18424"/>
                <a:gd name="T5" fmla="*/ 557 h 829"/>
                <a:gd name="T6" fmla="*/ 15083 w 18424"/>
                <a:gd name="T7" fmla="*/ 572 h 829"/>
                <a:gd name="T8" fmla="*/ 12606 w 18424"/>
                <a:gd name="T9" fmla="*/ 607 h 829"/>
                <a:gd name="T10" fmla="*/ 12431 w 18424"/>
                <a:gd name="T11" fmla="*/ 603 h 829"/>
                <a:gd name="T12" fmla="*/ 11261 w 18424"/>
                <a:gd name="T13" fmla="*/ 555 h 829"/>
                <a:gd name="T14" fmla="*/ 10519 w 18424"/>
                <a:gd name="T15" fmla="*/ 463 h 829"/>
                <a:gd name="T16" fmla="*/ 10089 w 18424"/>
                <a:gd name="T17" fmla="*/ 287 h 829"/>
                <a:gd name="T18" fmla="*/ 10012 w 18424"/>
                <a:gd name="T19" fmla="*/ 217 h 829"/>
                <a:gd name="T20" fmla="*/ 9840 w 18424"/>
                <a:gd name="T21" fmla="*/ 112 h 829"/>
                <a:gd name="T22" fmla="*/ 9345 w 18424"/>
                <a:gd name="T23" fmla="*/ 25 h 829"/>
                <a:gd name="T24" fmla="*/ 8338 w 18424"/>
                <a:gd name="T25" fmla="*/ 49 h 829"/>
                <a:gd name="T26" fmla="*/ 6998 w 18424"/>
                <a:gd name="T27" fmla="*/ 230 h 829"/>
                <a:gd name="T28" fmla="*/ 5616 w 18424"/>
                <a:gd name="T29" fmla="*/ 520 h 829"/>
                <a:gd name="T30" fmla="*/ 4530 w 18424"/>
                <a:gd name="T31" fmla="*/ 678 h 829"/>
                <a:gd name="T32" fmla="*/ 3122 w 18424"/>
                <a:gd name="T33" fmla="*/ 787 h 829"/>
                <a:gd name="T34" fmla="*/ 2046 w 18424"/>
                <a:gd name="T35" fmla="*/ 825 h 829"/>
                <a:gd name="T36" fmla="*/ 1125 w 18424"/>
                <a:gd name="T37" fmla="*/ 694 h 829"/>
                <a:gd name="T38" fmla="*/ 1107 w 18424"/>
                <a:gd name="T39" fmla="*/ 686 h 829"/>
                <a:gd name="T40" fmla="*/ 1071 w 18424"/>
                <a:gd name="T41" fmla="*/ 672 h 829"/>
                <a:gd name="T42" fmla="*/ 0 w 18424"/>
                <a:gd name="T43" fmla="*/ 533 h 829"/>
                <a:gd name="T44" fmla="*/ 1 w 18424"/>
                <a:gd name="T45" fmla="*/ 531 h 829"/>
                <a:gd name="T46" fmla="*/ 1088 w 18424"/>
                <a:gd name="T47" fmla="*/ 671 h 829"/>
                <a:gd name="T48" fmla="*/ 1124 w 18424"/>
                <a:gd name="T49" fmla="*/ 686 h 829"/>
                <a:gd name="T50" fmla="*/ 1143 w 18424"/>
                <a:gd name="T51" fmla="*/ 693 h 829"/>
                <a:gd name="T52" fmla="*/ 2049 w 18424"/>
                <a:gd name="T53" fmla="*/ 823 h 829"/>
                <a:gd name="T54" fmla="*/ 3114 w 18424"/>
                <a:gd name="T55" fmla="*/ 785 h 829"/>
                <a:gd name="T56" fmla="*/ 4519 w 18424"/>
                <a:gd name="T57" fmla="*/ 676 h 829"/>
                <a:gd name="T58" fmla="*/ 5608 w 18424"/>
                <a:gd name="T59" fmla="*/ 519 h 829"/>
                <a:gd name="T60" fmla="*/ 6993 w 18424"/>
                <a:gd name="T61" fmla="*/ 230 h 829"/>
                <a:gd name="T62" fmla="*/ 8335 w 18424"/>
                <a:gd name="T63" fmla="*/ 48 h 829"/>
                <a:gd name="T64" fmla="*/ 9355 w 18424"/>
                <a:gd name="T65" fmla="*/ 23 h 829"/>
                <a:gd name="T66" fmla="*/ 9860 w 18424"/>
                <a:gd name="T67" fmla="*/ 112 h 829"/>
                <a:gd name="T68" fmla="*/ 10035 w 18424"/>
                <a:gd name="T69" fmla="*/ 217 h 829"/>
                <a:gd name="T70" fmla="*/ 10112 w 18424"/>
                <a:gd name="T71" fmla="*/ 288 h 829"/>
                <a:gd name="T72" fmla="*/ 10541 w 18424"/>
                <a:gd name="T73" fmla="*/ 464 h 829"/>
                <a:gd name="T74" fmla="*/ 11269 w 18424"/>
                <a:gd name="T75" fmla="*/ 553 h 829"/>
                <a:gd name="T76" fmla="*/ 12427 w 18424"/>
                <a:gd name="T77" fmla="*/ 601 h 829"/>
                <a:gd name="T78" fmla="*/ 12603 w 18424"/>
                <a:gd name="T79" fmla="*/ 605 h 829"/>
                <a:gd name="T80" fmla="*/ 15078 w 18424"/>
                <a:gd name="T81" fmla="*/ 571 h 829"/>
                <a:gd name="T82" fmla="*/ 15600 w 18424"/>
                <a:gd name="T83" fmla="*/ 555 h 829"/>
                <a:gd name="T84" fmla="*/ 15854 w 18424"/>
                <a:gd name="T85" fmla="*/ 547 h 829"/>
                <a:gd name="T86" fmla="*/ 18423 w 18424"/>
                <a:gd name="T87" fmla="*/ 489 h 829"/>
                <a:gd name="T88" fmla="*/ 18424 w 18424"/>
                <a:gd name="T89" fmla="*/ 491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4" h="829">
                  <a:moveTo>
                    <a:pt x="18424" y="491"/>
                  </a:moveTo>
                  <a:cubicBezTo>
                    <a:pt x="17568" y="498"/>
                    <a:pt x="16713" y="523"/>
                    <a:pt x="15858" y="549"/>
                  </a:cubicBezTo>
                  <a:cubicBezTo>
                    <a:pt x="15773" y="552"/>
                    <a:pt x="15689" y="554"/>
                    <a:pt x="15604" y="557"/>
                  </a:cubicBezTo>
                  <a:cubicBezTo>
                    <a:pt x="15430" y="562"/>
                    <a:pt x="15256" y="567"/>
                    <a:pt x="15083" y="572"/>
                  </a:cubicBezTo>
                  <a:cubicBezTo>
                    <a:pt x="14257" y="597"/>
                    <a:pt x="13432" y="625"/>
                    <a:pt x="12606" y="607"/>
                  </a:cubicBezTo>
                  <a:cubicBezTo>
                    <a:pt x="12548" y="606"/>
                    <a:pt x="12489" y="604"/>
                    <a:pt x="12431" y="603"/>
                  </a:cubicBezTo>
                  <a:cubicBezTo>
                    <a:pt x="12041" y="593"/>
                    <a:pt x="11650" y="582"/>
                    <a:pt x="11261" y="555"/>
                  </a:cubicBezTo>
                  <a:cubicBezTo>
                    <a:pt x="11013" y="537"/>
                    <a:pt x="10761" y="516"/>
                    <a:pt x="10519" y="463"/>
                  </a:cubicBezTo>
                  <a:cubicBezTo>
                    <a:pt x="10370" y="431"/>
                    <a:pt x="10206" y="393"/>
                    <a:pt x="10089" y="287"/>
                  </a:cubicBezTo>
                  <a:cubicBezTo>
                    <a:pt x="10064" y="264"/>
                    <a:pt x="10040" y="240"/>
                    <a:pt x="10012" y="217"/>
                  </a:cubicBezTo>
                  <a:cubicBezTo>
                    <a:pt x="9960" y="173"/>
                    <a:pt x="9903" y="137"/>
                    <a:pt x="9840" y="112"/>
                  </a:cubicBezTo>
                  <a:cubicBezTo>
                    <a:pt x="9688" y="51"/>
                    <a:pt x="9510" y="36"/>
                    <a:pt x="9345" y="25"/>
                  </a:cubicBezTo>
                  <a:cubicBezTo>
                    <a:pt x="9012" y="2"/>
                    <a:pt x="8672" y="21"/>
                    <a:pt x="8338" y="49"/>
                  </a:cubicBezTo>
                  <a:cubicBezTo>
                    <a:pt x="7890" y="87"/>
                    <a:pt x="7442" y="150"/>
                    <a:pt x="6998" y="230"/>
                  </a:cubicBezTo>
                  <a:cubicBezTo>
                    <a:pt x="6535" y="315"/>
                    <a:pt x="6076" y="425"/>
                    <a:pt x="5616" y="520"/>
                  </a:cubicBezTo>
                  <a:cubicBezTo>
                    <a:pt x="5257" y="593"/>
                    <a:pt x="4895" y="646"/>
                    <a:pt x="4530" y="678"/>
                  </a:cubicBezTo>
                  <a:cubicBezTo>
                    <a:pt x="4061" y="719"/>
                    <a:pt x="3592" y="757"/>
                    <a:pt x="3122" y="787"/>
                  </a:cubicBezTo>
                  <a:cubicBezTo>
                    <a:pt x="2764" y="809"/>
                    <a:pt x="2404" y="829"/>
                    <a:pt x="2046" y="825"/>
                  </a:cubicBezTo>
                  <a:cubicBezTo>
                    <a:pt x="1737" y="821"/>
                    <a:pt x="1416" y="810"/>
                    <a:pt x="1125" y="694"/>
                  </a:cubicBezTo>
                  <a:cubicBezTo>
                    <a:pt x="1119" y="691"/>
                    <a:pt x="1113" y="689"/>
                    <a:pt x="1107" y="686"/>
                  </a:cubicBezTo>
                  <a:cubicBezTo>
                    <a:pt x="1095" y="681"/>
                    <a:pt x="1083" y="677"/>
                    <a:pt x="1071" y="672"/>
                  </a:cubicBezTo>
                  <a:cubicBezTo>
                    <a:pt x="735" y="534"/>
                    <a:pt x="359" y="534"/>
                    <a:pt x="0" y="533"/>
                  </a:cubicBezTo>
                  <a:cubicBezTo>
                    <a:pt x="1" y="532"/>
                    <a:pt x="1" y="532"/>
                    <a:pt x="1" y="531"/>
                  </a:cubicBezTo>
                  <a:cubicBezTo>
                    <a:pt x="365" y="532"/>
                    <a:pt x="747" y="532"/>
                    <a:pt x="1088" y="671"/>
                  </a:cubicBezTo>
                  <a:cubicBezTo>
                    <a:pt x="1100" y="676"/>
                    <a:pt x="1112" y="681"/>
                    <a:pt x="1124" y="686"/>
                  </a:cubicBezTo>
                  <a:cubicBezTo>
                    <a:pt x="1130" y="688"/>
                    <a:pt x="1136" y="691"/>
                    <a:pt x="1143" y="693"/>
                  </a:cubicBezTo>
                  <a:cubicBezTo>
                    <a:pt x="1429" y="808"/>
                    <a:pt x="1744" y="819"/>
                    <a:pt x="2049" y="823"/>
                  </a:cubicBezTo>
                  <a:cubicBezTo>
                    <a:pt x="2403" y="827"/>
                    <a:pt x="2759" y="807"/>
                    <a:pt x="3114" y="785"/>
                  </a:cubicBezTo>
                  <a:cubicBezTo>
                    <a:pt x="3582" y="755"/>
                    <a:pt x="4051" y="717"/>
                    <a:pt x="4519" y="676"/>
                  </a:cubicBezTo>
                  <a:cubicBezTo>
                    <a:pt x="4885" y="645"/>
                    <a:pt x="5248" y="593"/>
                    <a:pt x="5608" y="519"/>
                  </a:cubicBezTo>
                  <a:cubicBezTo>
                    <a:pt x="6069" y="424"/>
                    <a:pt x="6529" y="314"/>
                    <a:pt x="6993" y="230"/>
                  </a:cubicBezTo>
                  <a:cubicBezTo>
                    <a:pt x="7437" y="148"/>
                    <a:pt x="7886" y="85"/>
                    <a:pt x="8335" y="48"/>
                  </a:cubicBezTo>
                  <a:cubicBezTo>
                    <a:pt x="8674" y="19"/>
                    <a:pt x="9018" y="0"/>
                    <a:pt x="9355" y="23"/>
                  </a:cubicBezTo>
                  <a:cubicBezTo>
                    <a:pt x="9523" y="35"/>
                    <a:pt x="9704" y="50"/>
                    <a:pt x="9860" y="112"/>
                  </a:cubicBezTo>
                  <a:cubicBezTo>
                    <a:pt x="9925" y="138"/>
                    <a:pt x="9981" y="173"/>
                    <a:pt x="10035" y="217"/>
                  </a:cubicBezTo>
                  <a:cubicBezTo>
                    <a:pt x="10063" y="241"/>
                    <a:pt x="10087" y="265"/>
                    <a:pt x="10112" y="288"/>
                  </a:cubicBezTo>
                  <a:cubicBezTo>
                    <a:pt x="10229" y="393"/>
                    <a:pt x="10393" y="431"/>
                    <a:pt x="10541" y="464"/>
                  </a:cubicBezTo>
                  <a:cubicBezTo>
                    <a:pt x="10779" y="515"/>
                    <a:pt x="11026" y="536"/>
                    <a:pt x="11269" y="553"/>
                  </a:cubicBezTo>
                  <a:cubicBezTo>
                    <a:pt x="11654" y="580"/>
                    <a:pt x="12041" y="591"/>
                    <a:pt x="12427" y="601"/>
                  </a:cubicBezTo>
                  <a:cubicBezTo>
                    <a:pt x="12486" y="602"/>
                    <a:pt x="12544" y="604"/>
                    <a:pt x="12603" y="605"/>
                  </a:cubicBezTo>
                  <a:cubicBezTo>
                    <a:pt x="13429" y="623"/>
                    <a:pt x="14253" y="596"/>
                    <a:pt x="15078" y="571"/>
                  </a:cubicBezTo>
                  <a:cubicBezTo>
                    <a:pt x="15252" y="565"/>
                    <a:pt x="15426" y="560"/>
                    <a:pt x="15600" y="555"/>
                  </a:cubicBezTo>
                  <a:cubicBezTo>
                    <a:pt x="15684" y="552"/>
                    <a:pt x="15769" y="550"/>
                    <a:pt x="15854" y="547"/>
                  </a:cubicBezTo>
                  <a:cubicBezTo>
                    <a:pt x="16710" y="522"/>
                    <a:pt x="17566" y="497"/>
                    <a:pt x="18423" y="489"/>
                  </a:cubicBezTo>
                  <a:cubicBezTo>
                    <a:pt x="18423" y="490"/>
                    <a:pt x="18423" y="490"/>
                    <a:pt x="18424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22"/>
            <p:cNvSpPr>
              <a:spLocks/>
            </p:cNvSpPr>
            <p:nvPr userDrawn="1"/>
          </p:nvSpPr>
          <p:spPr bwMode="auto">
            <a:xfrm>
              <a:off x="5" y="3744"/>
              <a:ext cx="5752" cy="256"/>
            </a:xfrm>
            <a:custGeom>
              <a:avLst/>
              <a:gdLst>
                <a:gd name="T0" fmla="*/ 18423 w 18423"/>
                <a:gd name="T1" fmla="*/ 506 h 818"/>
                <a:gd name="T2" fmla="*/ 15904 w 18423"/>
                <a:gd name="T3" fmla="*/ 561 h 818"/>
                <a:gd name="T4" fmla="*/ 15693 w 18423"/>
                <a:gd name="T5" fmla="*/ 567 h 818"/>
                <a:gd name="T6" fmla="*/ 15200 w 18423"/>
                <a:gd name="T7" fmla="*/ 582 h 818"/>
                <a:gd name="T8" fmla="*/ 12868 w 18423"/>
                <a:gd name="T9" fmla="*/ 621 h 818"/>
                <a:gd name="T10" fmla="*/ 12717 w 18423"/>
                <a:gd name="T11" fmla="*/ 618 h 818"/>
                <a:gd name="T12" fmla="*/ 11601 w 18423"/>
                <a:gd name="T13" fmla="*/ 572 h 818"/>
                <a:gd name="T14" fmla="*/ 10833 w 18423"/>
                <a:gd name="T15" fmla="*/ 476 h 818"/>
                <a:gd name="T16" fmla="*/ 10300 w 18423"/>
                <a:gd name="T17" fmla="*/ 291 h 818"/>
                <a:gd name="T18" fmla="*/ 10181 w 18423"/>
                <a:gd name="T19" fmla="*/ 218 h 818"/>
                <a:gd name="T20" fmla="*/ 9950 w 18423"/>
                <a:gd name="T21" fmla="*/ 108 h 818"/>
                <a:gd name="T22" fmla="*/ 9431 w 18423"/>
                <a:gd name="T23" fmla="*/ 23 h 818"/>
                <a:gd name="T24" fmla="*/ 8460 w 18423"/>
                <a:gd name="T25" fmla="*/ 53 h 818"/>
                <a:gd name="T26" fmla="*/ 7135 w 18423"/>
                <a:gd name="T27" fmla="*/ 233 h 818"/>
                <a:gd name="T28" fmla="*/ 5724 w 18423"/>
                <a:gd name="T29" fmla="*/ 513 h 818"/>
                <a:gd name="T30" fmla="*/ 4689 w 18423"/>
                <a:gd name="T31" fmla="*/ 675 h 818"/>
                <a:gd name="T32" fmla="*/ 3369 w 18423"/>
                <a:gd name="T33" fmla="*/ 778 h 818"/>
                <a:gd name="T34" fmla="*/ 2323 w 18423"/>
                <a:gd name="T35" fmla="*/ 814 h 818"/>
                <a:gd name="T36" fmla="*/ 1633 w 18423"/>
                <a:gd name="T37" fmla="*/ 766 h 818"/>
                <a:gd name="T38" fmla="*/ 1278 w 18423"/>
                <a:gd name="T39" fmla="*/ 683 h 818"/>
                <a:gd name="T40" fmla="*/ 1253 w 18423"/>
                <a:gd name="T41" fmla="*/ 676 h 818"/>
                <a:gd name="T42" fmla="*/ 1205 w 18423"/>
                <a:gd name="T43" fmla="*/ 661 h 818"/>
                <a:gd name="T44" fmla="*/ 803 w 18423"/>
                <a:gd name="T45" fmla="*/ 569 h 818"/>
                <a:gd name="T46" fmla="*/ 0 w 18423"/>
                <a:gd name="T47" fmla="*/ 523 h 818"/>
                <a:gd name="T48" fmla="*/ 1 w 18423"/>
                <a:gd name="T49" fmla="*/ 521 h 818"/>
                <a:gd name="T50" fmla="*/ 818 w 18423"/>
                <a:gd name="T51" fmla="*/ 568 h 818"/>
                <a:gd name="T52" fmla="*/ 1222 w 18423"/>
                <a:gd name="T53" fmla="*/ 661 h 818"/>
                <a:gd name="T54" fmla="*/ 1270 w 18423"/>
                <a:gd name="T55" fmla="*/ 675 h 818"/>
                <a:gd name="T56" fmla="*/ 1295 w 18423"/>
                <a:gd name="T57" fmla="*/ 682 h 818"/>
                <a:gd name="T58" fmla="*/ 1648 w 18423"/>
                <a:gd name="T59" fmla="*/ 765 h 818"/>
                <a:gd name="T60" fmla="*/ 2326 w 18423"/>
                <a:gd name="T61" fmla="*/ 812 h 818"/>
                <a:gd name="T62" fmla="*/ 3360 w 18423"/>
                <a:gd name="T63" fmla="*/ 777 h 818"/>
                <a:gd name="T64" fmla="*/ 4678 w 18423"/>
                <a:gd name="T65" fmla="*/ 673 h 818"/>
                <a:gd name="T66" fmla="*/ 5716 w 18423"/>
                <a:gd name="T67" fmla="*/ 512 h 818"/>
                <a:gd name="T68" fmla="*/ 7128 w 18423"/>
                <a:gd name="T69" fmla="*/ 232 h 818"/>
                <a:gd name="T70" fmla="*/ 8456 w 18423"/>
                <a:gd name="T71" fmla="*/ 51 h 818"/>
                <a:gd name="T72" fmla="*/ 9440 w 18423"/>
                <a:gd name="T73" fmla="*/ 21 h 818"/>
                <a:gd name="T74" fmla="*/ 10201 w 18423"/>
                <a:gd name="T75" fmla="*/ 218 h 818"/>
                <a:gd name="T76" fmla="*/ 10322 w 18423"/>
                <a:gd name="T77" fmla="*/ 291 h 818"/>
                <a:gd name="T78" fmla="*/ 10854 w 18423"/>
                <a:gd name="T79" fmla="*/ 476 h 818"/>
                <a:gd name="T80" fmla="*/ 11609 w 18423"/>
                <a:gd name="T81" fmla="*/ 570 h 818"/>
                <a:gd name="T82" fmla="*/ 12714 w 18423"/>
                <a:gd name="T83" fmla="*/ 616 h 818"/>
                <a:gd name="T84" fmla="*/ 12865 w 18423"/>
                <a:gd name="T85" fmla="*/ 620 h 818"/>
                <a:gd name="T86" fmla="*/ 15196 w 18423"/>
                <a:gd name="T87" fmla="*/ 580 h 818"/>
                <a:gd name="T88" fmla="*/ 15689 w 18423"/>
                <a:gd name="T89" fmla="*/ 565 h 818"/>
                <a:gd name="T90" fmla="*/ 15900 w 18423"/>
                <a:gd name="T91" fmla="*/ 559 h 818"/>
                <a:gd name="T92" fmla="*/ 18423 w 18423"/>
                <a:gd name="T93" fmla="*/ 504 h 818"/>
                <a:gd name="T94" fmla="*/ 18423 w 18423"/>
                <a:gd name="T95" fmla="*/ 50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423" h="818">
                  <a:moveTo>
                    <a:pt x="18423" y="506"/>
                  </a:moveTo>
                  <a:cubicBezTo>
                    <a:pt x="17583" y="512"/>
                    <a:pt x="16744" y="536"/>
                    <a:pt x="15904" y="561"/>
                  </a:cubicBezTo>
                  <a:cubicBezTo>
                    <a:pt x="15834" y="563"/>
                    <a:pt x="15764" y="565"/>
                    <a:pt x="15693" y="567"/>
                  </a:cubicBezTo>
                  <a:cubicBezTo>
                    <a:pt x="15529" y="572"/>
                    <a:pt x="15364" y="577"/>
                    <a:pt x="15200" y="582"/>
                  </a:cubicBezTo>
                  <a:cubicBezTo>
                    <a:pt x="14423" y="605"/>
                    <a:pt x="13645" y="636"/>
                    <a:pt x="12868" y="621"/>
                  </a:cubicBezTo>
                  <a:cubicBezTo>
                    <a:pt x="12818" y="620"/>
                    <a:pt x="12767" y="619"/>
                    <a:pt x="12717" y="618"/>
                  </a:cubicBezTo>
                  <a:cubicBezTo>
                    <a:pt x="12345" y="610"/>
                    <a:pt x="11972" y="598"/>
                    <a:pt x="11601" y="572"/>
                  </a:cubicBezTo>
                  <a:cubicBezTo>
                    <a:pt x="11345" y="553"/>
                    <a:pt x="11085" y="528"/>
                    <a:pt x="10833" y="476"/>
                  </a:cubicBezTo>
                  <a:cubicBezTo>
                    <a:pt x="10648" y="438"/>
                    <a:pt x="10463" y="389"/>
                    <a:pt x="10300" y="291"/>
                  </a:cubicBezTo>
                  <a:cubicBezTo>
                    <a:pt x="10260" y="267"/>
                    <a:pt x="10221" y="241"/>
                    <a:pt x="10181" y="218"/>
                  </a:cubicBezTo>
                  <a:cubicBezTo>
                    <a:pt x="10106" y="174"/>
                    <a:pt x="10031" y="136"/>
                    <a:pt x="9950" y="108"/>
                  </a:cubicBezTo>
                  <a:cubicBezTo>
                    <a:pt x="9785" y="52"/>
                    <a:pt x="9604" y="34"/>
                    <a:pt x="9431" y="23"/>
                  </a:cubicBezTo>
                  <a:cubicBezTo>
                    <a:pt x="9109" y="3"/>
                    <a:pt x="8782" y="24"/>
                    <a:pt x="8460" y="53"/>
                  </a:cubicBezTo>
                  <a:cubicBezTo>
                    <a:pt x="8016" y="92"/>
                    <a:pt x="7574" y="155"/>
                    <a:pt x="7135" y="233"/>
                  </a:cubicBezTo>
                  <a:cubicBezTo>
                    <a:pt x="6663" y="316"/>
                    <a:pt x="6194" y="419"/>
                    <a:pt x="5724" y="513"/>
                  </a:cubicBezTo>
                  <a:cubicBezTo>
                    <a:pt x="5381" y="582"/>
                    <a:pt x="5036" y="640"/>
                    <a:pt x="4689" y="675"/>
                  </a:cubicBezTo>
                  <a:cubicBezTo>
                    <a:pt x="4250" y="719"/>
                    <a:pt x="3809" y="750"/>
                    <a:pt x="3369" y="778"/>
                  </a:cubicBezTo>
                  <a:cubicBezTo>
                    <a:pt x="3021" y="800"/>
                    <a:pt x="2671" y="818"/>
                    <a:pt x="2323" y="814"/>
                  </a:cubicBezTo>
                  <a:cubicBezTo>
                    <a:pt x="2093" y="812"/>
                    <a:pt x="1860" y="803"/>
                    <a:pt x="1633" y="766"/>
                  </a:cubicBezTo>
                  <a:cubicBezTo>
                    <a:pt x="1513" y="746"/>
                    <a:pt x="1395" y="718"/>
                    <a:pt x="1278" y="683"/>
                  </a:cubicBezTo>
                  <a:cubicBezTo>
                    <a:pt x="1270" y="681"/>
                    <a:pt x="1262" y="678"/>
                    <a:pt x="1253" y="676"/>
                  </a:cubicBezTo>
                  <a:cubicBezTo>
                    <a:pt x="1237" y="671"/>
                    <a:pt x="1221" y="666"/>
                    <a:pt x="1205" y="661"/>
                  </a:cubicBezTo>
                  <a:cubicBezTo>
                    <a:pt x="1073" y="622"/>
                    <a:pt x="939" y="590"/>
                    <a:pt x="803" y="569"/>
                  </a:cubicBezTo>
                  <a:cubicBezTo>
                    <a:pt x="539" y="528"/>
                    <a:pt x="268" y="524"/>
                    <a:pt x="0" y="523"/>
                  </a:cubicBezTo>
                  <a:cubicBezTo>
                    <a:pt x="1" y="522"/>
                    <a:pt x="1" y="521"/>
                    <a:pt x="1" y="521"/>
                  </a:cubicBezTo>
                  <a:cubicBezTo>
                    <a:pt x="273" y="522"/>
                    <a:pt x="549" y="527"/>
                    <a:pt x="818" y="568"/>
                  </a:cubicBezTo>
                  <a:cubicBezTo>
                    <a:pt x="955" y="588"/>
                    <a:pt x="1089" y="621"/>
                    <a:pt x="1222" y="661"/>
                  </a:cubicBezTo>
                  <a:cubicBezTo>
                    <a:pt x="1238" y="666"/>
                    <a:pt x="1254" y="670"/>
                    <a:pt x="1270" y="675"/>
                  </a:cubicBezTo>
                  <a:cubicBezTo>
                    <a:pt x="1278" y="678"/>
                    <a:pt x="1287" y="680"/>
                    <a:pt x="1295" y="682"/>
                  </a:cubicBezTo>
                  <a:cubicBezTo>
                    <a:pt x="1412" y="717"/>
                    <a:pt x="1529" y="745"/>
                    <a:pt x="1648" y="765"/>
                  </a:cubicBezTo>
                  <a:cubicBezTo>
                    <a:pt x="1871" y="801"/>
                    <a:pt x="2100" y="810"/>
                    <a:pt x="2326" y="812"/>
                  </a:cubicBezTo>
                  <a:cubicBezTo>
                    <a:pt x="2670" y="817"/>
                    <a:pt x="3016" y="798"/>
                    <a:pt x="3360" y="777"/>
                  </a:cubicBezTo>
                  <a:cubicBezTo>
                    <a:pt x="3799" y="749"/>
                    <a:pt x="4240" y="717"/>
                    <a:pt x="4678" y="673"/>
                  </a:cubicBezTo>
                  <a:cubicBezTo>
                    <a:pt x="5026" y="639"/>
                    <a:pt x="5372" y="581"/>
                    <a:pt x="5716" y="512"/>
                  </a:cubicBezTo>
                  <a:cubicBezTo>
                    <a:pt x="6186" y="418"/>
                    <a:pt x="6656" y="315"/>
                    <a:pt x="7128" y="232"/>
                  </a:cubicBezTo>
                  <a:cubicBezTo>
                    <a:pt x="7568" y="154"/>
                    <a:pt x="8012" y="91"/>
                    <a:pt x="8456" y="51"/>
                  </a:cubicBezTo>
                  <a:cubicBezTo>
                    <a:pt x="8783" y="22"/>
                    <a:pt x="9115" y="0"/>
                    <a:pt x="9440" y="21"/>
                  </a:cubicBezTo>
                  <a:cubicBezTo>
                    <a:pt x="9708" y="38"/>
                    <a:pt x="9968" y="80"/>
                    <a:pt x="10201" y="218"/>
                  </a:cubicBezTo>
                  <a:cubicBezTo>
                    <a:pt x="10242" y="242"/>
                    <a:pt x="10282" y="267"/>
                    <a:pt x="10322" y="291"/>
                  </a:cubicBezTo>
                  <a:cubicBezTo>
                    <a:pt x="10485" y="389"/>
                    <a:pt x="10669" y="438"/>
                    <a:pt x="10854" y="476"/>
                  </a:cubicBezTo>
                  <a:cubicBezTo>
                    <a:pt x="11101" y="527"/>
                    <a:pt x="11357" y="552"/>
                    <a:pt x="11609" y="570"/>
                  </a:cubicBezTo>
                  <a:cubicBezTo>
                    <a:pt x="11975" y="596"/>
                    <a:pt x="12345" y="608"/>
                    <a:pt x="12714" y="616"/>
                  </a:cubicBezTo>
                  <a:cubicBezTo>
                    <a:pt x="12764" y="617"/>
                    <a:pt x="12815" y="619"/>
                    <a:pt x="12865" y="620"/>
                  </a:cubicBezTo>
                  <a:cubicBezTo>
                    <a:pt x="13642" y="635"/>
                    <a:pt x="14419" y="603"/>
                    <a:pt x="15196" y="580"/>
                  </a:cubicBezTo>
                  <a:cubicBezTo>
                    <a:pt x="15360" y="575"/>
                    <a:pt x="15525" y="570"/>
                    <a:pt x="15689" y="565"/>
                  </a:cubicBezTo>
                  <a:cubicBezTo>
                    <a:pt x="15760" y="563"/>
                    <a:pt x="15830" y="561"/>
                    <a:pt x="15900" y="559"/>
                  </a:cubicBezTo>
                  <a:cubicBezTo>
                    <a:pt x="16741" y="535"/>
                    <a:pt x="17582" y="511"/>
                    <a:pt x="18423" y="504"/>
                  </a:cubicBezTo>
                  <a:cubicBezTo>
                    <a:pt x="18423" y="505"/>
                    <a:pt x="18423" y="505"/>
                    <a:pt x="18423" y="5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5" y="3716"/>
              <a:ext cx="5752" cy="250"/>
            </a:xfrm>
            <a:custGeom>
              <a:avLst/>
              <a:gdLst>
                <a:gd name="T0" fmla="*/ 18423 w 18423"/>
                <a:gd name="T1" fmla="*/ 517 h 802"/>
                <a:gd name="T2" fmla="*/ 15961 w 18423"/>
                <a:gd name="T3" fmla="*/ 570 h 802"/>
                <a:gd name="T4" fmla="*/ 15795 w 18423"/>
                <a:gd name="T5" fmla="*/ 575 h 802"/>
                <a:gd name="T6" fmla="*/ 15331 w 18423"/>
                <a:gd name="T7" fmla="*/ 588 h 802"/>
                <a:gd name="T8" fmla="*/ 13145 w 18423"/>
                <a:gd name="T9" fmla="*/ 632 h 802"/>
                <a:gd name="T10" fmla="*/ 13024 w 18423"/>
                <a:gd name="T11" fmla="*/ 630 h 802"/>
                <a:gd name="T12" fmla="*/ 11969 w 18423"/>
                <a:gd name="T13" fmla="*/ 586 h 802"/>
                <a:gd name="T14" fmla="*/ 11172 w 18423"/>
                <a:gd name="T15" fmla="*/ 486 h 802"/>
                <a:gd name="T16" fmla="*/ 10525 w 18423"/>
                <a:gd name="T17" fmla="*/ 291 h 802"/>
                <a:gd name="T18" fmla="*/ 10358 w 18423"/>
                <a:gd name="T19" fmla="*/ 215 h 802"/>
                <a:gd name="T20" fmla="*/ 9502 w 18423"/>
                <a:gd name="T21" fmla="*/ 19 h 802"/>
                <a:gd name="T22" fmla="*/ 8559 w 18423"/>
                <a:gd name="T23" fmla="*/ 55 h 802"/>
                <a:gd name="T24" fmla="*/ 7273 w 18423"/>
                <a:gd name="T25" fmla="*/ 231 h 802"/>
                <a:gd name="T26" fmla="*/ 5866 w 18423"/>
                <a:gd name="T27" fmla="*/ 499 h 802"/>
                <a:gd name="T28" fmla="*/ 4857 w 18423"/>
                <a:gd name="T29" fmla="*/ 665 h 802"/>
                <a:gd name="T30" fmla="*/ 3642 w 18423"/>
                <a:gd name="T31" fmla="*/ 764 h 802"/>
                <a:gd name="T32" fmla="*/ 2634 w 18423"/>
                <a:gd name="T33" fmla="*/ 798 h 802"/>
                <a:gd name="T34" fmla="*/ 1887 w 18423"/>
                <a:gd name="T35" fmla="*/ 750 h 802"/>
                <a:gd name="T36" fmla="*/ 1450 w 18423"/>
                <a:gd name="T37" fmla="*/ 667 h 802"/>
                <a:gd name="T38" fmla="*/ 1418 w 18423"/>
                <a:gd name="T39" fmla="*/ 660 h 802"/>
                <a:gd name="T40" fmla="*/ 1356 w 18423"/>
                <a:gd name="T41" fmla="*/ 645 h 802"/>
                <a:gd name="T42" fmla="*/ 862 w 18423"/>
                <a:gd name="T43" fmla="*/ 552 h 802"/>
                <a:gd name="T44" fmla="*/ 0 w 18423"/>
                <a:gd name="T45" fmla="*/ 507 h 802"/>
                <a:gd name="T46" fmla="*/ 1 w 18423"/>
                <a:gd name="T47" fmla="*/ 505 h 802"/>
                <a:gd name="T48" fmla="*/ 876 w 18423"/>
                <a:gd name="T49" fmla="*/ 551 h 802"/>
                <a:gd name="T50" fmla="*/ 1372 w 18423"/>
                <a:gd name="T51" fmla="*/ 644 h 802"/>
                <a:gd name="T52" fmla="*/ 1435 w 18423"/>
                <a:gd name="T53" fmla="*/ 659 h 802"/>
                <a:gd name="T54" fmla="*/ 1467 w 18423"/>
                <a:gd name="T55" fmla="*/ 666 h 802"/>
                <a:gd name="T56" fmla="*/ 1902 w 18423"/>
                <a:gd name="T57" fmla="*/ 749 h 802"/>
                <a:gd name="T58" fmla="*/ 2637 w 18423"/>
                <a:gd name="T59" fmla="*/ 796 h 802"/>
                <a:gd name="T60" fmla="*/ 3633 w 18423"/>
                <a:gd name="T61" fmla="*/ 763 h 802"/>
                <a:gd name="T62" fmla="*/ 4847 w 18423"/>
                <a:gd name="T63" fmla="*/ 664 h 802"/>
                <a:gd name="T64" fmla="*/ 5857 w 18423"/>
                <a:gd name="T65" fmla="*/ 499 h 802"/>
                <a:gd name="T66" fmla="*/ 7265 w 18423"/>
                <a:gd name="T67" fmla="*/ 230 h 802"/>
                <a:gd name="T68" fmla="*/ 8555 w 18423"/>
                <a:gd name="T69" fmla="*/ 54 h 802"/>
                <a:gd name="T70" fmla="*/ 9511 w 18423"/>
                <a:gd name="T71" fmla="*/ 17 h 802"/>
                <a:gd name="T72" fmla="*/ 10377 w 18423"/>
                <a:gd name="T73" fmla="*/ 215 h 802"/>
                <a:gd name="T74" fmla="*/ 10545 w 18423"/>
                <a:gd name="T75" fmla="*/ 292 h 802"/>
                <a:gd name="T76" fmla="*/ 11191 w 18423"/>
                <a:gd name="T77" fmla="*/ 486 h 802"/>
                <a:gd name="T78" fmla="*/ 11976 w 18423"/>
                <a:gd name="T79" fmla="*/ 584 h 802"/>
                <a:gd name="T80" fmla="*/ 13022 w 18423"/>
                <a:gd name="T81" fmla="*/ 628 h 802"/>
                <a:gd name="T82" fmla="*/ 13142 w 18423"/>
                <a:gd name="T83" fmla="*/ 630 h 802"/>
                <a:gd name="T84" fmla="*/ 15326 w 18423"/>
                <a:gd name="T85" fmla="*/ 586 h 802"/>
                <a:gd name="T86" fmla="*/ 15791 w 18423"/>
                <a:gd name="T87" fmla="*/ 573 h 802"/>
                <a:gd name="T88" fmla="*/ 15957 w 18423"/>
                <a:gd name="T89" fmla="*/ 568 h 802"/>
                <a:gd name="T90" fmla="*/ 18423 w 18423"/>
                <a:gd name="T91" fmla="*/ 516 h 802"/>
                <a:gd name="T92" fmla="*/ 18423 w 18423"/>
                <a:gd name="T93" fmla="*/ 517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23" h="802">
                  <a:moveTo>
                    <a:pt x="18423" y="517"/>
                  </a:moveTo>
                  <a:cubicBezTo>
                    <a:pt x="17602" y="523"/>
                    <a:pt x="16781" y="546"/>
                    <a:pt x="15961" y="570"/>
                  </a:cubicBezTo>
                  <a:cubicBezTo>
                    <a:pt x="15906" y="572"/>
                    <a:pt x="15850" y="573"/>
                    <a:pt x="15795" y="575"/>
                  </a:cubicBezTo>
                  <a:cubicBezTo>
                    <a:pt x="15640" y="579"/>
                    <a:pt x="15485" y="584"/>
                    <a:pt x="15331" y="588"/>
                  </a:cubicBezTo>
                  <a:cubicBezTo>
                    <a:pt x="14602" y="609"/>
                    <a:pt x="13873" y="642"/>
                    <a:pt x="13145" y="632"/>
                  </a:cubicBezTo>
                  <a:cubicBezTo>
                    <a:pt x="13105" y="631"/>
                    <a:pt x="13065" y="630"/>
                    <a:pt x="13024" y="630"/>
                  </a:cubicBezTo>
                  <a:cubicBezTo>
                    <a:pt x="12673" y="623"/>
                    <a:pt x="12320" y="612"/>
                    <a:pt x="11969" y="586"/>
                  </a:cubicBezTo>
                  <a:cubicBezTo>
                    <a:pt x="11703" y="566"/>
                    <a:pt x="11434" y="538"/>
                    <a:pt x="11172" y="486"/>
                  </a:cubicBezTo>
                  <a:cubicBezTo>
                    <a:pt x="10950" y="443"/>
                    <a:pt x="10732" y="385"/>
                    <a:pt x="10525" y="291"/>
                  </a:cubicBezTo>
                  <a:cubicBezTo>
                    <a:pt x="10469" y="266"/>
                    <a:pt x="10413" y="240"/>
                    <a:pt x="10358" y="215"/>
                  </a:cubicBezTo>
                  <a:cubicBezTo>
                    <a:pt x="10083" y="91"/>
                    <a:pt x="9801" y="34"/>
                    <a:pt x="9502" y="19"/>
                  </a:cubicBezTo>
                  <a:cubicBezTo>
                    <a:pt x="9190" y="2"/>
                    <a:pt x="8872" y="25"/>
                    <a:pt x="8559" y="55"/>
                  </a:cubicBezTo>
                  <a:cubicBezTo>
                    <a:pt x="8129" y="96"/>
                    <a:pt x="7699" y="158"/>
                    <a:pt x="7273" y="231"/>
                  </a:cubicBezTo>
                  <a:cubicBezTo>
                    <a:pt x="6802" y="311"/>
                    <a:pt x="6334" y="407"/>
                    <a:pt x="5866" y="499"/>
                  </a:cubicBezTo>
                  <a:cubicBezTo>
                    <a:pt x="5531" y="565"/>
                    <a:pt x="5195" y="625"/>
                    <a:pt x="4857" y="665"/>
                  </a:cubicBezTo>
                  <a:cubicBezTo>
                    <a:pt x="4455" y="713"/>
                    <a:pt x="4047" y="739"/>
                    <a:pt x="3642" y="764"/>
                  </a:cubicBezTo>
                  <a:cubicBezTo>
                    <a:pt x="3307" y="785"/>
                    <a:pt x="2970" y="802"/>
                    <a:pt x="2634" y="798"/>
                  </a:cubicBezTo>
                  <a:cubicBezTo>
                    <a:pt x="2385" y="795"/>
                    <a:pt x="2134" y="784"/>
                    <a:pt x="1887" y="750"/>
                  </a:cubicBezTo>
                  <a:cubicBezTo>
                    <a:pt x="1740" y="730"/>
                    <a:pt x="1595" y="700"/>
                    <a:pt x="1450" y="667"/>
                  </a:cubicBezTo>
                  <a:cubicBezTo>
                    <a:pt x="1439" y="664"/>
                    <a:pt x="1429" y="662"/>
                    <a:pt x="1418" y="660"/>
                  </a:cubicBezTo>
                  <a:cubicBezTo>
                    <a:pt x="1398" y="655"/>
                    <a:pt x="1377" y="650"/>
                    <a:pt x="1356" y="645"/>
                  </a:cubicBezTo>
                  <a:cubicBezTo>
                    <a:pt x="1192" y="607"/>
                    <a:pt x="1028" y="574"/>
                    <a:pt x="862" y="552"/>
                  </a:cubicBezTo>
                  <a:cubicBezTo>
                    <a:pt x="577" y="515"/>
                    <a:pt x="287" y="508"/>
                    <a:pt x="0" y="507"/>
                  </a:cubicBezTo>
                  <a:cubicBezTo>
                    <a:pt x="0" y="506"/>
                    <a:pt x="0" y="505"/>
                    <a:pt x="1" y="505"/>
                  </a:cubicBezTo>
                  <a:cubicBezTo>
                    <a:pt x="293" y="506"/>
                    <a:pt x="587" y="513"/>
                    <a:pt x="876" y="551"/>
                  </a:cubicBezTo>
                  <a:cubicBezTo>
                    <a:pt x="1043" y="573"/>
                    <a:pt x="1208" y="606"/>
                    <a:pt x="1372" y="644"/>
                  </a:cubicBezTo>
                  <a:cubicBezTo>
                    <a:pt x="1393" y="649"/>
                    <a:pt x="1414" y="654"/>
                    <a:pt x="1435" y="659"/>
                  </a:cubicBezTo>
                  <a:cubicBezTo>
                    <a:pt x="1445" y="661"/>
                    <a:pt x="1456" y="664"/>
                    <a:pt x="1467" y="666"/>
                  </a:cubicBezTo>
                  <a:cubicBezTo>
                    <a:pt x="1611" y="699"/>
                    <a:pt x="1756" y="729"/>
                    <a:pt x="1902" y="749"/>
                  </a:cubicBezTo>
                  <a:cubicBezTo>
                    <a:pt x="2144" y="782"/>
                    <a:pt x="2392" y="793"/>
                    <a:pt x="2637" y="796"/>
                  </a:cubicBezTo>
                  <a:cubicBezTo>
                    <a:pt x="2968" y="800"/>
                    <a:pt x="3302" y="784"/>
                    <a:pt x="3633" y="763"/>
                  </a:cubicBezTo>
                  <a:cubicBezTo>
                    <a:pt x="4038" y="737"/>
                    <a:pt x="4445" y="711"/>
                    <a:pt x="4847" y="664"/>
                  </a:cubicBezTo>
                  <a:cubicBezTo>
                    <a:pt x="5186" y="624"/>
                    <a:pt x="5522" y="564"/>
                    <a:pt x="5857" y="499"/>
                  </a:cubicBezTo>
                  <a:cubicBezTo>
                    <a:pt x="6326" y="407"/>
                    <a:pt x="6794" y="311"/>
                    <a:pt x="7265" y="230"/>
                  </a:cubicBezTo>
                  <a:cubicBezTo>
                    <a:pt x="7693" y="157"/>
                    <a:pt x="8124" y="95"/>
                    <a:pt x="8555" y="54"/>
                  </a:cubicBezTo>
                  <a:cubicBezTo>
                    <a:pt x="8872" y="23"/>
                    <a:pt x="9194" y="0"/>
                    <a:pt x="9511" y="17"/>
                  </a:cubicBezTo>
                  <a:cubicBezTo>
                    <a:pt x="9814" y="33"/>
                    <a:pt x="10099" y="90"/>
                    <a:pt x="10377" y="215"/>
                  </a:cubicBezTo>
                  <a:cubicBezTo>
                    <a:pt x="10433" y="240"/>
                    <a:pt x="10489" y="266"/>
                    <a:pt x="10545" y="292"/>
                  </a:cubicBezTo>
                  <a:cubicBezTo>
                    <a:pt x="10751" y="385"/>
                    <a:pt x="10970" y="443"/>
                    <a:pt x="11191" y="486"/>
                  </a:cubicBezTo>
                  <a:cubicBezTo>
                    <a:pt x="11449" y="536"/>
                    <a:pt x="11713" y="565"/>
                    <a:pt x="11976" y="584"/>
                  </a:cubicBezTo>
                  <a:cubicBezTo>
                    <a:pt x="12323" y="610"/>
                    <a:pt x="12673" y="621"/>
                    <a:pt x="13022" y="628"/>
                  </a:cubicBezTo>
                  <a:cubicBezTo>
                    <a:pt x="13062" y="629"/>
                    <a:pt x="13102" y="629"/>
                    <a:pt x="13142" y="630"/>
                  </a:cubicBezTo>
                  <a:cubicBezTo>
                    <a:pt x="13870" y="640"/>
                    <a:pt x="14599" y="608"/>
                    <a:pt x="15326" y="586"/>
                  </a:cubicBezTo>
                  <a:cubicBezTo>
                    <a:pt x="15481" y="582"/>
                    <a:pt x="15636" y="577"/>
                    <a:pt x="15791" y="573"/>
                  </a:cubicBezTo>
                  <a:cubicBezTo>
                    <a:pt x="15846" y="571"/>
                    <a:pt x="15901" y="570"/>
                    <a:pt x="15957" y="568"/>
                  </a:cubicBezTo>
                  <a:cubicBezTo>
                    <a:pt x="16778" y="545"/>
                    <a:pt x="17600" y="522"/>
                    <a:pt x="18423" y="516"/>
                  </a:cubicBezTo>
                  <a:cubicBezTo>
                    <a:pt x="18423" y="516"/>
                    <a:pt x="18423" y="517"/>
                    <a:pt x="18423" y="5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5" y="3685"/>
              <a:ext cx="5752" cy="247"/>
            </a:xfrm>
            <a:custGeom>
              <a:avLst/>
              <a:gdLst>
                <a:gd name="T0" fmla="*/ 18424 w 18424"/>
                <a:gd name="T1" fmla="*/ 536 h 790"/>
                <a:gd name="T2" fmla="*/ 15482 w 18424"/>
                <a:gd name="T3" fmla="*/ 599 h 790"/>
                <a:gd name="T4" fmla="*/ 13377 w 18424"/>
                <a:gd name="T5" fmla="*/ 646 h 790"/>
                <a:gd name="T6" fmla="*/ 13287 w 18424"/>
                <a:gd name="T7" fmla="*/ 645 h 790"/>
                <a:gd name="T8" fmla="*/ 12360 w 18424"/>
                <a:gd name="T9" fmla="*/ 609 h 790"/>
                <a:gd name="T10" fmla="*/ 11496 w 18424"/>
                <a:gd name="T11" fmla="*/ 501 h 790"/>
                <a:gd name="T12" fmla="*/ 10750 w 18424"/>
                <a:gd name="T13" fmla="*/ 299 h 790"/>
                <a:gd name="T14" fmla="*/ 10529 w 18424"/>
                <a:gd name="T15" fmla="*/ 217 h 790"/>
                <a:gd name="T16" fmla="*/ 9514 w 18424"/>
                <a:gd name="T17" fmla="*/ 22 h 790"/>
                <a:gd name="T18" fmla="*/ 7438 w 18424"/>
                <a:gd name="T19" fmla="*/ 230 h 790"/>
                <a:gd name="T20" fmla="*/ 7343 w 18424"/>
                <a:gd name="T21" fmla="*/ 246 h 790"/>
                <a:gd name="T22" fmla="*/ 6022 w 18424"/>
                <a:gd name="T23" fmla="*/ 491 h 790"/>
                <a:gd name="T24" fmla="*/ 5002 w 18424"/>
                <a:gd name="T25" fmla="*/ 663 h 790"/>
                <a:gd name="T26" fmla="*/ 3959 w 18424"/>
                <a:gd name="T27" fmla="*/ 754 h 790"/>
                <a:gd name="T28" fmla="*/ 2944 w 18424"/>
                <a:gd name="T29" fmla="*/ 786 h 790"/>
                <a:gd name="T30" fmla="*/ 1634 w 18424"/>
                <a:gd name="T31" fmla="*/ 656 h 790"/>
                <a:gd name="T32" fmla="*/ 1588 w 18424"/>
                <a:gd name="T33" fmla="*/ 647 h 790"/>
                <a:gd name="T34" fmla="*/ 1513 w 18424"/>
                <a:gd name="T35" fmla="*/ 633 h 790"/>
                <a:gd name="T36" fmla="*/ 925 w 18424"/>
                <a:gd name="T37" fmla="*/ 541 h 790"/>
                <a:gd name="T38" fmla="*/ 0 w 18424"/>
                <a:gd name="T39" fmla="*/ 495 h 790"/>
                <a:gd name="T40" fmla="*/ 1 w 18424"/>
                <a:gd name="T41" fmla="*/ 494 h 790"/>
                <a:gd name="T42" fmla="*/ 939 w 18424"/>
                <a:gd name="T43" fmla="*/ 540 h 790"/>
                <a:gd name="T44" fmla="*/ 1529 w 18424"/>
                <a:gd name="T45" fmla="*/ 632 h 790"/>
                <a:gd name="T46" fmla="*/ 1603 w 18424"/>
                <a:gd name="T47" fmla="*/ 646 h 790"/>
                <a:gd name="T48" fmla="*/ 1650 w 18424"/>
                <a:gd name="T49" fmla="*/ 655 h 790"/>
                <a:gd name="T50" fmla="*/ 2947 w 18424"/>
                <a:gd name="T51" fmla="*/ 784 h 790"/>
                <a:gd name="T52" fmla="*/ 3950 w 18424"/>
                <a:gd name="T53" fmla="*/ 753 h 790"/>
                <a:gd name="T54" fmla="*/ 4992 w 18424"/>
                <a:gd name="T55" fmla="*/ 662 h 790"/>
                <a:gd name="T56" fmla="*/ 6012 w 18424"/>
                <a:gd name="T57" fmla="*/ 491 h 790"/>
                <a:gd name="T58" fmla="*/ 7335 w 18424"/>
                <a:gd name="T59" fmla="*/ 246 h 790"/>
                <a:gd name="T60" fmla="*/ 7429 w 18424"/>
                <a:gd name="T61" fmla="*/ 230 h 790"/>
                <a:gd name="T62" fmla="*/ 9521 w 18424"/>
                <a:gd name="T63" fmla="*/ 20 h 790"/>
                <a:gd name="T64" fmla="*/ 10546 w 18424"/>
                <a:gd name="T65" fmla="*/ 217 h 790"/>
                <a:gd name="T66" fmla="*/ 10768 w 18424"/>
                <a:gd name="T67" fmla="*/ 299 h 790"/>
                <a:gd name="T68" fmla="*/ 11513 w 18424"/>
                <a:gd name="T69" fmla="*/ 501 h 790"/>
                <a:gd name="T70" fmla="*/ 12365 w 18424"/>
                <a:gd name="T71" fmla="*/ 607 h 790"/>
                <a:gd name="T72" fmla="*/ 13284 w 18424"/>
                <a:gd name="T73" fmla="*/ 643 h 790"/>
                <a:gd name="T74" fmla="*/ 13375 w 18424"/>
                <a:gd name="T75" fmla="*/ 644 h 790"/>
                <a:gd name="T76" fmla="*/ 15478 w 18424"/>
                <a:gd name="T77" fmla="*/ 597 h 790"/>
                <a:gd name="T78" fmla="*/ 18423 w 18424"/>
                <a:gd name="T79" fmla="*/ 534 h 790"/>
                <a:gd name="T80" fmla="*/ 18424 w 18424"/>
                <a:gd name="T81" fmla="*/ 536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24" h="790">
                  <a:moveTo>
                    <a:pt x="18424" y="536"/>
                  </a:moveTo>
                  <a:cubicBezTo>
                    <a:pt x="17443" y="542"/>
                    <a:pt x="16462" y="570"/>
                    <a:pt x="15482" y="599"/>
                  </a:cubicBezTo>
                  <a:cubicBezTo>
                    <a:pt x="14781" y="620"/>
                    <a:pt x="14078" y="652"/>
                    <a:pt x="13377" y="646"/>
                  </a:cubicBezTo>
                  <a:cubicBezTo>
                    <a:pt x="13348" y="646"/>
                    <a:pt x="13317" y="646"/>
                    <a:pt x="13287" y="645"/>
                  </a:cubicBezTo>
                  <a:cubicBezTo>
                    <a:pt x="12978" y="641"/>
                    <a:pt x="12667" y="631"/>
                    <a:pt x="12360" y="609"/>
                  </a:cubicBezTo>
                  <a:cubicBezTo>
                    <a:pt x="12071" y="588"/>
                    <a:pt x="11780" y="555"/>
                    <a:pt x="11496" y="501"/>
                  </a:cubicBezTo>
                  <a:cubicBezTo>
                    <a:pt x="11243" y="453"/>
                    <a:pt x="10993" y="388"/>
                    <a:pt x="10750" y="299"/>
                  </a:cubicBezTo>
                  <a:cubicBezTo>
                    <a:pt x="10676" y="272"/>
                    <a:pt x="10602" y="244"/>
                    <a:pt x="10529" y="217"/>
                  </a:cubicBezTo>
                  <a:cubicBezTo>
                    <a:pt x="10198" y="97"/>
                    <a:pt x="9866" y="33"/>
                    <a:pt x="9514" y="22"/>
                  </a:cubicBezTo>
                  <a:cubicBezTo>
                    <a:pt x="8823" y="1"/>
                    <a:pt x="8120" y="116"/>
                    <a:pt x="7438" y="230"/>
                  </a:cubicBezTo>
                  <a:cubicBezTo>
                    <a:pt x="7405" y="236"/>
                    <a:pt x="7374" y="241"/>
                    <a:pt x="7343" y="246"/>
                  </a:cubicBezTo>
                  <a:cubicBezTo>
                    <a:pt x="6902" y="321"/>
                    <a:pt x="6462" y="407"/>
                    <a:pt x="6022" y="491"/>
                  </a:cubicBezTo>
                  <a:cubicBezTo>
                    <a:pt x="5683" y="556"/>
                    <a:pt x="5344" y="618"/>
                    <a:pt x="5002" y="663"/>
                  </a:cubicBezTo>
                  <a:cubicBezTo>
                    <a:pt x="4657" y="708"/>
                    <a:pt x="4307" y="732"/>
                    <a:pt x="3959" y="754"/>
                  </a:cubicBezTo>
                  <a:cubicBezTo>
                    <a:pt x="3621" y="776"/>
                    <a:pt x="3282" y="790"/>
                    <a:pt x="2944" y="786"/>
                  </a:cubicBezTo>
                  <a:cubicBezTo>
                    <a:pt x="2503" y="781"/>
                    <a:pt x="2068" y="737"/>
                    <a:pt x="1634" y="656"/>
                  </a:cubicBezTo>
                  <a:cubicBezTo>
                    <a:pt x="1618" y="653"/>
                    <a:pt x="1603" y="650"/>
                    <a:pt x="1588" y="647"/>
                  </a:cubicBezTo>
                  <a:cubicBezTo>
                    <a:pt x="1563" y="643"/>
                    <a:pt x="1538" y="638"/>
                    <a:pt x="1513" y="633"/>
                  </a:cubicBezTo>
                  <a:cubicBezTo>
                    <a:pt x="1318" y="596"/>
                    <a:pt x="1122" y="563"/>
                    <a:pt x="925" y="541"/>
                  </a:cubicBezTo>
                  <a:cubicBezTo>
                    <a:pt x="619" y="506"/>
                    <a:pt x="309" y="496"/>
                    <a:pt x="0" y="495"/>
                  </a:cubicBezTo>
                  <a:cubicBezTo>
                    <a:pt x="1" y="495"/>
                    <a:pt x="1" y="494"/>
                    <a:pt x="1" y="494"/>
                  </a:cubicBezTo>
                  <a:cubicBezTo>
                    <a:pt x="314" y="495"/>
                    <a:pt x="628" y="504"/>
                    <a:pt x="939" y="540"/>
                  </a:cubicBezTo>
                  <a:cubicBezTo>
                    <a:pt x="1136" y="562"/>
                    <a:pt x="1333" y="595"/>
                    <a:pt x="1529" y="632"/>
                  </a:cubicBezTo>
                  <a:cubicBezTo>
                    <a:pt x="1554" y="637"/>
                    <a:pt x="1579" y="642"/>
                    <a:pt x="1603" y="646"/>
                  </a:cubicBezTo>
                  <a:cubicBezTo>
                    <a:pt x="1619" y="649"/>
                    <a:pt x="1634" y="652"/>
                    <a:pt x="1650" y="655"/>
                  </a:cubicBezTo>
                  <a:cubicBezTo>
                    <a:pt x="2080" y="735"/>
                    <a:pt x="2510" y="779"/>
                    <a:pt x="2947" y="784"/>
                  </a:cubicBezTo>
                  <a:cubicBezTo>
                    <a:pt x="3281" y="788"/>
                    <a:pt x="3616" y="774"/>
                    <a:pt x="3950" y="753"/>
                  </a:cubicBezTo>
                  <a:cubicBezTo>
                    <a:pt x="4298" y="730"/>
                    <a:pt x="4647" y="707"/>
                    <a:pt x="4992" y="662"/>
                  </a:cubicBezTo>
                  <a:cubicBezTo>
                    <a:pt x="5334" y="617"/>
                    <a:pt x="5674" y="555"/>
                    <a:pt x="6012" y="491"/>
                  </a:cubicBezTo>
                  <a:cubicBezTo>
                    <a:pt x="6452" y="407"/>
                    <a:pt x="6893" y="321"/>
                    <a:pt x="7335" y="246"/>
                  </a:cubicBezTo>
                  <a:cubicBezTo>
                    <a:pt x="7365" y="241"/>
                    <a:pt x="7397" y="235"/>
                    <a:pt x="7429" y="230"/>
                  </a:cubicBezTo>
                  <a:cubicBezTo>
                    <a:pt x="8117" y="115"/>
                    <a:pt x="8825" y="0"/>
                    <a:pt x="9521" y="20"/>
                  </a:cubicBezTo>
                  <a:cubicBezTo>
                    <a:pt x="9875" y="30"/>
                    <a:pt x="10212" y="96"/>
                    <a:pt x="10546" y="217"/>
                  </a:cubicBezTo>
                  <a:cubicBezTo>
                    <a:pt x="10620" y="244"/>
                    <a:pt x="10694" y="272"/>
                    <a:pt x="10768" y="299"/>
                  </a:cubicBezTo>
                  <a:cubicBezTo>
                    <a:pt x="11010" y="388"/>
                    <a:pt x="11260" y="453"/>
                    <a:pt x="11513" y="501"/>
                  </a:cubicBezTo>
                  <a:cubicBezTo>
                    <a:pt x="11793" y="554"/>
                    <a:pt x="12080" y="587"/>
                    <a:pt x="12365" y="607"/>
                  </a:cubicBezTo>
                  <a:cubicBezTo>
                    <a:pt x="12670" y="629"/>
                    <a:pt x="12978" y="639"/>
                    <a:pt x="13284" y="643"/>
                  </a:cubicBezTo>
                  <a:cubicBezTo>
                    <a:pt x="13315" y="644"/>
                    <a:pt x="13345" y="644"/>
                    <a:pt x="13375" y="644"/>
                  </a:cubicBezTo>
                  <a:cubicBezTo>
                    <a:pt x="14075" y="650"/>
                    <a:pt x="14777" y="618"/>
                    <a:pt x="15478" y="597"/>
                  </a:cubicBezTo>
                  <a:cubicBezTo>
                    <a:pt x="16459" y="569"/>
                    <a:pt x="17441" y="540"/>
                    <a:pt x="18423" y="534"/>
                  </a:cubicBezTo>
                  <a:cubicBezTo>
                    <a:pt x="18423" y="535"/>
                    <a:pt x="18424" y="535"/>
                    <a:pt x="18424" y="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5" y="3663"/>
              <a:ext cx="5751" cy="236"/>
            </a:xfrm>
            <a:custGeom>
              <a:avLst/>
              <a:gdLst>
                <a:gd name="T0" fmla="*/ 18423 w 18423"/>
                <a:gd name="T1" fmla="*/ 527 h 755"/>
                <a:gd name="T2" fmla="*/ 15624 w 18423"/>
                <a:gd name="T3" fmla="*/ 585 h 755"/>
                <a:gd name="T4" fmla="*/ 13630 w 18423"/>
                <a:gd name="T5" fmla="*/ 632 h 755"/>
                <a:gd name="T6" fmla="*/ 13579 w 18423"/>
                <a:gd name="T7" fmla="*/ 632 h 755"/>
                <a:gd name="T8" fmla="*/ 12693 w 18423"/>
                <a:gd name="T9" fmla="*/ 603 h 755"/>
                <a:gd name="T10" fmla="*/ 11810 w 18423"/>
                <a:gd name="T11" fmla="*/ 493 h 755"/>
                <a:gd name="T12" fmla="*/ 10960 w 18423"/>
                <a:gd name="T13" fmla="*/ 280 h 755"/>
                <a:gd name="T14" fmla="*/ 10689 w 18423"/>
                <a:gd name="T15" fmla="*/ 194 h 755"/>
                <a:gd name="T16" fmla="*/ 10226 w 18423"/>
                <a:gd name="T17" fmla="*/ 73 h 755"/>
                <a:gd name="T18" fmla="*/ 9524 w 18423"/>
                <a:gd name="T19" fmla="*/ 5 h 755"/>
                <a:gd name="T20" fmla="*/ 8453 w 18423"/>
                <a:gd name="T21" fmla="*/ 77 h 755"/>
                <a:gd name="T22" fmla="*/ 7475 w 18423"/>
                <a:gd name="T23" fmla="*/ 222 h 755"/>
                <a:gd name="T24" fmla="*/ 7455 w 18423"/>
                <a:gd name="T25" fmla="*/ 225 h 755"/>
                <a:gd name="T26" fmla="*/ 6185 w 18423"/>
                <a:gd name="T27" fmla="*/ 456 h 755"/>
                <a:gd name="T28" fmla="*/ 5202 w 18423"/>
                <a:gd name="T29" fmla="*/ 625 h 755"/>
                <a:gd name="T30" fmla="*/ 5144 w 18423"/>
                <a:gd name="T31" fmla="*/ 633 h 755"/>
                <a:gd name="T32" fmla="*/ 3274 w 18423"/>
                <a:gd name="T33" fmla="*/ 748 h 755"/>
                <a:gd name="T34" fmla="*/ 1821 w 18423"/>
                <a:gd name="T35" fmla="*/ 618 h 755"/>
                <a:gd name="T36" fmla="*/ 1762 w 18423"/>
                <a:gd name="T37" fmla="*/ 609 h 755"/>
                <a:gd name="T38" fmla="*/ 1669 w 18423"/>
                <a:gd name="T39" fmla="*/ 594 h 755"/>
                <a:gd name="T40" fmla="*/ 0 w 18423"/>
                <a:gd name="T41" fmla="*/ 457 h 755"/>
                <a:gd name="T42" fmla="*/ 1 w 18423"/>
                <a:gd name="T43" fmla="*/ 455 h 755"/>
                <a:gd name="T44" fmla="*/ 1684 w 18423"/>
                <a:gd name="T45" fmla="*/ 593 h 755"/>
                <a:gd name="T46" fmla="*/ 1777 w 18423"/>
                <a:gd name="T47" fmla="*/ 608 h 755"/>
                <a:gd name="T48" fmla="*/ 1836 w 18423"/>
                <a:gd name="T49" fmla="*/ 617 h 755"/>
                <a:gd name="T50" fmla="*/ 3277 w 18423"/>
                <a:gd name="T51" fmla="*/ 746 h 755"/>
                <a:gd name="T52" fmla="*/ 5133 w 18423"/>
                <a:gd name="T53" fmla="*/ 632 h 755"/>
                <a:gd name="T54" fmla="*/ 5191 w 18423"/>
                <a:gd name="T55" fmla="*/ 624 h 755"/>
                <a:gd name="T56" fmla="*/ 6175 w 18423"/>
                <a:gd name="T57" fmla="*/ 455 h 755"/>
                <a:gd name="T58" fmla="*/ 7445 w 18423"/>
                <a:gd name="T59" fmla="*/ 225 h 755"/>
                <a:gd name="T60" fmla="*/ 7465 w 18423"/>
                <a:gd name="T61" fmla="*/ 222 h 755"/>
                <a:gd name="T62" fmla="*/ 8446 w 18423"/>
                <a:gd name="T63" fmla="*/ 76 h 755"/>
                <a:gd name="T64" fmla="*/ 9530 w 18423"/>
                <a:gd name="T65" fmla="*/ 3 h 755"/>
                <a:gd name="T66" fmla="*/ 10240 w 18423"/>
                <a:gd name="T67" fmla="*/ 72 h 755"/>
                <a:gd name="T68" fmla="*/ 10705 w 18423"/>
                <a:gd name="T69" fmla="*/ 194 h 755"/>
                <a:gd name="T70" fmla="*/ 10976 w 18423"/>
                <a:gd name="T71" fmla="*/ 280 h 755"/>
                <a:gd name="T72" fmla="*/ 11825 w 18423"/>
                <a:gd name="T73" fmla="*/ 493 h 755"/>
                <a:gd name="T74" fmla="*/ 12697 w 18423"/>
                <a:gd name="T75" fmla="*/ 601 h 755"/>
                <a:gd name="T76" fmla="*/ 13577 w 18423"/>
                <a:gd name="T77" fmla="*/ 630 h 755"/>
                <a:gd name="T78" fmla="*/ 13628 w 18423"/>
                <a:gd name="T79" fmla="*/ 630 h 755"/>
                <a:gd name="T80" fmla="*/ 15620 w 18423"/>
                <a:gd name="T81" fmla="*/ 583 h 755"/>
                <a:gd name="T82" fmla="*/ 18423 w 18423"/>
                <a:gd name="T83" fmla="*/ 525 h 755"/>
                <a:gd name="T84" fmla="*/ 18423 w 18423"/>
                <a:gd name="T85" fmla="*/ 52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23" h="755">
                  <a:moveTo>
                    <a:pt x="18423" y="527"/>
                  </a:moveTo>
                  <a:cubicBezTo>
                    <a:pt x="17490" y="533"/>
                    <a:pt x="16557" y="558"/>
                    <a:pt x="15624" y="585"/>
                  </a:cubicBezTo>
                  <a:cubicBezTo>
                    <a:pt x="14960" y="604"/>
                    <a:pt x="14295" y="629"/>
                    <a:pt x="13630" y="632"/>
                  </a:cubicBezTo>
                  <a:cubicBezTo>
                    <a:pt x="13610" y="632"/>
                    <a:pt x="13599" y="632"/>
                    <a:pt x="13579" y="632"/>
                  </a:cubicBezTo>
                  <a:cubicBezTo>
                    <a:pt x="13283" y="631"/>
                    <a:pt x="12987" y="624"/>
                    <a:pt x="12693" y="603"/>
                  </a:cubicBezTo>
                  <a:cubicBezTo>
                    <a:pt x="12398" y="582"/>
                    <a:pt x="12101" y="546"/>
                    <a:pt x="11810" y="493"/>
                  </a:cubicBezTo>
                  <a:cubicBezTo>
                    <a:pt x="11523" y="441"/>
                    <a:pt x="11239" y="368"/>
                    <a:pt x="10960" y="280"/>
                  </a:cubicBezTo>
                  <a:cubicBezTo>
                    <a:pt x="10870" y="251"/>
                    <a:pt x="10779" y="222"/>
                    <a:pt x="10689" y="194"/>
                  </a:cubicBezTo>
                  <a:cubicBezTo>
                    <a:pt x="10536" y="147"/>
                    <a:pt x="10382" y="103"/>
                    <a:pt x="10226" y="73"/>
                  </a:cubicBezTo>
                  <a:cubicBezTo>
                    <a:pt x="9996" y="27"/>
                    <a:pt x="9759" y="7"/>
                    <a:pt x="9524" y="5"/>
                  </a:cubicBezTo>
                  <a:cubicBezTo>
                    <a:pt x="9167" y="2"/>
                    <a:pt x="8807" y="35"/>
                    <a:pt x="8453" y="77"/>
                  </a:cubicBezTo>
                  <a:cubicBezTo>
                    <a:pt x="8126" y="117"/>
                    <a:pt x="7800" y="168"/>
                    <a:pt x="7475" y="222"/>
                  </a:cubicBezTo>
                  <a:cubicBezTo>
                    <a:pt x="7467" y="223"/>
                    <a:pt x="7463" y="224"/>
                    <a:pt x="7455" y="225"/>
                  </a:cubicBezTo>
                  <a:cubicBezTo>
                    <a:pt x="7031" y="297"/>
                    <a:pt x="6608" y="377"/>
                    <a:pt x="6185" y="456"/>
                  </a:cubicBezTo>
                  <a:cubicBezTo>
                    <a:pt x="5858" y="517"/>
                    <a:pt x="5531" y="577"/>
                    <a:pt x="5202" y="625"/>
                  </a:cubicBezTo>
                  <a:cubicBezTo>
                    <a:pt x="5183" y="628"/>
                    <a:pt x="5163" y="631"/>
                    <a:pt x="5144" y="633"/>
                  </a:cubicBezTo>
                  <a:cubicBezTo>
                    <a:pt x="4526" y="720"/>
                    <a:pt x="3896" y="755"/>
                    <a:pt x="3274" y="748"/>
                  </a:cubicBezTo>
                  <a:cubicBezTo>
                    <a:pt x="2787" y="742"/>
                    <a:pt x="2303" y="694"/>
                    <a:pt x="1821" y="618"/>
                  </a:cubicBezTo>
                  <a:cubicBezTo>
                    <a:pt x="1801" y="615"/>
                    <a:pt x="1782" y="612"/>
                    <a:pt x="1762" y="609"/>
                  </a:cubicBezTo>
                  <a:cubicBezTo>
                    <a:pt x="1731" y="604"/>
                    <a:pt x="1701" y="599"/>
                    <a:pt x="1669" y="594"/>
                  </a:cubicBezTo>
                  <a:cubicBezTo>
                    <a:pt x="1115" y="506"/>
                    <a:pt x="562" y="459"/>
                    <a:pt x="0" y="457"/>
                  </a:cubicBezTo>
                  <a:cubicBezTo>
                    <a:pt x="1" y="456"/>
                    <a:pt x="1" y="456"/>
                    <a:pt x="1" y="455"/>
                  </a:cubicBezTo>
                  <a:cubicBezTo>
                    <a:pt x="568" y="457"/>
                    <a:pt x="1125" y="504"/>
                    <a:pt x="1684" y="593"/>
                  </a:cubicBezTo>
                  <a:cubicBezTo>
                    <a:pt x="1716" y="598"/>
                    <a:pt x="1747" y="603"/>
                    <a:pt x="1777" y="608"/>
                  </a:cubicBezTo>
                  <a:cubicBezTo>
                    <a:pt x="1797" y="611"/>
                    <a:pt x="1816" y="614"/>
                    <a:pt x="1836" y="617"/>
                  </a:cubicBezTo>
                  <a:cubicBezTo>
                    <a:pt x="2315" y="692"/>
                    <a:pt x="2794" y="740"/>
                    <a:pt x="3277" y="746"/>
                  </a:cubicBezTo>
                  <a:cubicBezTo>
                    <a:pt x="3894" y="753"/>
                    <a:pt x="4520" y="718"/>
                    <a:pt x="5133" y="632"/>
                  </a:cubicBezTo>
                  <a:cubicBezTo>
                    <a:pt x="5152" y="630"/>
                    <a:pt x="5172" y="627"/>
                    <a:pt x="5191" y="624"/>
                  </a:cubicBezTo>
                  <a:cubicBezTo>
                    <a:pt x="5520" y="577"/>
                    <a:pt x="5848" y="517"/>
                    <a:pt x="6175" y="455"/>
                  </a:cubicBezTo>
                  <a:cubicBezTo>
                    <a:pt x="6598" y="376"/>
                    <a:pt x="7021" y="297"/>
                    <a:pt x="7445" y="225"/>
                  </a:cubicBezTo>
                  <a:cubicBezTo>
                    <a:pt x="7453" y="224"/>
                    <a:pt x="7457" y="223"/>
                    <a:pt x="7465" y="222"/>
                  </a:cubicBezTo>
                  <a:cubicBezTo>
                    <a:pt x="7791" y="167"/>
                    <a:pt x="8118" y="116"/>
                    <a:pt x="8446" y="76"/>
                  </a:cubicBezTo>
                  <a:cubicBezTo>
                    <a:pt x="8805" y="33"/>
                    <a:pt x="9169" y="0"/>
                    <a:pt x="9530" y="3"/>
                  </a:cubicBezTo>
                  <a:cubicBezTo>
                    <a:pt x="9768" y="5"/>
                    <a:pt x="10007" y="25"/>
                    <a:pt x="10240" y="72"/>
                  </a:cubicBezTo>
                  <a:cubicBezTo>
                    <a:pt x="10396" y="103"/>
                    <a:pt x="10552" y="147"/>
                    <a:pt x="10705" y="194"/>
                  </a:cubicBezTo>
                  <a:cubicBezTo>
                    <a:pt x="10796" y="222"/>
                    <a:pt x="10886" y="251"/>
                    <a:pt x="10976" y="280"/>
                  </a:cubicBezTo>
                  <a:cubicBezTo>
                    <a:pt x="11255" y="368"/>
                    <a:pt x="11538" y="440"/>
                    <a:pt x="11825" y="493"/>
                  </a:cubicBezTo>
                  <a:cubicBezTo>
                    <a:pt x="12113" y="545"/>
                    <a:pt x="12406" y="581"/>
                    <a:pt x="12697" y="601"/>
                  </a:cubicBezTo>
                  <a:cubicBezTo>
                    <a:pt x="12989" y="622"/>
                    <a:pt x="13283" y="630"/>
                    <a:pt x="13577" y="630"/>
                  </a:cubicBezTo>
                  <a:cubicBezTo>
                    <a:pt x="13597" y="630"/>
                    <a:pt x="13608" y="630"/>
                    <a:pt x="13628" y="630"/>
                  </a:cubicBezTo>
                  <a:cubicBezTo>
                    <a:pt x="14292" y="627"/>
                    <a:pt x="14956" y="602"/>
                    <a:pt x="15620" y="583"/>
                  </a:cubicBezTo>
                  <a:cubicBezTo>
                    <a:pt x="16554" y="557"/>
                    <a:pt x="17489" y="531"/>
                    <a:pt x="18423" y="525"/>
                  </a:cubicBezTo>
                  <a:cubicBezTo>
                    <a:pt x="18423" y="526"/>
                    <a:pt x="18423" y="526"/>
                    <a:pt x="18423" y="5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5" y="3637"/>
              <a:ext cx="5751" cy="227"/>
            </a:xfrm>
            <a:custGeom>
              <a:avLst/>
              <a:gdLst>
                <a:gd name="T0" fmla="*/ 18423 w 18423"/>
                <a:gd name="T1" fmla="*/ 530 h 725"/>
                <a:gd name="T2" fmla="*/ 15761 w 18423"/>
                <a:gd name="T3" fmla="*/ 582 h 725"/>
                <a:gd name="T4" fmla="*/ 13856 w 18423"/>
                <a:gd name="T5" fmla="*/ 627 h 725"/>
                <a:gd name="T6" fmla="*/ 13836 w 18423"/>
                <a:gd name="T7" fmla="*/ 627 h 725"/>
                <a:gd name="T8" fmla="*/ 12982 w 18423"/>
                <a:gd name="T9" fmla="*/ 607 h 725"/>
                <a:gd name="T10" fmla="*/ 12086 w 18423"/>
                <a:gd name="T11" fmla="*/ 498 h 725"/>
                <a:gd name="T12" fmla="*/ 11143 w 18423"/>
                <a:gd name="T13" fmla="*/ 274 h 725"/>
                <a:gd name="T14" fmla="*/ 10825 w 18423"/>
                <a:gd name="T15" fmla="*/ 185 h 725"/>
                <a:gd name="T16" fmla="*/ 10278 w 18423"/>
                <a:gd name="T17" fmla="*/ 62 h 725"/>
                <a:gd name="T18" fmla="*/ 9485 w 18423"/>
                <a:gd name="T19" fmla="*/ 4 h 725"/>
                <a:gd name="T20" fmla="*/ 8466 w 18423"/>
                <a:gd name="T21" fmla="*/ 79 h 725"/>
                <a:gd name="T22" fmla="*/ 7538 w 18423"/>
                <a:gd name="T23" fmla="*/ 218 h 725"/>
                <a:gd name="T24" fmla="*/ 6349 w 18423"/>
                <a:gd name="T25" fmla="*/ 432 h 725"/>
                <a:gd name="T26" fmla="*/ 5410 w 18423"/>
                <a:gd name="T27" fmla="*/ 597 h 725"/>
                <a:gd name="T28" fmla="*/ 4588 w 18423"/>
                <a:gd name="T29" fmla="*/ 692 h 725"/>
                <a:gd name="T30" fmla="*/ 3591 w 18423"/>
                <a:gd name="T31" fmla="*/ 721 h 725"/>
                <a:gd name="T32" fmla="*/ 2005 w 18423"/>
                <a:gd name="T33" fmla="*/ 593 h 725"/>
                <a:gd name="T34" fmla="*/ 1929 w 18423"/>
                <a:gd name="T35" fmla="*/ 583 h 725"/>
                <a:gd name="T36" fmla="*/ 1814 w 18423"/>
                <a:gd name="T37" fmla="*/ 567 h 725"/>
                <a:gd name="T38" fmla="*/ 0 w 18423"/>
                <a:gd name="T39" fmla="*/ 431 h 725"/>
                <a:gd name="T40" fmla="*/ 1 w 18423"/>
                <a:gd name="T41" fmla="*/ 430 h 725"/>
                <a:gd name="T42" fmla="*/ 1829 w 18423"/>
                <a:gd name="T43" fmla="*/ 566 h 725"/>
                <a:gd name="T44" fmla="*/ 1944 w 18423"/>
                <a:gd name="T45" fmla="*/ 582 h 725"/>
                <a:gd name="T46" fmla="*/ 2020 w 18423"/>
                <a:gd name="T47" fmla="*/ 592 h 725"/>
                <a:gd name="T48" fmla="*/ 2694 w 18423"/>
                <a:gd name="T49" fmla="*/ 673 h 725"/>
                <a:gd name="T50" fmla="*/ 3593 w 18423"/>
                <a:gd name="T51" fmla="*/ 720 h 725"/>
                <a:gd name="T52" fmla="*/ 4579 w 18423"/>
                <a:gd name="T53" fmla="*/ 691 h 725"/>
                <a:gd name="T54" fmla="*/ 5399 w 18423"/>
                <a:gd name="T55" fmla="*/ 596 h 725"/>
                <a:gd name="T56" fmla="*/ 6337 w 18423"/>
                <a:gd name="T57" fmla="*/ 432 h 725"/>
                <a:gd name="T58" fmla="*/ 7527 w 18423"/>
                <a:gd name="T59" fmla="*/ 217 h 725"/>
                <a:gd name="T60" fmla="*/ 8458 w 18423"/>
                <a:gd name="T61" fmla="*/ 78 h 725"/>
                <a:gd name="T62" fmla="*/ 9490 w 18423"/>
                <a:gd name="T63" fmla="*/ 2 h 725"/>
                <a:gd name="T64" fmla="*/ 10291 w 18423"/>
                <a:gd name="T65" fmla="*/ 61 h 725"/>
                <a:gd name="T66" fmla="*/ 10839 w 18423"/>
                <a:gd name="T67" fmla="*/ 185 h 725"/>
                <a:gd name="T68" fmla="*/ 11158 w 18423"/>
                <a:gd name="T69" fmla="*/ 274 h 725"/>
                <a:gd name="T70" fmla="*/ 12099 w 18423"/>
                <a:gd name="T71" fmla="*/ 497 h 725"/>
                <a:gd name="T72" fmla="*/ 12985 w 18423"/>
                <a:gd name="T73" fmla="*/ 606 h 725"/>
                <a:gd name="T74" fmla="*/ 13834 w 18423"/>
                <a:gd name="T75" fmla="*/ 625 h 725"/>
                <a:gd name="T76" fmla="*/ 13854 w 18423"/>
                <a:gd name="T77" fmla="*/ 625 h 725"/>
                <a:gd name="T78" fmla="*/ 15757 w 18423"/>
                <a:gd name="T79" fmla="*/ 580 h 725"/>
                <a:gd name="T80" fmla="*/ 18423 w 18423"/>
                <a:gd name="T81" fmla="*/ 528 h 725"/>
                <a:gd name="T82" fmla="*/ 18423 w 18423"/>
                <a:gd name="T83" fmla="*/ 53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423" h="725">
                  <a:moveTo>
                    <a:pt x="18423" y="530"/>
                  </a:moveTo>
                  <a:cubicBezTo>
                    <a:pt x="17535" y="534"/>
                    <a:pt x="16648" y="558"/>
                    <a:pt x="15761" y="582"/>
                  </a:cubicBezTo>
                  <a:cubicBezTo>
                    <a:pt x="15126" y="600"/>
                    <a:pt x="14491" y="617"/>
                    <a:pt x="13856" y="627"/>
                  </a:cubicBezTo>
                  <a:cubicBezTo>
                    <a:pt x="13848" y="627"/>
                    <a:pt x="13844" y="627"/>
                    <a:pt x="13836" y="627"/>
                  </a:cubicBezTo>
                  <a:cubicBezTo>
                    <a:pt x="13551" y="631"/>
                    <a:pt x="13266" y="626"/>
                    <a:pt x="12982" y="607"/>
                  </a:cubicBezTo>
                  <a:cubicBezTo>
                    <a:pt x="12682" y="587"/>
                    <a:pt x="12382" y="550"/>
                    <a:pt x="12086" y="498"/>
                  </a:cubicBezTo>
                  <a:cubicBezTo>
                    <a:pt x="11769" y="441"/>
                    <a:pt x="11455" y="363"/>
                    <a:pt x="11143" y="274"/>
                  </a:cubicBezTo>
                  <a:cubicBezTo>
                    <a:pt x="11037" y="244"/>
                    <a:pt x="10931" y="213"/>
                    <a:pt x="10825" y="185"/>
                  </a:cubicBezTo>
                  <a:cubicBezTo>
                    <a:pt x="10645" y="136"/>
                    <a:pt x="10462" y="92"/>
                    <a:pt x="10278" y="62"/>
                  </a:cubicBezTo>
                  <a:cubicBezTo>
                    <a:pt x="10017" y="18"/>
                    <a:pt x="9751" y="2"/>
                    <a:pt x="9485" y="4"/>
                  </a:cubicBezTo>
                  <a:cubicBezTo>
                    <a:pt x="9145" y="7"/>
                    <a:pt x="8804" y="37"/>
                    <a:pt x="8466" y="79"/>
                  </a:cubicBezTo>
                  <a:cubicBezTo>
                    <a:pt x="8156" y="117"/>
                    <a:pt x="7847" y="166"/>
                    <a:pt x="7538" y="218"/>
                  </a:cubicBezTo>
                  <a:cubicBezTo>
                    <a:pt x="7141" y="285"/>
                    <a:pt x="6745" y="359"/>
                    <a:pt x="6349" y="432"/>
                  </a:cubicBezTo>
                  <a:cubicBezTo>
                    <a:pt x="6037" y="490"/>
                    <a:pt x="5724" y="548"/>
                    <a:pt x="5410" y="597"/>
                  </a:cubicBezTo>
                  <a:cubicBezTo>
                    <a:pt x="5137" y="639"/>
                    <a:pt x="4863" y="674"/>
                    <a:pt x="4588" y="692"/>
                  </a:cubicBezTo>
                  <a:cubicBezTo>
                    <a:pt x="4257" y="714"/>
                    <a:pt x="3923" y="725"/>
                    <a:pt x="3591" y="721"/>
                  </a:cubicBezTo>
                  <a:cubicBezTo>
                    <a:pt x="3060" y="715"/>
                    <a:pt x="2532" y="665"/>
                    <a:pt x="2005" y="593"/>
                  </a:cubicBezTo>
                  <a:cubicBezTo>
                    <a:pt x="1980" y="590"/>
                    <a:pt x="1954" y="586"/>
                    <a:pt x="1929" y="583"/>
                  </a:cubicBezTo>
                  <a:cubicBezTo>
                    <a:pt x="1891" y="578"/>
                    <a:pt x="1853" y="572"/>
                    <a:pt x="1814" y="567"/>
                  </a:cubicBezTo>
                  <a:cubicBezTo>
                    <a:pt x="1211" y="484"/>
                    <a:pt x="609" y="433"/>
                    <a:pt x="0" y="431"/>
                  </a:cubicBezTo>
                  <a:cubicBezTo>
                    <a:pt x="0" y="431"/>
                    <a:pt x="0" y="430"/>
                    <a:pt x="1" y="430"/>
                  </a:cubicBezTo>
                  <a:cubicBezTo>
                    <a:pt x="615" y="431"/>
                    <a:pt x="1221" y="482"/>
                    <a:pt x="1829" y="566"/>
                  </a:cubicBezTo>
                  <a:cubicBezTo>
                    <a:pt x="1867" y="571"/>
                    <a:pt x="1905" y="577"/>
                    <a:pt x="1944" y="582"/>
                  </a:cubicBezTo>
                  <a:cubicBezTo>
                    <a:pt x="1969" y="585"/>
                    <a:pt x="1994" y="589"/>
                    <a:pt x="2020" y="592"/>
                  </a:cubicBezTo>
                  <a:cubicBezTo>
                    <a:pt x="2244" y="623"/>
                    <a:pt x="2469" y="652"/>
                    <a:pt x="2694" y="673"/>
                  </a:cubicBezTo>
                  <a:cubicBezTo>
                    <a:pt x="2992" y="701"/>
                    <a:pt x="3293" y="716"/>
                    <a:pt x="3593" y="720"/>
                  </a:cubicBezTo>
                  <a:cubicBezTo>
                    <a:pt x="3921" y="723"/>
                    <a:pt x="4251" y="712"/>
                    <a:pt x="4579" y="691"/>
                  </a:cubicBezTo>
                  <a:cubicBezTo>
                    <a:pt x="4853" y="672"/>
                    <a:pt x="5127" y="638"/>
                    <a:pt x="5399" y="596"/>
                  </a:cubicBezTo>
                  <a:cubicBezTo>
                    <a:pt x="5712" y="547"/>
                    <a:pt x="6025" y="490"/>
                    <a:pt x="6337" y="432"/>
                  </a:cubicBezTo>
                  <a:cubicBezTo>
                    <a:pt x="6733" y="358"/>
                    <a:pt x="7130" y="284"/>
                    <a:pt x="7527" y="217"/>
                  </a:cubicBezTo>
                  <a:cubicBezTo>
                    <a:pt x="7836" y="165"/>
                    <a:pt x="8147" y="116"/>
                    <a:pt x="8458" y="78"/>
                  </a:cubicBezTo>
                  <a:cubicBezTo>
                    <a:pt x="8800" y="36"/>
                    <a:pt x="9146" y="5"/>
                    <a:pt x="9490" y="2"/>
                  </a:cubicBezTo>
                  <a:cubicBezTo>
                    <a:pt x="9758" y="0"/>
                    <a:pt x="10027" y="17"/>
                    <a:pt x="10291" y="61"/>
                  </a:cubicBezTo>
                  <a:cubicBezTo>
                    <a:pt x="10475" y="91"/>
                    <a:pt x="10658" y="136"/>
                    <a:pt x="10839" y="185"/>
                  </a:cubicBezTo>
                  <a:cubicBezTo>
                    <a:pt x="10945" y="213"/>
                    <a:pt x="11052" y="244"/>
                    <a:pt x="11158" y="274"/>
                  </a:cubicBezTo>
                  <a:cubicBezTo>
                    <a:pt x="11469" y="362"/>
                    <a:pt x="11782" y="440"/>
                    <a:pt x="12099" y="497"/>
                  </a:cubicBezTo>
                  <a:cubicBezTo>
                    <a:pt x="12392" y="549"/>
                    <a:pt x="12689" y="586"/>
                    <a:pt x="12985" y="606"/>
                  </a:cubicBezTo>
                  <a:cubicBezTo>
                    <a:pt x="13267" y="624"/>
                    <a:pt x="13551" y="629"/>
                    <a:pt x="13834" y="625"/>
                  </a:cubicBezTo>
                  <a:cubicBezTo>
                    <a:pt x="13842" y="625"/>
                    <a:pt x="13846" y="625"/>
                    <a:pt x="13854" y="625"/>
                  </a:cubicBezTo>
                  <a:cubicBezTo>
                    <a:pt x="14488" y="615"/>
                    <a:pt x="15123" y="598"/>
                    <a:pt x="15757" y="580"/>
                  </a:cubicBezTo>
                  <a:cubicBezTo>
                    <a:pt x="16646" y="556"/>
                    <a:pt x="17534" y="533"/>
                    <a:pt x="18423" y="528"/>
                  </a:cubicBezTo>
                  <a:cubicBezTo>
                    <a:pt x="18423" y="529"/>
                    <a:pt x="18423" y="529"/>
                    <a:pt x="18423" y="5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5" y="3611"/>
              <a:ext cx="5751" cy="221"/>
            </a:xfrm>
            <a:custGeom>
              <a:avLst/>
              <a:gdLst>
                <a:gd name="T0" fmla="*/ 18423 w 18423"/>
                <a:gd name="T1" fmla="*/ 535 h 709"/>
                <a:gd name="T2" fmla="*/ 18423 w 18423"/>
                <a:gd name="T3" fmla="*/ 537 h 709"/>
                <a:gd name="T4" fmla="*/ 15886 w 18423"/>
                <a:gd name="T5" fmla="*/ 585 h 709"/>
                <a:gd name="T6" fmla="*/ 14059 w 18423"/>
                <a:gd name="T7" fmla="*/ 626 h 709"/>
                <a:gd name="T8" fmla="*/ 13219 w 18423"/>
                <a:gd name="T9" fmla="*/ 615 h 709"/>
                <a:gd name="T10" fmla="*/ 12314 w 18423"/>
                <a:gd name="T11" fmla="*/ 508 h 709"/>
                <a:gd name="T12" fmla="*/ 11291 w 18423"/>
                <a:gd name="T13" fmla="*/ 275 h 709"/>
                <a:gd name="T14" fmla="*/ 10926 w 18423"/>
                <a:gd name="T15" fmla="*/ 182 h 709"/>
                <a:gd name="T16" fmla="*/ 9404 w 18423"/>
                <a:gd name="T17" fmla="*/ 13 h 709"/>
                <a:gd name="T18" fmla="*/ 7586 w 18423"/>
                <a:gd name="T19" fmla="*/ 218 h 709"/>
                <a:gd name="T20" fmla="*/ 6498 w 18423"/>
                <a:gd name="T21" fmla="*/ 416 h 709"/>
                <a:gd name="T22" fmla="*/ 5616 w 18423"/>
                <a:gd name="T23" fmla="*/ 573 h 709"/>
                <a:gd name="T24" fmla="*/ 3877 w 18423"/>
                <a:gd name="T25" fmla="*/ 703 h 709"/>
                <a:gd name="T26" fmla="*/ 2920 w 18423"/>
                <a:gd name="T27" fmla="*/ 657 h 709"/>
                <a:gd name="T28" fmla="*/ 2177 w 18423"/>
                <a:gd name="T29" fmla="*/ 576 h 709"/>
                <a:gd name="T30" fmla="*/ 2080 w 18423"/>
                <a:gd name="T31" fmla="*/ 564 h 709"/>
                <a:gd name="T32" fmla="*/ 1939 w 18423"/>
                <a:gd name="T33" fmla="*/ 547 h 709"/>
                <a:gd name="T34" fmla="*/ 0 w 18423"/>
                <a:gd name="T35" fmla="*/ 413 h 709"/>
                <a:gd name="T36" fmla="*/ 0 w 18423"/>
                <a:gd name="T37" fmla="*/ 411 h 709"/>
                <a:gd name="T38" fmla="*/ 1953 w 18423"/>
                <a:gd name="T39" fmla="*/ 546 h 709"/>
                <a:gd name="T40" fmla="*/ 2094 w 18423"/>
                <a:gd name="T41" fmla="*/ 563 h 709"/>
                <a:gd name="T42" fmla="*/ 2191 w 18423"/>
                <a:gd name="T43" fmla="*/ 575 h 709"/>
                <a:gd name="T44" fmla="*/ 2932 w 18423"/>
                <a:gd name="T45" fmla="*/ 655 h 709"/>
                <a:gd name="T46" fmla="*/ 3880 w 18423"/>
                <a:gd name="T47" fmla="*/ 701 h 709"/>
                <a:gd name="T48" fmla="*/ 5604 w 18423"/>
                <a:gd name="T49" fmla="*/ 572 h 709"/>
                <a:gd name="T50" fmla="*/ 6485 w 18423"/>
                <a:gd name="T51" fmla="*/ 416 h 709"/>
                <a:gd name="T52" fmla="*/ 7573 w 18423"/>
                <a:gd name="T53" fmla="*/ 218 h 709"/>
                <a:gd name="T54" fmla="*/ 9407 w 18423"/>
                <a:gd name="T55" fmla="*/ 11 h 709"/>
                <a:gd name="T56" fmla="*/ 10938 w 18423"/>
                <a:gd name="T57" fmla="*/ 182 h 709"/>
                <a:gd name="T58" fmla="*/ 11304 w 18423"/>
                <a:gd name="T59" fmla="*/ 275 h 709"/>
                <a:gd name="T60" fmla="*/ 12325 w 18423"/>
                <a:gd name="T61" fmla="*/ 507 h 709"/>
                <a:gd name="T62" fmla="*/ 13222 w 18423"/>
                <a:gd name="T63" fmla="*/ 613 h 709"/>
                <a:gd name="T64" fmla="*/ 14057 w 18423"/>
                <a:gd name="T65" fmla="*/ 624 h 709"/>
                <a:gd name="T66" fmla="*/ 15882 w 18423"/>
                <a:gd name="T67" fmla="*/ 583 h 709"/>
                <a:gd name="T68" fmla="*/ 18423 w 18423"/>
                <a:gd name="T69" fmla="*/ 53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709">
                  <a:moveTo>
                    <a:pt x="18423" y="535"/>
                  </a:moveTo>
                  <a:cubicBezTo>
                    <a:pt x="18423" y="536"/>
                    <a:pt x="18423" y="536"/>
                    <a:pt x="18423" y="537"/>
                  </a:cubicBezTo>
                  <a:cubicBezTo>
                    <a:pt x="17577" y="541"/>
                    <a:pt x="16731" y="562"/>
                    <a:pt x="15886" y="585"/>
                  </a:cubicBezTo>
                  <a:cubicBezTo>
                    <a:pt x="15277" y="601"/>
                    <a:pt x="14668" y="616"/>
                    <a:pt x="14059" y="626"/>
                  </a:cubicBezTo>
                  <a:cubicBezTo>
                    <a:pt x="13779" y="630"/>
                    <a:pt x="13498" y="631"/>
                    <a:pt x="13219" y="615"/>
                  </a:cubicBezTo>
                  <a:cubicBezTo>
                    <a:pt x="12916" y="597"/>
                    <a:pt x="12613" y="560"/>
                    <a:pt x="12314" y="508"/>
                  </a:cubicBezTo>
                  <a:cubicBezTo>
                    <a:pt x="11970" y="447"/>
                    <a:pt x="11630" y="364"/>
                    <a:pt x="11291" y="275"/>
                  </a:cubicBezTo>
                  <a:cubicBezTo>
                    <a:pt x="11169" y="243"/>
                    <a:pt x="11048" y="212"/>
                    <a:pt x="10926" y="182"/>
                  </a:cubicBezTo>
                  <a:cubicBezTo>
                    <a:pt x="10424" y="62"/>
                    <a:pt x="9919" y="2"/>
                    <a:pt x="9404" y="13"/>
                  </a:cubicBezTo>
                  <a:cubicBezTo>
                    <a:pt x="8795" y="25"/>
                    <a:pt x="8187" y="115"/>
                    <a:pt x="7586" y="218"/>
                  </a:cubicBezTo>
                  <a:cubicBezTo>
                    <a:pt x="7223" y="280"/>
                    <a:pt x="6860" y="348"/>
                    <a:pt x="6498" y="416"/>
                  </a:cubicBezTo>
                  <a:cubicBezTo>
                    <a:pt x="6205" y="470"/>
                    <a:pt x="5911" y="525"/>
                    <a:pt x="5616" y="573"/>
                  </a:cubicBezTo>
                  <a:cubicBezTo>
                    <a:pt x="5039" y="666"/>
                    <a:pt x="4461" y="709"/>
                    <a:pt x="3877" y="703"/>
                  </a:cubicBezTo>
                  <a:cubicBezTo>
                    <a:pt x="3558" y="699"/>
                    <a:pt x="3238" y="684"/>
                    <a:pt x="2920" y="657"/>
                  </a:cubicBezTo>
                  <a:cubicBezTo>
                    <a:pt x="2672" y="635"/>
                    <a:pt x="2424" y="606"/>
                    <a:pt x="2177" y="576"/>
                  </a:cubicBezTo>
                  <a:cubicBezTo>
                    <a:pt x="2144" y="572"/>
                    <a:pt x="2112" y="568"/>
                    <a:pt x="2080" y="564"/>
                  </a:cubicBezTo>
                  <a:cubicBezTo>
                    <a:pt x="2033" y="559"/>
                    <a:pt x="1986" y="553"/>
                    <a:pt x="1939" y="547"/>
                  </a:cubicBezTo>
                  <a:cubicBezTo>
                    <a:pt x="1294" y="468"/>
                    <a:pt x="650" y="415"/>
                    <a:pt x="0" y="413"/>
                  </a:cubicBezTo>
                  <a:cubicBezTo>
                    <a:pt x="0" y="412"/>
                    <a:pt x="0" y="412"/>
                    <a:pt x="0" y="411"/>
                  </a:cubicBezTo>
                  <a:cubicBezTo>
                    <a:pt x="655" y="413"/>
                    <a:pt x="1304" y="466"/>
                    <a:pt x="1953" y="546"/>
                  </a:cubicBezTo>
                  <a:cubicBezTo>
                    <a:pt x="2000" y="552"/>
                    <a:pt x="2047" y="558"/>
                    <a:pt x="2094" y="563"/>
                  </a:cubicBezTo>
                  <a:cubicBezTo>
                    <a:pt x="2126" y="567"/>
                    <a:pt x="2158" y="571"/>
                    <a:pt x="2191" y="575"/>
                  </a:cubicBezTo>
                  <a:cubicBezTo>
                    <a:pt x="2437" y="605"/>
                    <a:pt x="2685" y="634"/>
                    <a:pt x="2932" y="655"/>
                  </a:cubicBezTo>
                  <a:cubicBezTo>
                    <a:pt x="3247" y="682"/>
                    <a:pt x="3564" y="698"/>
                    <a:pt x="3880" y="701"/>
                  </a:cubicBezTo>
                  <a:cubicBezTo>
                    <a:pt x="4458" y="707"/>
                    <a:pt x="5031" y="665"/>
                    <a:pt x="5604" y="572"/>
                  </a:cubicBezTo>
                  <a:cubicBezTo>
                    <a:pt x="5898" y="525"/>
                    <a:pt x="6192" y="470"/>
                    <a:pt x="6485" y="416"/>
                  </a:cubicBezTo>
                  <a:cubicBezTo>
                    <a:pt x="6847" y="348"/>
                    <a:pt x="7210" y="280"/>
                    <a:pt x="7573" y="218"/>
                  </a:cubicBezTo>
                  <a:cubicBezTo>
                    <a:pt x="8179" y="114"/>
                    <a:pt x="8793" y="23"/>
                    <a:pt x="9407" y="11"/>
                  </a:cubicBezTo>
                  <a:cubicBezTo>
                    <a:pt x="9925" y="0"/>
                    <a:pt x="10434" y="60"/>
                    <a:pt x="10938" y="182"/>
                  </a:cubicBezTo>
                  <a:cubicBezTo>
                    <a:pt x="11060" y="211"/>
                    <a:pt x="11182" y="243"/>
                    <a:pt x="11304" y="275"/>
                  </a:cubicBezTo>
                  <a:cubicBezTo>
                    <a:pt x="11642" y="363"/>
                    <a:pt x="11982" y="447"/>
                    <a:pt x="12325" y="507"/>
                  </a:cubicBezTo>
                  <a:cubicBezTo>
                    <a:pt x="12621" y="559"/>
                    <a:pt x="12922" y="596"/>
                    <a:pt x="13222" y="613"/>
                  </a:cubicBezTo>
                  <a:cubicBezTo>
                    <a:pt x="13499" y="630"/>
                    <a:pt x="13778" y="628"/>
                    <a:pt x="14057" y="624"/>
                  </a:cubicBezTo>
                  <a:cubicBezTo>
                    <a:pt x="14665" y="615"/>
                    <a:pt x="15274" y="599"/>
                    <a:pt x="15882" y="583"/>
                  </a:cubicBezTo>
                  <a:cubicBezTo>
                    <a:pt x="16729" y="561"/>
                    <a:pt x="17576" y="539"/>
                    <a:pt x="18423" y="5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4" y="3588"/>
              <a:ext cx="5752" cy="212"/>
            </a:xfrm>
            <a:custGeom>
              <a:avLst/>
              <a:gdLst>
                <a:gd name="T0" fmla="*/ 18423 w 18423"/>
                <a:gd name="T1" fmla="*/ 530 h 680"/>
                <a:gd name="T2" fmla="*/ 18423 w 18423"/>
                <a:gd name="T3" fmla="*/ 532 h 680"/>
                <a:gd name="T4" fmla="*/ 15992 w 18423"/>
                <a:gd name="T5" fmla="*/ 576 h 680"/>
                <a:gd name="T6" fmla="*/ 14252 w 18423"/>
                <a:gd name="T7" fmla="*/ 613 h 680"/>
                <a:gd name="T8" fmla="*/ 13428 w 18423"/>
                <a:gd name="T9" fmla="*/ 611 h 680"/>
                <a:gd name="T10" fmla="*/ 12471 w 18423"/>
                <a:gd name="T11" fmla="*/ 503 h 680"/>
                <a:gd name="T12" fmla="*/ 11393 w 18423"/>
                <a:gd name="T13" fmla="*/ 266 h 680"/>
                <a:gd name="T14" fmla="*/ 10975 w 18423"/>
                <a:gd name="T15" fmla="*/ 169 h 680"/>
                <a:gd name="T16" fmla="*/ 9335 w 18423"/>
                <a:gd name="T17" fmla="*/ 19 h 680"/>
                <a:gd name="T18" fmla="*/ 8412 w 18423"/>
                <a:gd name="T19" fmla="*/ 88 h 680"/>
                <a:gd name="T20" fmla="*/ 7600 w 18423"/>
                <a:gd name="T21" fmla="*/ 208 h 680"/>
                <a:gd name="T22" fmla="*/ 6618 w 18423"/>
                <a:gd name="T23" fmla="*/ 391 h 680"/>
                <a:gd name="T24" fmla="*/ 5821 w 18423"/>
                <a:gd name="T25" fmla="*/ 537 h 680"/>
                <a:gd name="T26" fmla="*/ 5025 w 18423"/>
                <a:gd name="T27" fmla="*/ 645 h 680"/>
                <a:gd name="T28" fmla="*/ 4096 w 18423"/>
                <a:gd name="T29" fmla="*/ 676 h 680"/>
                <a:gd name="T30" fmla="*/ 3114 w 18423"/>
                <a:gd name="T31" fmla="*/ 630 h 680"/>
                <a:gd name="T32" fmla="*/ 2323 w 18423"/>
                <a:gd name="T33" fmla="*/ 551 h 680"/>
                <a:gd name="T34" fmla="*/ 2197 w 18423"/>
                <a:gd name="T35" fmla="*/ 537 h 680"/>
                <a:gd name="T36" fmla="*/ 2035 w 18423"/>
                <a:gd name="T37" fmla="*/ 519 h 680"/>
                <a:gd name="T38" fmla="*/ 0 w 18423"/>
                <a:gd name="T39" fmla="*/ 387 h 680"/>
                <a:gd name="T40" fmla="*/ 1 w 18423"/>
                <a:gd name="T41" fmla="*/ 385 h 680"/>
                <a:gd name="T42" fmla="*/ 2048 w 18423"/>
                <a:gd name="T43" fmla="*/ 518 h 680"/>
                <a:gd name="T44" fmla="*/ 2210 w 18423"/>
                <a:gd name="T45" fmla="*/ 536 h 680"/>
                <a:gd name="T46" fmla="*/ 2337 w 18423"/>
                <a:gd name="T47" fmla="*/ 550 h 680"/>
                <a:gd name="T48" fmla="*/ 4099 w 18423"/>
                <a:gd name="T49" fmla="*/ 674 h 680"/>
                <a:gd name="T50" fmla="*/ 5016 w 18423"/>
                <a:gd name="T51" fmla="*/ 644 h 680"/>
                <a:gd name="T52" fmla="*/ 5807 w 18423"/>
                <a:gd name="T53" fmla="*/ 536 h 680"/>
                <a:gd name="T54" fmla="*/ 6603 w 18423"/>
                <a:gd name="T55" fmla="*/ 391 h 680"/>
                <a:gd name="T56" fmla="*/ 7586 w 18423"/>
                <a:gd name="T57" fmla="*/ 208 h 680"/>
                <a:gd name="T58" fmla="*/ 8403 w 18423"/>
                <a:gd name="T59" fmla="*/ 87 h 680"/>
                <a:gd name="T60" fmla="*/ 9338 w 18423"/>
                <a:gd name="T61" fmla="*/ 17 h 680"/>
                <a:gd name="T62" fmla="*/ 10985 w 18423"/>
                <a:gd name="T63" fmla="*/ 169 h 680"/>
                <a:gd name="T64" fmla="*/ 11404 w 18423"/>
                <a:gd name="T65" fmla="*/ 265 h 680"/>
                <a:gd name="T66" fmla="*/ 12481 w 18423"/>
                <a:gd name="T67" fmla="*/ 502 h 680"/>
                <a:gd name="T68" fmla="*/ 13430 w 18423"/>
                <a:gd name="T69" fmla="*/ 609 h 680"/>
                <a:gd name="T70" fmla="*/ 14250 w 18423"/>
                <a:gd name="T71" fmla="*/ 611 h 680"/>
                <a:gd name="T72" fmla="*/ 15988 w 18423"/>
                <a:gd name="T73" fmla="*/ 574 h 680"/>
                <a:gd name="T74" fmla="*/ 18423 w 18423"/>
                <a:gd name="T75" fmla="*/ 53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423" h="680">
                  <a:moveTo>
                    <a:pt x="18423" y="530"/>
                  </a:moveTo>
                  <a:cubicBezTo>
                    <a:pt x="18423" y="531"/>
                    <a:pt x="18423" y="531"/>
                    <a:pt x="18423" y="532"/>
                  </a:cubicBezTo>
                  <a:cubicBezTo>
                    <a:pt x="17613" y="536"/>
                    <a:pt x="16802" y="556"/>
                    <a:pt x="15992" y="576"/>
                  </a:cubicBezTo>
                  <a:cubicBezTo>
                    <a:pt x="15412" y="590"/>
                    <a:pt x="14832" y="605"/>
                    <a:pt x="14252" y="613"/>
                  </a:cubicBezTo>
                  <a:cubicBezTo>
                    <a:pt x="13977" y="617"/>
                    <a:pt x="13702" y="623"/>
                    <a:pt x="13428" y="611"/>
                  </a:cubicBezTo>
                  <a:cubicBezTo>
                    <a:pt x="13108" y="596"/>
                    <a:pt x="12788" y="558"/>
                    <a:pt x="12471" y="503"/>
                  </a:cubicBezTo>
                  <a:cubicBezTo>
                    <a:pt x="12109" y="439"/>
                    <a:pt x="11751" y="352"/>
                    <a:pt x="11393" y="266"/>
                  </a:cubicBezTo>
                  <a:cubicBezTo>
                    <a:pt x="11254" y="232"/>
                    <a:pt x="11114" y="199"/>
                    <a:pt x="10975" y="169"/>
                  </a:cubicBezTo>
                  <a:cubicBezTo>
                    <a:pt x="10435" y="53"/>
                    <a:pt x="9886" y="2"/>
                    <a:pt x="9335" y="19"/>
                  </a:cubicBezTo>
                  <a:cubicBezTo>
                    <a:pt x="9027" y="28"/>
                    <a:pt x="8719" y="53"/>
                    <a:pt x="8412" y="88"/>
                  </a:cubicBezTo>
                  <a:cubicBezTo>
                    <a:pt x="8140" y="119"/>
                    <a:pt x="7869" y="161"/>
                    <a:pt x="7600" y="208"/>
                  </a:cubicBezTo>
                  <a:cubicBezTo>
                    <a:pt x="7272" y="266"/>
                    <a:pt x="6945" y="329"/>
                    <a:pt x="6618" y="391"/>
                  </a:cubicBezTo>
                  <a:cubicBezTo>
                    <a:pt x="6352" y="442"/>
                    <a:pt x="6087" y="492"/>
                    <a:pt x="5821" y="537"/>
                  </a:cubicBezTo>
                  <a:cubicBezTo>
                    <a:pt x="5557" y="581"/>
                    <a:pt x="5291" y="621"/>
                    <a:pt x="5025" y="645"/>
                  </a:cubicBezTo>
                  <a:cubicBezTo>
                    <a:pt x="4717" y="674"/>
                    <a:pt x="4406" y="680"/>
                    <a:pt x="4096" y="676"/>
                  </a:cubicBezTo>
                  <a:cubicBezTo>
                    <a:pt x="3769" y="672"/>
                    <a:pt x="3440" y="656"/>
                    <a:pt x="3114" y="630"/>
                  </a:cubicBezTo>
                  <a:cubicBezTo>
                    <a:pt x="2850" y="609"/>
                    <a:pt x="2587" y="580"/>
                    <a:pt x="2323" y="551"/>
                  </a:cubicBezTo>
                  <a:cubicBezTo>
                    <a:pt x="2281" y="546"/>
                    <a:pt x="2239" y="542"/>
                    <a:pt x="2197" y="537"/>
                  </a:cubicBezTo>
                  <a:cubicBezTo>
                    <a:pt x="2143" y="531"/>
                    <a:pt x="2089" y="525"/>
                    <a:pt x="2035" y="519"/>
                  </a:cubicBezTo>
                  <a:cubicBezTo>
                    <a:pt x="1358" y="443"/>
                    <a:pt x="682" y="390"/>
                    <a:pt x="0" y="387"/>
                  </a:cubicBezTo>
                  <a:cubicBezTo>
                    <a:pt x="1" y="386"/>
                    <a:pt x="1" y="386"/>
                    <a:pt x="1" y="385"/>
                  </a:cubicBezTo>
                  <a:cubicBezTo>
                    <a:pt x="687" y="389"/>
                    <a:pt x="1367" y="441"/>
                    <a:pt x="2048" y="518"/>
                  </a:cubicBezTo>
                  <a:cubicBezTo>
                    <a:pt x="2102" y="524"/>
                    <a:pt x="2156" y="530"/>
                    <a:pt x="2210" y="536"/>
                  </a:cubicBezTo>
                  <a:cubicBezTo>
                    <a:pt x="2253" y="540"/>
                    <a:pt x="2295" y="545"/>
                    <a:pt x="2337" y="550"/>
                  </a:cubicBezTo>
                  <a:cubicBezTo>
                    <a:pt x="2923" y="615"/>
                    <a:pt x="3510" y="667"/>
                    <a:pt x="4099" y="674"/>
                  </a:cubicBezTo>
                  <a:cubicBezTo>
                    <a:pt x="4405" y="678"/>
                    <a:pt x="4712" y="672"/>
                    <a:pt x="5016" y="644"/>
                  </a:cubicBezTo>
                  <a:cubicBezTo>
                    <a:pt x="5281" y="620"/>
                    <a:pt x="5545" y="581"/>
                    <a:pt x="5807" y="536"/>
                  </a:cubicBezTo>
                  <a:cubicBezTo>
                    <a:pt x="6073" y="492"/>
                    <a:pt x="6338" y="442"/>
                    <a:pt x="6603" y="391"/>
                  </a:cubicBezTo>
                  <a:cubicBezTo>
                    <a:pt x="6930" y="329"/>
                    <a:pt x="7258" y="266"/>
                    <a:pt x="7586" y="208"/>
                  </a:cubicBezTo>
                  <a:cubicBezTo>
                    <a:pt x="7857" y="161"/>
                    <a:pt x="8129" y="118"/>
                    <a:pt x="8403" y="87"/>
                  </a:cubicBezTo>
                  <a:cubicBezTo>
                    <a:pt x="8713" y="51"/>
                    <a:pt x="9026" y="27"/>
                    <a:pt x="9338" y="17"/>
                  </a:cubicBezTo>
                  <a:cubicBezTo>
                    <a:pt x="9891" y="0"/>
                    <a:pt x="10443" y="52"/>
                    <a:pt x="10985" y="169"/>
                  </a:cubicBezTo>
                  <a:cubicBezTo>
                    <a:pt x="11125" y="199"/>
                    <a:pt x="11265" y="232"/>
                    <a:pt x="11404" y="265"/>
                  </a:cubicBezTo>
                  <a:cubicBezTo>
                    <a:pt x="11761" y="352"/>
                    <a:pt x="12119" y="439"/>
                    <a:pt x="12481" y="502"/>
                  </a:cubicBezTo>
                  <a:cubicBezTo>
                    <a:pt x="12794" y="556"/>
                    <a:pt x="13112" y="595"/>
                    <a:pt x="13430" y="609"/>
                  </a:cubicBezTo>
                  <a:cubicBezTo>
                    <a:pt x="13703" y="621"/>
                    <a:pt x="13977" y="615"/>
                    <a:pt x="14250" y="611"/>
                  </a:cubicBezTo>
                  <a:cubicBezTo>
                    <a:pt x="14830" y="603"/>
                    <a:pt x="15409" y="589"/>
                    <a:pt x="15988" y="574"/>
                  </a:cubicBezTo>
                  <a:cubicBezTo>
                    <a:pt x="16800" y="554"/>
                    <a:pt x="17612" y="534"/>
                    <a:pt x="18423" y="5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29"/>
            <p:cNvSpPr>
              <a:spLocks/>
            </p:cNvSpPr>
            <p:nvPr userDrawn="1"/>
          </p:nvSpPr>
          <p:spPr bwMode="auto">
            <a:xfrm>
              <a:off x="4" y="3570"/>
              <a:ext cx="5752" cy="202"/>
            </a:xfrm>
            <a:custGeom>
              <a:avLst/>
              <a:gdLst>
                <a:gd name="T0" fmla="*/ 18423 w 18423"/>
                <a:gd name="T1" fmla="*/ 512 h 649"/>
                <a:gd name="T2" fmla="*/ 18423 w 18423"/>
                <a:gd name="T3" fmla="*/ 514 h 649"/>
                <a:gd name="T4" fmla="*/ 16074 w 18423"/>
                <a:gd name="T5" fmla="*/ 554 h 649"/>
                <a:gd name="T6" fmla="*/ 14382 w 18423"/>
                <a:gd name="T7" fmla="*/ 589 h 649"/>
                <a:gd name="T8" fmla="*/ 13558 w 18423"/>
                <a:gd name="T9" fmla="*/ 591 h 649"/>
                <a:gd name="T10" fmla="*/ 12591 w 18423"/>
                <a:gd name="T11" fmla="*/ 488 h 649"/>
                <a:gd name="T12" fmla="*/ 11446 w 18423"/>
                <a:gd name="T13" fmla="*/ 245 h 649"/>
                <a:gd name="T14" fmla="*/ 10975 w 18423"/>
                <a:gd name="T15" fmla="*/ 152 h 649"/>
                <a:gd name="T16" fmla="*/ 10974 w 18423"/>
                <a:gd name="T17" fmla="*/ 152 h 649"/>
                <a:gd name="T18" fmla="*/ 9223 w 18423"/>
                <a:gd name="T19" fmla="*/ 21 h 649"/>
                <a:gd name="T20" fmla="*/ 8329 w 18423"/>
                <a:gd name="T21" fmla="*/ 81 h 649"/>
                <a:gd name="T22" fmla="*/ 7563 w 18423"/>
                <a:gd name="T23" fmla="*/ 190 h 649"/>
                <a:gd name="T24" fmla="*/ 6693 w 18423"/>
                <a:gd name="T25" fmla="*/ 359 h 649"/>
                <a:gd name="T26" fmla="*/ 5965 w 18423"/>
                <a:gd name="T27" fmla="*/ 496 h 649"/>
                <a:gd name="T28" fmla="*/ 4275 w 18423"/>
                <a:gd name="T29" fmla="*/ 642 h 649"/>
                <a:gd name="T30" fmla="*/ 2442 w 18423"/>
                <a:gd name="T31" fmla="*/ 518 h 649"/>
                <a:gd name="T32" fmla="*/ 2289 w 18423"/>
                <a:gd name="T33" fmla="*/ 503 h 649"/>
                <a:gd name="T34" fmla="*/ 2097 w 18423"/>
                <a:gd name="T35" fmla="*/ 483 h 649"/>
                <a:gd name="T36" fmla="*/ 0 w 18423"/>
                <a:gd name="T37" fmla="*/ 353 h 649"/>
                <a:gd name="T38" fmla="*/ 1 w 18423"/>
                <a:gd name="T39" fmla="*/ 351 h 649"/>
                <a:gd name="T40" fmla="*/ 2110 w 18423"/>
                <a:gd name="T41" fmla="*/ 481 h 649"/>
                <a:gd name="T42" fmla="*/ 2302 w 18423"/>
                <a:gd name="T43" fmla="*/ 501 h 649"/>
                <a:gd name="T44" fmla="*/ 2455 w 18423"/>
                <a:gd name="T45" fmla="*/ 517 h 649"/>
                <a:gd name="T46" fmla="*/ 4278 w 18423"/>
                <a:gd name="T47" fmla="*/ 640 h 649"/>
                <a:gd name="T48" fmla="*/ 5951 w 18423"/>
                <a:gd name="T49" fmla="*/ 496 h 649"/>
                <a:gd name="T50" fmla="*/ 6677 w 18423"/>
                <a:gd name="T51" fmla="*/ 359 h 649"/>
                <a:gd name="T52" fmla="*/ 7548 w 18423"/>
                <a:gd name="T53" fmla="*/ 190 h 649"/>
                <a:gd name="T54" fmla="*/ 8320 w 18423"/>
                <a:gd name="T55" fmla="*/ 80 h 649"/>
                <a:gd name="T56" fmla="*/ 9225 w 18423"/>
                <a:gd name="T57" fmla="*/ 20 h 649"/>
                <a:gd name="T58" fmla="*/ 10983 w 18423"/>
                <a:gd name="T59" fmla="*/ 151 h 649"/>
                <a:gd name="T60" fmla="*/ 10984 w 18423"/>
                <a:gd name="T61" fmla="*/ 152 h 649"/>
                <a:gd name="T62" fmla="*/ 11455 w 18423"/>
                <a:gd name="T63" fmla="*/ 245 h 649"/>
                <a:gd name="T64" fmla="*/ 12599 w 18423"/>
                <a:gd name="T65" fmla="*/ 487 h 649"/>
                <a:gd name="T66" fmla="*/ 13560 w 18423"/>
                <a:gd name="T67" fmla="*/ 589 h 649"/>
                <a:gd name="T68" fmla="*/ 14380 w 18423"/>
                <a:gd name="T69" fmla="*/ 587 h 649"/>
                <a:gd name="T70" fmla="*/ 16071 w 18423"/>
                <a:gd name="T71" fmla="*/ 553 h 649"/>
                <a:gd name="T72" fmla="*/ 18423 w 18423"/>
                <a:gd name="T73" fmla="*/ 51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423" h="649">
                  <a:moveTo>
                    <a:pt x="18423" y="512"/>
                  </a:moveTo>
                  <a:cubicBezTo>
                    <a:pt x="18423" y="513"/>
                    <a:pt x="18423" y="513"/>
                    <a:pt x="18423" y="514"/>
                  </a:cubicBezTo>
                  <a:cubicBezTo>
                    <a:pt x="17640" y="517"/>
                    <a:pt x="16857" y="536"/>
                    <a:pt x="16074" y="554"/>
                  </a:cubicBezTo>
                  <a:cubicBezTo>
                    <a:pt x="15510" y="568"/>
                    <a:pt x="14946" y="581"/>
                    <a:pt x="14382" y="589"/>
                  </a:cubicBezTo>
                  <a:cubicBezTo>
                    <a:pt x="14107" y="593"/>
                    <a:pt x="13831" y="600"/>
                    <a:pt x="13558" y="591"/>
                  </a:cubicBezTo>
                  <a:cubicBezTo>
                    <a:pt x="13234" y="579"/>
                    <a:pt x="12910" y="542"/>
                    <a:pt x="12591" y="488"/>
                  </a:cubicBezTo>
                  <a:cubicBezTo>
                    <a:pt x="12206" y="422"/>
                    <a:pt x="11826" y="331"/>
                    <a:pt x="11446" y="245"/>
                  </a:cubicBezTo>
                  <a:cubicBezTo>
                    <a:pt x="11290" y="210"/>
                    <a:pt x="11132" y="180"/>
                    <a:pt x="10975" y="152"/>
                  </a:cubicBezTo>
                  <a:cubicBezTo>
                    <a:pt x="10974" y="152"/>
                    <a:pt x="10974" y="152"/>
                    <a:pt x="10974" y="152"/>
                  </a:cubicBezTo>
                  <a:cubicBezTo>
                    <a:pt x="10393" y="50"/>
                    <a:pt x="9812" y="1"/>
                    <a:pt x="9223" y="21"/>
                  </a:cubicBezTo>
                  <a:cubicBezTo>
                    <a:pt x="8925" y="31"/>
                    <a:pt x="8626" y="50"/>
                    <a:pt x="8329" y="81"/>
                  </a:cubicBezTo>
                  <a:cubicBezTo>
                    <a:pt x="8073" y="108"/>
                    <a:pt x="7817" y="145"/>
                    <a:pt x="7563" y="190"/>
                  </a:cubicBezTo>
                  <a:cubicBezTo>
                    <a:pt x="7272" y="242"/>
                    <a:pt x="6982" y="302"/>
                    <a:pt x="6693" y="359"/>
                  </a:cubicBezTo>
                  <a:cubicBezTo>
                    <a:pt x="6451" y="407"/>
                    <a:pt x="6208" y="453"/>
                    <a:pt x="5965" y="496"/>
                  </a:cubicBezTo>
                  <a:cubicBezTo>
                    <a:pt x="5405" y="594"/>
                    <a:pt x="4843" y="649"/>
                    <a:pt x="4275" y="642"/>
                  </a:cubicBezTo>
                  <a:cubicBezTo>
                    <a:pt x="3662" y="634"/>
                    <a:pt x="3052" y="582"/>
                    <a:pt x="2442" y="518"/>
                  </a:cubicBezTo>
                  <a:cubicBezTo>
                    <a:pt x="2391" y="513"/>
                    <a:pt x="2340" y="508"/>
                    <a:pt x="2289" y="503"/>
                  </a:cubicBezTo>
                  <a:cubicBezTo>
                    <a:pt x="2225" y="496"/>
                    <a:pt x="2161" y="489"/>
                    <a:pt x="2097" y="483"/>
                  </a:cubicBezTo>
                  <a:cubicBezTo>
                    <a:pt x="1399" y="410"/>
                    <a:pt x="702" y="368"/>
                    <a:pt x="0" y="353"/>
                  </a:cubicBezTo>
                  <a:cubicBezTo>
                    <a:pt x="0" y="352"/>
                    <a:pt x="0" y="352"/>
                    <a:pt x="1" y="351"/>
                  </a:cubicBezTo>
                  <a:cubicBezTo>
                    <a:pt x="707" y="366"/>
                    <a:pt x="1408" y="408"/>
                    <a:pt x="2110" y="481"/>
                  </a:cubicBezTo>
                  <a:cubicBezTo>
                    <a:pt x="2174" y="488"/>
                    <a:pt x="2238" y="495"/>
                    <a:pt x="2302" y="501"/>
                  </a:cubicBezTo>
                  <a:cubicBezTo>
                    <a:pt x="2353" y="507"/>
                    <a:pt x="2404" y="512"/>
                    <a:pt x="2455" y="517"/>
                  </a:cubicBezTo>
                  <a:cubicBezTo>
                    <a:pt x="3061" y="580"/>
                    <a:pt x="3669" y="632"/>
                    <a:pt x="4278" y="640"/>
                  </a:cubicBezTo>
                  <a:cubicBezTo>
                    <a:pt x="4841" y="647"/>
                    <a:pt x="5396" y="592"/>
                    <a:pt x="5951" y="496"/>
                  </a:cubicBezTo>
                  <a:cubicBezTo>
                    <a:pt x="6194" y="453"/>
                    <a:pt x="6435" y="407"/>
                    <a:pt x="6677" y="359"/>
                  </a:cubicBezTo>
                  <a:cubicBezTo>
                    <a:pt x="6967" y="302"/>
                    <a:pt x="7257" y="242"/>
                    <a:pt x="7548" y="190"/>
                  </a:cubicBezTo>
                  <a:cubicBezTo>
                    <a:pt x="7804" y="144"/>
                    <a:pt x="8062" y="107"/>
                    <a:pt x="8320" y="80"/>
                  </a:cubicBezTo>
                  <a:cubicBezTo>
                    <a:pt x="8620" y="49"/>
                    <a:pt x="8923" y="30"/>
                    <a:pt x="9225" y="20"/>
                  </a:cubicBezTo>
                  <a:cubicBezTo>
                    <a:pt x="9816" y="0"/>
                    <a:pt x="10400" y="49"/>
                    <a:pt x="10983" y="151"/>
                  </a:cubicBezTo>
                  <a:cubicBezTo>
                    <a:pt x="10983" y="151"/>
                    <a:pt x="10984" y="151"/>
                    <a:pt x="10984" y="152"/>
                  </a:cubicBezTo>
                  <a:cubicBezTo>
                    <a:pt x="11142" y="180"/>
                    <a:pt x="11299" y="210"/>
                    <a:pt x="11455" y="245"/>
                  </a:cubicBezTo>
                  <a:cubicBezTo>
                    <a:pt x="11835" y="331"/>
                    <a:pt x="12215" y="421"/>
                    <a:pt x="12599" y="487"/>
                  </a:cubicBezTo>
                  <a:cubicBezTo>
                    <a:pt x="12917" y="541"/>
                    <a:pt x="13239" y="577"/>
                    <a:pt x="13560" y="589"/>
                  </a:cubicBezTo>
                  <a:cubicBezTo>
                    <a:pt x="13832" y="599"/>
                    <a:pt x="14107" y="591"/>
                    <a:pt x="14380" y="587"/>
                  </a:cubicBezTo>
                  <a:cubicBezTo>
                    <a:pt x="14944" y="580"/>
                    <a:pt x="15507" y="566"/>
                    <a:pt x="16071" y="553"/>
                  </a:cubicBezTo>
                  <a:cubicBezTo>
                    <a:pt x="16855" y="534"/>
                    <a:pt x="17639" y="515"/>
                    <a:pt x="18423" y="5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0"/>
            <p:cNvSpPr>
              <a:spLocks/>
            </p:cNvSpPr>
            <p:nvPr userDrawn="1"/>
          </p:nvSpPr>
          <p:spPr bwMode="auto">
            <a:xfrm>
              <a:off x="4" y="3557"/>
              <a:ext cx="5752" cy="188"/>
            </a:xfrm>
            <a:custGeom>
              <a:avLst/>
              <a:gdLst>
                <a:gd name="T0" fmla="*/ 18424 w 18424"/>
                <a:gd name="T1" fmla="*/ 480 h 603"/>
                <a:gd name="T2" fmla="*/ 16126 w 18424"/>
                <a:gd name="T3" fmla="*/ 519 h 603"/>
                <a:gd name="T4" fmla="*/ 14460 w 18424"/>
                <a:gd name="T5" fmla="*/ 552 h 603"/>
                <a:gd name="T6" fmla="*/ 14432 w 18424"/>
                <a:gd name="T7" fmla="*/ 552 h 603"/>
                <a:gd name="T8" fmla="*/ 13630 w 18424"/>
                <a:gd name="T9" fmla="*/ 555 h 603"/>
                <a:gd name="T10" fmla="*/ 12655 w 18424"/>
                <a:gd name="T11" fmla="*/ 457 h 603"/>
                <a:gd name="T12" fmla="*/ 11454 w 18424"/>
                <a:gd name="T13" fmla="*/ 212 h 603"/>
                <a:gd name="T14" fmla="*/ 10951 w 18424"/>
                <a:gd name="T15" fmla="*/ 124 h 603"/>
                <a:gd name="T16" fmla="*/ 10912 w 18424"/>
                <a:gd name="T17" fmla="*/ 118 h 603"/>
                <a:gd name="T18" fmla="*/ 10113 w 18424"/>
                <a:gd name="T19" fmla="*/ 28 h 603"/>
                <a:gd name="T20" fmla="*/ 9134 w 18424"/>
                <a:gd name="T21" fmla="*/ 10 h 603"/>
                <a:gd name="T22" fmla="*/ 7511 w 18424"/>
                <a:gd name="T23" fmla="*/ 148 h 603"/>
                <a:gd name="T24" fmla="*/ 6721 w 18424"/>
                <a:gd name="T25" fmla="*/ 310 h 603"/>
                <a:gd name="T26" fmla="*/ 6051 w 18424"/>
                <a:gd name="T27" fmla="*/ 448 h 603"/>
                <a:gd name="T28" fmla="*/ 5281 w 18424"/>
                <a:gd name="T29" fmla="*/ 560 h 603"/>
                <a:gd name="T30" fmla="*/ 4377 w 18424"/>
                <a:gd name="T31" fmla="*/ 599 h 603"/>
                <a:gd name="T32" fmla="*/ 2521 w 18424"/>
                <a:gd name="T33" fmla="*/ 477 h 603"/>
                <a:gd name="T34" fmla="*/ 2341 w 18424"/>
                <a:gd name="T35" fmla="*/ 458 h 603"/>
                <a:gd name="T36" fmla="*/ 2118 w 18424"/>
                <a:gd name="T37" fmla="*/ 434 h 603"/>
                <a:gd name="T38" fmla="*/ 0 w 18424"/>
                <a:gd name="T39" fmla="*/ 311 h 603"/>
                <a:gd name="T40" fmla="*/ 1 w 18424"/>
                <a:gd name="T41" fmla="*/ 309 h 603"/>
                <a:gd name="T42" fmla="*/ 2130 w 18424"/>
                <a:gd name="T43" fmla="*/ 432 h 603"/>
                <a:gd name="T44" fmla="*/ 2353 w 18424"/>
                <a:gd name="T45" fmla="*/ 456 h 603"/>
                <a:gd name="T46" fmla="*/ 2533 w 18424"/>
                <a:gd name="T47" fmla="*/ 475 h 603"/>
                <a:gd name="T48" fmla="*/ 4380 w 18424"/>
                <a:gd name="T49" fmla="*/ 597 h 603"/>
                <a:gd name="T50" fmla="*/ 5271 w 18424"/>
                <a:gd name="T51" fmla="*/ 559 h 603"/>
                <a:gd name="T52" fmla="*/ 6036 w 18424"/>
                <a:gd name="T53" fmla="*/ 448 h 603"/>
                <a:gd name="T54" fmla="*/ 6705 w 18424"/>
                <a:gd name="T55" fmla="*/ 310 h 603"/>
                <a:gd name="T56" fmla="*/ 7496 w 18424"/>
                <a:gd name="T57" fmla="*/ 147 h 603"/>
                <a:gd name="T58" fmla="*/ 9136 w 18424"/>
                <a:gd name="T59" fmla="*/ 8 h 603"/>
                <a:gd name="T60" fmla="*/ 10120 w 18424"/>
                <a:gd name="T61" fmla="*/ 27 h 603"/>
                <a:gd name="T62" fmla="*/ 10921 w 18424"/>
                <a:gd name="T63" fmla="*/ 117 h 603"/>
                <a:gd name="T64" fmla="*/ 10959 w 18424"/>
                <a:gd name="T65" fmla="*/ 123 h 603"/>
                <a:gd name="T66" fmla="*/ 11463 w 18424"/>
                <a:gd name="T67" fmla="*/ 212 h 603"/>
                <a:gd name="T68" fmla="*/ 12663 w 18424"/>
                <a:gd name="T69" fmla="*/ 456 h 603"/>
                <a:gd name="T70" fmla="*/ 13632 w 18424"/>
                <a:gd name="T71" fmla="*/ 554 h 603"/>
                <a:gd name="T72" fmla="*/ 14431 w 18424"/>
                <a:gd name="T73" fmla="*/ 551 h 603"/>
                <a:gd name="T74" fmla="*/ 14459 w 18424"/>
                <a:gd name="T75" fmla="*/ 550 h 603"/>
                <a:gd name="T76" fmla="*/ 16123 w 18424"/>
                <a:gd name="T77" fmla="*/ 517 h 603"/>
                <a:gd name="T78" fmla="*/ 18424 w 18424"/>
                <a:gd name="T79" fmla="*/ 478 h 603"/>
                <a:gd name="T80" fmla="*/ 18424 w 18424"/>
                <a:gd name="T81" fmla="*/ 48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24" h="603">
                  <a:moveTo>
                    <a:pt x="18424" y="480"/>
                  </a:moveTo>
                  <a:cubicBezTo>
                    <a:pt x="17658" y="486"/>
                    <a:pt x="16892" y="501"/>
                    <a:pt x="16126" y="519"/>
                  </a:cubicBezTo>
                  <a:cubicBezTo>
                    <a:pt x="15571" y="532"/>
                    <a:pt x="15016" y="544"/>
                    <a:pt x="14460" y="552"/>
                  </a:cubicBezTo>
                  <a:cubicBezTo>
                    <a:pt x="14449" y="552"/>
                    <a:pt x="14443" y="552"/>
                    <a:pt x="14432" y="552"/>
                  </a:cubicBezTo>
                  <a:cubicBezTo>
                    <a:pt x="14165" y="556"/>
                    <a:pt x="13896" y="563"/>
                    <a:pt x="13630" y="555"/>
                  </a:cubicBezTo>
                  <a:cubicBezTo>
                    <a:pt x="13304" y="546"/>
                    <a:pt x="12978" y="510"/>
                    <a:pt x="12655" y="457"/>
                  </a:cubicBezTo>
                  <a:cubicBezTo>
                    <a:pt x="12252" y="390"/>
                    <a:pt x="11855" y="292"/>
                    <a:pt x="11454" y="212"/>
                  </a:cubicBezTo>
                  <a:cubicBezTo>
                    <a:pt x="11287" y="179"/>
                    <a:pt x="11119" y="150"/>
                    <a:pt x="10951" y="124"/>
                  </a:cubicBezTo>
                  <a:cubicBezTo>
                    <a:pt x="10935" y="121"/>
                    <a:pt x="10927" y="120"/>
                    <a:pt x="10912" y="118"/>
                  </a:cubicBezTo>
                  <a:cubicBezTo>
                    <a:pt x="10647" y="79"/>
                    <a:pt x="10380" y="49"/>
                    <a:pt x="10113" y="28"/>
                  </a:cubicBezTo>
                  <a:cubicBezTo>
                    <a:pt x="9786" y="2"/>
                    <a:pt x="9462" y="2"/>
                    <a:pt x="9134" y="10"/>
                  </a:cubicBezTo>
                  <a:cubicBezTo>
                    <a:pt x="8591" y="22"/>
                    <a:pt x="8046" y="55"/>
                    <a:pt x="7511" y="148"/>
                  </a:cubicBezTo>
                  <a:cubicBezTo>
                    <a:pt x="7247" y="193"/>
                    <a:pt x="6984" y="252"/>
                    <a:pt x="6721" y="310"/>
                  </a:cubicBezTo>
                  <a:cubicBezTo>
                    <a:pt x="6499" y="360"/>
                    <a:pt x="6276" y="408"/>
                    <a:pt x="6051" y="448"/>
                  </a:cubicBezTo>
                  <a:cubicBezTo>
                    <a:pt x="5796" y="494"/>
                    <a:pt x="5538" y="533"/>
                    <a:pt x="5281" y="560"/>
                  </a:cubicBezTo>
                  <a:cubicBezTo>
                    <a:pt x="4981" y="591"/>
                    <a:pt x="4679" y="603"/>
                    <a:pt x="4377" y="599"/>
                  </a:cubicBezTo>
                  <a:cubicBezTo>
                    <a:pt x="3757" y="591"/>
                    <a:pt x="3138" y="543"/>
                    <a:pt x="2521" y="477"/>
                  </a:cubicBezTo>
                  <a:cubicBezTo>
                    <a:pt x="2461" y="470"/>
                    <a:pt x="2401" y="464"/>
                    <a:pt x="2341" y="458"/>
                  </a:cubicBezTo>
                  <a:cubicBezTo>
                    <a:pt x="2266" y="450"/>
                    <a:pt x="2192" y="442"/>
                    <a:pt x="2118" y="434"/>
                  </a:cubicBezTo>
                  <a:cubicBezTo>
                    <a:pt x="1413" y="358"/>
                    <a:pt x="709" y="329"/>
                    <a:pt x="0" y="311"/>
                  </a:cubicBezTo>
                  <a:cubicBezTo>
                    <a:pt x="1" y="310"/>
                    <a:pt x="1" y="309"/>
                    <a:pt x="1" y="309"/>
                  </a:cubicBezTo>
                  <a:cubicBezTo>
                    <a:pt x="714" y="327"/>
                    <a:pt x="1422" y="356"/>
                    <a:pt x="2130" y="432"/>
                  </a:cubicBezTo>
                  <a:cubicBezTo>
                    <a:pt x="2205" y="440"/>
                    <a:pt x="2279" y="448"/>
                    <a:pt x="2353" y="456"/>
                  </a:cubicBezTo>
                  <a:cubicBezTo>
                    <a:pt x="2413" y="462"/>
                    <a:pt x="2473" y="469"/>
                    <a:pt x="2533" y="475"/>
                  </a:cubicBezTo>
                  <a:cubicBezTo>
                    <a:pt x="3147" y="542"/>
                    <a:pt x="3764" y="590"/>
                    <a:pt x="4380" y="597"/>
                  </a:cubicBezTo>
                  <a:cubicBezTo>
                    <a:pt x="4678" y="601"/>
                    <a:pt x="4976" y="590"/>
                    <a:pt x="5271" y="559"/>
                  </a:cubicBezTo>
                  <a:cubicBezTo>
                    <a:pt x="5527" y="532"/>
                    <a:pt x="5783" y="493"/>
                    <a:pt x="6036" y="448"/>
                  </a:cubicBezTo>
                  <a:cubicBezTo>
                    <a:pt x="6260" y="408"/>
                    <a:pt x="6483" y="360"/>
                    <a:pt x="6705" y="310"/>
                  </a:cubicBezTo>
                  <a:cubicBezTo>
                    <a:pt x="6968" y="251"/>
                    <a:pt x="7231" y="193"/>
                    <a:pt x="7496" y="147"/>
                  </a:cubicBezTo>
                  <a:cubicBezTo>
                    <a:pt x="8037" y="53"/>
                    <a:pt x="8587" y="21"/>
                    <a:pt x="9136" y="8"/>
                  </a:cubicBezTo>
                  <a:cubicBezTo>
                    <a:pt x="9466" y="0"/>
                    <a:pt x="9791" y="1"/>
                    <a:pt x="10120" y="27"/>
                  </a:cubicBezTo>
                  <a:cubicBezTo>
                    <a:pt x="10388" y="49"/>
                    <a:pt x="10655" y="78"/>
                    <a:pt x="10921" y="117"/>
                  </a:cubicBezTo>
                  <a:cubicBezTo>
                    <a:pt x="10936" y="119"/>
                    <a:pt x="10944" y="121"/>
                    <a:pt x="10959" y="123"/>
                  </a:cubicBezTo>
                  <a:cubicBezTo>
                    <a:pt x="11128" y="149"/>
                    <a:pt x="11296" y="178"/>
                    <a:pt x="11463" y="212"/>
                  </a:cubicBezTo>
                  <a:cubicBezTo>
                    <a:pt x="11863" y="291"/>
                    <a:pt x="12260" y="389"/>
                    <a:pt x="12663" y="456"/>
                  </a:cubicBezTo>
                  <a:cubicBezTo>
                    <a:pt x="12984" y="509"/>
                    <a:pt x="13308" y="544"/>
                    <a:pt x="13632" y="554"/>
                  </a:cubicBezTo>
                  <a:cubicBezTo>
                    <a:pt x="13897" y="561"/>
                    <a:pt x="14165" y="554"/>
                    <a:pt x="14431" y="551"/>
                  </a:cubicBezTo>
                  <a:cubicBezTo>
                    <a:pt x="14442" y="550"/>
                    <a:pt x="14448" y="550"/>
                    <a:pt x="14459" y="550"/>
                  </a:cubicBezTo>
                  <a:cubicBezTo>
                    <a:pt x="15014" y="543"/>
                    <a:pt x="15568" y="530"/>
                    <a:pt x="16123" y="517"/>
                  </a:cubicBezTo>
                  <a:cubicBezTo>
                    <a:pt x="16890" y="499"/>
                    <a:pt x="17657" y="485"/>
                    <a:pt x="18424" y="478"/>
                  </a:cubicBezTo>
                  <a:cubicBezTo>
                    <a:pt x="18424" y="479"/>
                    <a:pt x="18424" y="479"/>
                    <a:pt x="18424" y="4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1"/>
            <p:cNvSpPr>
              <a:spLocks/>
            </p:cNvSpPr>
            <p:nvPr userDrawn="1"/>
          </p:nvSpPr>
          <p:spPr bwMode="auto">
            <a:xfrm>
              <a:off x="4" y="3542"/>
              <a:ext cx="5752" cy="181"/>
            </a:xfrm>
            <a:custGeom>
              <a:avLst/>
              <a:gdLst>
                <a:gd name="T0" fmla="*/ 18423 w 18423"/>
                <a:gd name="T1" fmla="*/ 453 h 579"/>
                <a:gd name="T2" fmla="*/ 18423 w 18423"/>
                <a:gd name="T3" fmla="*/ 455 h 579"/>
                <a:gd name="T4" fmla="*/ 16132 w 18423"/>
                <a:gd name="T5" fmla="*/ 490 h 579"/>
                <a:gd name="T6" fmla="*/ 14467 w 18423"/>
                <a:gd name="T7" fmla="*/ 526 h 579"/>
                <a:gd name="T8" fmla="*/ 13632 w 18423"/>
                <a:gd name="T9" fmla="*/ 531 h 579"/>
                <a:gd name="T10" fmla="*/ 12666 w 18423"/>
                <a:gd name="T11" fmla="*/ 423 h 579"/>
                <a:gd name="T12" fmla="*/ 11446 w 18423"/>
                <a:gd name="T13" fmla="*/ 180 h 579"/>
                <a:gd name="T14" fmla="*/ 10925 w 18423"/>
                <a:gd name="T15" fmla="*/ 102 h 579"/>
                <a:gd name="T16" fmla="*/ 10866 w 18423"/>
                <a:gd name="T17" fmla="*/ 95 h 579"/>
                <a:gd name="T18" fmla="*/ 9080 w 18423"/>
                <a:gd name="T19" fmla="*/ 5 h 579"/>
                <a:gd name="T20" fmla="*/ 8201 w 18423"/>
                <a:gd name="T21" fmla="*/ 26 h 579"/>
                <a:gd name="T22" fmla="*/ 7468 w 18423"/>
                <a:gd name="T23" fmla="*/ 102 h 579"/>
                <a:gd name="T24" fmla="*/ 6715 w 18423"/>
                <a:gd name="T25" fmla="*/ 256 h 579"/>
                <a:gd name="T26" fmla="*/ 6073 w 18423"/>
                <a:gd name="T27" fmla="*/ 406 h 579"/>
                <a:gd name="T28" fmla="*/ 4401 w 18423"/>
                <a:gd name="T29" fmla="*/ 572 h 579"/>
                <a:gd name="T30" fmla="*/ 2540 w 18423"/>
                <a:gd name="T31" fmla="*/ 433 h 579"/>
                <a:gd name="T32" fmla="*/ 2346 w 18423"/>
                <a:gd name="T33" fmla="*/ 410 h 579"/>
                <a:gd name="T34" fmla="*/ 2108 w 18423"/>
                <a:gd name="T35" fmla="*/ 385 h 579"/>
                <a:gd name="T36" fmla="*/ 0 w 18423"/>
                <a:gd name="T37" fmla="*/ 284 h 579"/>
                <a:gd name="T38" fmla="*/ 1 w 18423"/>
                <a:gd name="T39" fmla="*/ 282 h 579"/>
                <a:gd name="T40" fmla="*/ 1160 w 18423"/>
                <a:gd name="T41" fmla="*/ 309 h 579"/>
                <a:gd name="T42" fmla="*/ 2121 w 18423"/>
                <a:gd name="T43" fmla="*/ 382 h 579"/>
                <a:gd name="T44" fmla="*/ 2358 w 18423"/>
                <a:gd name="T45" fmla="*/ 408 h 579"/>
                <a:gd name="T46" fmla="*/ 2552 w 18423"/>
                <a:gd name="T47" fmla="*/ 431 h 579"/>
                <a:gd name="T48" fmla="*/ 4404 w 18423"/>
                <a:gd name="T49" fmla="*/ 571 h 579"/>
                <a:gd name="T50" fmla="*/ 6058 w 18423"/>
                <a:gd name="T51" fmla="*/ 405 h 579"/>
                <a:gd name="T52" fmla="*/ 6699 w 18423"/>
                <a:gd name="T53" fmla="*/ 255 h 579"/>
                <a:gd name="T54" fmla="*/ 7453 w 18423"/>
                <a:gd name="T55" fmla="*/ 100 h 579"/>
                <a:gd name="T56" fmla="*/ 8191 w 18423"/>
                <a:gd name="T57" fmla="*/ 25 h 579"/>
                <a:gd name="T58" fmla="*/ 9081 w 18423"/>
                <a:gd name="T59" fmla="*/ 4 h 579"/>
                <a:gd name="T60" fmla="*/ 10875 w 18423"/>
                <a:gd name="T61" fmla="*/ 94 h 579"/>
                <a:gd name="T62" fmla="*/ 10934 w 18423"/>
                <a:gd name="T63" fmla="*/ 101 h 579"/>
                <a:gd name="T64" fmla="*/ 11456 w 18423"/>
                <a:gd name="T65" fmla="*/ 179 h 579"/>
                <a:gd name="T66" fmla="*/ 12674 w 18423"/>
                <a:gd name="T67" fmla="*/ 422 h 579"/>
                <a:gd name="T68" fmla="*/ 13634 w 18423"/>
                <a:gd name="T69" fmla="*/ 529 h 579"/>
                <a:gd name="T70" fmla="*/ 14465 w 18423"/>
                <a:gd name="T71" fmla="*/ 524 h 579"/>
                <a:gd name="T72" fmla="*/ 16129 w 18423"/>
                <a:gd name="T73" fmla="*/ 488 h 579"/>
                <a:gd name="T74" fmla="*/ 18423 w 18423"/>
                <a:gd name="T75" fmla="*/ 45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423" h="579">
                  <a:moveTo>
                    <a:pt x="18423" y="453"/>
                  </a:moveTo>
                  <a:cubicBezTo>
                    <a:pt x="18423" y="454"/>
                    <a:pt x="18423" y="454"/>
                    <a:pt x="18423" y="455"/>
                  </a:cubicBezTo>
                  <a:cubicBezTo>
                    <a:pt x="17660" y="470"/>
                    <a:pt x="16896" y="475"/>
                    <a:pt x="16132" y="490"/>
                  </a:cubicBezTo>
                  <a:cubicBezTo>
                    <a:pt x="15577" y="501"/>
                    <a:pt x="15022" y="516"/>
                    <a:pt x="14467" y="526"/>
                  </a:cubicBezTo>
                  <a:cubicBezTo>
                    <a:pt x="14189" y="530"/>
                    <a:pt x="13909" y="539"/>
                    <a:pt x="13632" y="531"/>
                  </a:cubicBezTo>
                  <a:cubicBezTo>
                    <a:pt x="13309" y="522"/>
                    <a:pt x="12985" y="483"/>
                    <a:pt x="12666" y="423"/>
                  </a:cubicBezTo>
                  <a:cubicBezTo>
                    <a:pt x="12258" y="348"/>
                    <a:pt x="11854" y="251"/>
                    <a:pt x="11446" y="180"/>
                  </a:cubicBezTo>
                  <a:cubicBezTo>
                    <a:pt x="11274" y="149"/>
                    <a:pt x="11099" y="124"/>
                    <a:pt x="10925" y="102"/>
                  </a:cubicBezTo>
                  <a:cubicBezTo>
                    <a:pt x="10902" y="99"/>
                    <a:pt x="10890" y="97"/>
                    <a:pt x="10866" y="95"/>
                  </a:cubicBezTo>
                  <a:cubicBezTo>
                    <a:pt x="10271" y="24"/>
                    <a:pt x="9678" y="1"/>
                    <a:pt x="9080" y="5"/>
                  </a:cubicBezTo>
                  <a:cubicBezTo>
                    <a:pt x="8787" y="7"/>
                    <a:pt x="8493" y="10"/>
                    <a:pt x="8201" y="26"/>
                  </a:cubicBezTo>
                  <a:cubicBezTo>
                    <a:pt x="7956" y="40"/>
                    <a:pt x="7710" y="63"/>
                    <a:pt x="7468" y="102"/>
                  </a:cubicBezTo>
                  <a:cubicBezTo>
                    <a:pt x="7216" y="141"/>
                    <a:pt x="6965" y="197"/>
                    <a:pt x="6715" y="256"/>
                  </a:cubicBezTo>
                  <a:cubicBezTo>
                    <a:pt x="6502" y="307"/>
                    <a:pt x="6288" y="360"/>
                    <a:pt x="6073" y="406"/>
                  </a:cubicBezTo>
                  <a:cubicBezTo>
                    <a:pt x="5522" y="525"/>
                    <a:pt x="4964" y="579"/>
                    <a:pt x="4401" y="572"/>
                  </a:cubicBezTo>
                  <a:cubicBezTo>
                    <a:pt x="3777" y="565"/>
                    <a:pt x="3160" y="506"/>
                    <a:pt x="2540" y="433"/>
                  </a:cubicBezTo>
                  <a:cubicBezTo>
                    <a:pt x="2475" y="425"/>
                    <a:pt x="2411" y="418"/>
                    <a:pt x="2346" y="410"/>
                  </a:cubicBezTo>
                  <a:cubicBezTo>
                    <a:pt x="2267" y="402"/>
                    <a:pt x="2188" y="393"/>
                    <a:pt x="2108" y="385"/>
                  </a:cubicBezTo>
                  <a:cubicBezTo>
                    <a:pt x="1407" y="310"/>
                    <a:pt x="705" y="301"/>
                    <a:pt x="0" y="284"/>
                  </a:cubicBezTo>
                  <a:cubicBezTo>
                    <a:pt x="0" y="283"/>
                    <a:pt x="1" y="283"/>
                    <a:pt x="1" y="282"/>
                  </a:cubicBezTo>
                  <a:cubicBezTo>
                    <a:pt x="387" y="291"/>
                    <a:pt x="774" y="293"/>
                    <a:pt x="1160" y="309"/>
                  </a:cubicBezTo>
                  <a:cubicBezTo>
                    <a:pt x="1481" y="322"/>
                    <a:pt x="1801" y="348"/>
                    <a:pt x="2121" y="382"/>
                  </a:cubicBezTo>
                  <a:cubicBezTo>
                    <a:pt x="2200" y="391"/>
                    <a:pt x="2279" y="399"/>
                    <a:pt x="2358" y="408"/>
                  </a:cubicBezTo>
                  <a:cubicBezTo>
                    <a:pt x="2423" y="415"/>
                    <a:pt x="2488" y="423"/>
                    <a:pt x="2552" y="431"/>
                  </a:cubicBezTo>
                  <a:cubicBezTo>
                    <a:pt x="3169" y="503"/>
                    <a:pt x="3783" y="563"/>
                    <a:pt x="4404" y="571"/>
                  </a:cubicBezTo>
                  <a:cubicBezTo>
                    <a:pt x="4960" y="578"/>
                    <a:pt x="5513" y="523"/>
                    <a:pt x="6058" y="405"/>
                  </a:cubicBezTo>
                  <a:cubicBezTo>
                    <a:pt x="6272" y="359"/>
                    <a:pt x="6485" y="306"/>
                    <a:pt x="6699" y="255"/>
                  </a:cubicBezTo>
                  <a:cubicBezTo>
                    <a:pt x="6948" y="196"/>
                    <a:pt x="7200" y="140"/>
                    <a:pt x="7453" y="100"/>
                  </a:cubicBezTo>
                  <a:cubicBezTo>
                    <a:pt x="7697" y="62"/>
                    <a:pt x="7945" y="38"/>
                    <a:pt x="8191" y="25"/>
                  </a:cubicBezTo>
                  <a:cubicBezTo>
                    <a:pt x="8487" y="9"/>
                    <a:pt x="8784" y="6"/>
                    <a:pt x="9081" y="4"/>
                  </a:cubicBezTo>
                  <a:cubicBezTo>
                    <a:pt x="9682" y="0"/>
                    <a:pt x="10278" y="22"/>
                    <a:pt x="10875" y="94"/>
                  </a:cubicBezTo>
                  <a:cubicBezTo>
                    <a:pt x="10899" y="96"/>
                    <a:pt x="10911" y="98"/>
                    <a:pt x="10934" y="101"/>
                  </a:cubicBezTo>
                  <a:cubicBezTo>
                    <a:pt x="11109" y="123"/>
                    <a:pt x="11283" y="148"/>
                    <a:pt x="11456" y="179"/>
                  </a:cubicBezTo>
                  <a:cubicBezTo>
                    <a:pt x="11863" y="250"/>
                    <a:pt x="12267" y="347"/>
                    <a:pt x="12674" y="422"/>
                  </a:cubicBezTo>
                  <a:cubicBezTo>
                    <a:pt x="12991" y="481"/>
                    <a:pt x="13313" y="520"/>
                    <a:pt x="13634" y="529"/>
                  </a:cubicBezTo>
                  <a:cubicBezTo>
                    <a:pt x="13910" y="537"/>
                    <a:pt x="14188" y="528"/>
                    <a:pt x="14465" y="524"/>
                  </a:cubicBezTo>
                  <a:cubicBezTo>
                    <a:pt x="15020" y="514"/>
                    <a:pt x="15575" y="499"/>
                    <a:pt x="16129" y="488"/>
                  </a:cubicBezTo>
                  <a:cubicBezTo>
                    <a:pt x="16894" y="473"/>
                    <a:pt x="17659" y="468"/>
                    <a:pt x="18423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2"/>
            <p:cNvSpPr>
              <a:spLocks/>
            </p:cNvSpPr>
            <p:nvPr userDrawn="1"/>
          </p:nvSpPr>
          <p:spPr bwMode="auto">
            <a:xfrm>
              <a:off x="4" y="3516"/>
              <a:ext cx="5752" cy="181"/>
            </a:xfrm>
            <a:custGeom>
              <a:avLst/>
              <a:gdLst>
                <a:gd name="T0" fmla="*/ 18423 w 18423"/>
                <a:gd name="T1" fmla="*/ 465 h 579"/>
                <a:gd name="T2" fmla="*/ 18423 w 18423"/>
                <a:gd name="T3" fmla="*/ 467 h 579"/>
                <a:gd name="T4" fmla="*/ 16108 w 18423"/>
                <a:gd name="T5" fmla="*/ 487 h 579"/>
                <a:gd name="T6" fmla="*/ 14429 w 18423"/>
                <a:gd name="T7" fmla="*/ 521 h 579"/>
                <a:gd name="T8" fmla="*/ 13596 w 18423"/>
                <a:gd name="T9" fmla="*/ 529 h 579"/>
                <a:gd name="T10" fmla="*/ 12641 w 18423"/>
                <a:gd name="T11" fmla="*/ 408 h 579"/>
                <a:gd name="T12" fmla="*/ 11418 w 18423"/>
                <a:gd name="T13" fmla="*/ 175 h 579"/>
                <a:gd name="T14" fmla="*/ 10890 w 18423"/>
                <a:gd name="T15" fmla="*/ 110 h 579"/>
                <a:gd name="T16" fmla="*/ 10831 w 18423"/>
                <a:gd name="T17" fmla="*/ 105 h 579"/>
                <a:gd name="T18" fmla="*/ 10013 w 18423"/>
                <a:gd name="T19" fmla="*/ 54 h 579"/>
                <a:gd name="T20" fmla="*/ 9028 w 18423"/>
                <a:gd name="T21" fmla="*/ 32 h 579"/>
                <a:gd name="T22" fmla="*/ 7449 w 18423"/>
                <a:gd name="T23" fmla="*/ 72 h 579"/>
                <a:gd name="T24" fmla="*/ 6722 w 18423"/>
                <a:gd name="T25" fmla="*/ 214 h 579"/>
                <a:gd name="T26" fmla="*/ 6102 w 18423"/>
                <a:gd name="T27" fmla="*/ 369 h 579"/>
                <a:gd name="T28" fmla="*/ 5351 w 18423"/>
                <a:gd name="T29" fmla="*/ 515 h 579"/>
                <a:gd name="T30" fmla="*/ 4451 w 18423"/>
                <a:gd name="T31" fmla="*/ 571 h 579"/>
                <a:gd name="T32" fmla="*/ 2558 w 18423"/>
                <a:gd name="T33" fmla="*/ 401 h 579"/>
                <a:gd name="T34" fmla="*/ 2364 w 18423"/>
                <a:gd name="T35" fmla="*/ 379 h 579"/>
                <a:gd name="T36" fmla="*/ 2126 w 18423"/>
                <a:gd name="T37" fmla="*/ 356 h 579"/>
                <a:gd name="T38" fmla="*/ 0 w 18423"/>
                <a:gd name="T39" fmla="*/ 293 h 579"/>
                <a:gd name="T40" fmla="*/ 1 w 18423"/>
                <a:gd name="T41" fmla="*/ 291 h 579"/>
                <a:gd name="T42" fmla="*/ 2138 w 18423"/>
                <a:gd name="T43" fmla="*/ 353 h 579"/>
                <a:gd name="T44" fmla="*/ 2376 w 18423"/>
                <a:gd name="T45" fmla="*/ 376 h 579"/>
                <a:gd name="T46" fmla="*/ 2570 w 18423"/>
                <a:gd name="T47" fmla="*/ 398 h 579"/>
                <a:gd name="T48" fmla="*/ 4453 w 18423"/>
                <a:gd name="T49" fmla="*/ 569 h 579"/>
                <a:gd name="T50" fmla="*/ 5341 w 18423"/>
                <a:gd name="T51" fmla="*/ 514 h 579"/>
                <a:gd name="T52" fmla="*/ 6086 w 18423"/>
                <a:gd name="T53" fmla="*/ 368 h 579"/>
                <a:gd name="T54" fmla="*/ 6705 w 18423"/>
                <a:gd name="T55" fmla="*/ 213 h 579"/>
                <a:gd name="T56" fmla="*/ 7433 w 18423"/>
                <a:gd name="T57" fmla="*/ 70 h 579"/>
                <a:gd name="T58" fmla="*/ 9028 w 18423"/>
                <a:gd name="T59" fmla="*/ 31 h 579"/>
                <a:gd name="T60" fmla="*/ 10021 w 18423"/>
                <a:gd name="T61" fmla="*/ 53 h 579"/>
                <a:gd name="T62" fmla="*/ 10841 w 18423"/>
                <a:gd name="T63" fmla="*/ 104 h 579"/>
                <a:gd name="T64" fmla="*/ 10899 w 18423"/>
                <a:gd name="T65" fmla="*/ 109 h 579"/>
                <a:gd name="T66" fmla="*/ 11428 w 18423"/>
                <a:gd name="T67" fmla="*/ 173 h 579"/>
                <a:gd name="T68" fmla="*/ 12650 w 18423"/>
                <a:gd name="T69" fmla="*/ 407 h 579"/>
                <a:gd name="T70" fmla="*/ 13598 w 18423"/>
                <a:gd name="T71" fmla="*/ 526 h 579"/>
                <a:gd name="T72" fmla="*/ 14428 w 18423"/>
                <a:gd name="T73" fmla="*/ 519 h 579"/>
                <a:gd name="T74" fmla="*/ 16105 w 18423"/>
                <a:gd name="T75" fmla="*/ 484 h 579"/>
                <a:gd name="T76" fmla="*/ 18423 w 18423"/>
                <a:gd name="T77" fmla="*/ 465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3" h="579">
                  <a:moveTo>
                    <a:pt x="18423" y="465"/>
                  </a:moveTo>
                  <a:cubicBezTo>
                    <a:pt x="18423" y="466"/>
                    <a:pt x="18423" y="466"/>
                    <a:pt x="18423" y="467"/>
                  </a:cubicBezTo>
                  <a:cubicBezTo>
                    <a:pt x="17651" y="485"/>
                    <a:pt x="16879" y="477"/>
                    <a:pt x="16108" y="487"/>
                  </a:cubicBezTo>
                  <a:cubicBezTo>
                    <a:pt x="15548" y="494"/>
                    <a:pt x="14989" y="508"/>
                    <a:pt x="14429" y="521"/>
                  </a:cubicBezTo>
                  <a:cubicBezTo>
                    <a:pt x="14151" y="528"/>
                    <a:pt x="13872" y="540"/>
                    <a:pt x="13596" y="529"/>
                  </a:cubicBezTo>
                  <a:cubicBezTo>
                    <a:pt x="13276" y="516"/>
                    <a:pt x="12957" y="470"/>
                    <a:pt x="12641" y="408"/>
                  </a:cubicBezTo>
                  <a:cubicBezTo>
                    <a:pt x="12233" y="329"/>
                    <a:pt x="11828" y="236"/>
                    <a:pt x="11418" y="175"/>
                  </a:cubicBezTo>
                  <a:cubicBezTo>
                    <a:pt x="11243" y="148"/>
                    <a:pt x="11066" y="128"/>
                    <a:pt x="10890" y="110"/>
                  </a:cubicBezTo>
                  <a:cubicBezTo>
                    <a:pt x="10866" y="108"/>
                    <a:pt x="10855" y="107"/>
                    <a:pt x="10831" y="105"/>
                  </a:cubicBezTo>
                  <a:cubicBezTo>
                    <a:pt x="10559" y="81"/>
                    <a:pt x="10286" y="66"/>
                    <a:pt x="10013" y="54"/>
                  </a:cubicBezTo>
                  <a:cubicBezTo>
                    <a:pt x="9684" y="40"/>
                    <a:pt x="9356" y="38"/>
                    <a:pt x="9028" y="32"/>
                  </a:cubicBezTo>
                  <a:cubicBezTo>
                    <a:pt x="8501" y="23"/>
                    <a:pt x="7970" y="3"/>
                    <a:pt x="7449" y="72"/>
                  </a:cubicBezTo>
                  <a:cubicBezTo>
                    <a:pt x="7205" y="104"/>
                    <a:pt x="6962" y="155"/>
                    <a:pt x="6722" y="214"/>
                  </a:cubicBezTo>
                  <a:cubicBezTo>
                    <a:pt x="6515" y="264"/>
                    <a:pt x="6308" y="319"/>
                    <a:pt x="6102" y="369"/>
                  </a:cubicBezTo>
                  <a:cubicBezTo>
                    <a:pt x="5854" y="429"/>
                    <a:pt x="5603" y="480"/>
                    <a:pt x="5351" y="515"/>
                  </a:cubicBezTo>
                  <a:cubicBezTo>
                    <a:pt x="5053" y="557"/>
                    <a:pt x="4751" y="579"/>
                    <a:pt x="4451" y="571"/>
                  </a:cubicBezTo>
                  <a:cubicBezTo>
                    <a:pt x="3816" y="555"/>
                    <a:pt x="3188" y="474"/>
                    <a:pt x="2558" y="401"/>
                  </a:cubicBezTo>
                  <a:cubicBezTo>
                    <a:pt x="2493" y="393"/>
                    <a:pt x="2428" y="386"/>
                    <a:pt x="2364" y="379"/>
                  </a:cubicBezTo>
                  <a:cubicBezTo>
                    <a:pt x="2285" y="371"/>
                    <a:pt x="2205" y="363"/>
                    <a:pt x="2126" y="356"/>
                  </a:cubicBezTo>
                  <a:cubicBezTo>
                    <a:pt x="1418" y="288"/>
                    <a:pt x="710" y="305"/>
                    <a:pt x="0" y="293"/>
                  </a:cubicBezTo>
                  <a:cubicBezTo>
                    <a:pt x="0" y="293"/>
                    <a:pt x="0" y="292"/>
                    <a:pt x="1" y="291"/>
                  </a:cubicBezTo>
                  <a:cubicBezTo>
                    <a:pt x="715" y="303"/>
                    <a:pt x="1427" y="285"/>
                    <a:pt x="2138" y="353"/>
                  </a:cubicBezTo>
                  <a:cubicBezTo>
                    <a:pt x="2217" y="360"/>
                    <a:pt x="2297" y="368"/>
                    <a:pt x="2376" y="376"/>
                  </a:cubicBezTo>
                  <a:cubicBezTo>
                    <a:pt x="2440" y="383"/>
                    <a:pt x="2505" y="390"/>
                    <a:pt x="2570" y="398"/>
                  </a:cubicBezTo>
                  <a:cubicBezTo>
                    <a:pt x="3197" y="471"/>
                    <a:pt x="3822" y="553"/>
                    <a:pt x="4453" y="569"/>
                  </a:cubicBezTo>
                  <a:cubicBezTo>
                    <a:pt x="4750" y="576"/>
                    <a:pt x="5048" y="555"/>
                    <a:pt x="5341" y="514"/>
                  </a:cubicBezTo>
                  <a:cubicBezTo>
                    <a:pt x="5591" y="478"/>
                    <a:pt x="5840" y="427"/>
                    <a:pt x="6086" y="368"/>
                  </a:cubicBezTo>
                  <a:cubicBezTo>
                    <a:pt x="6292" y="318"/>
                    <a:pt x="6499" y="263"/>
                    <a:pt x="6705" y="213"/>
                  </a:cubicBezTo>
                  <a:cubicBezTo>
                    <a:pt x="6945" y="154"/>
                    <a:pt x="7189" y="103"/>
                    <a:pt x="7433" y="70"/>
                  </a:cubicBezTo>
                  <a:cubicBezTo>
                    <a:pt x="7960" y="0"/>
                    <a:pt x="8496" y="22"/>
                    <a:pt x="9028" y="31"/>
                  </a:cubicBezTo>
                  <a:cubicBezTo>
                    <a:pt x="9359" y="37"/>
                    <a:pt x="9690" y="39"/>
                    <a:pt x="10021" y="53"/>
                  </a:cubicBezTo>
                  <a:cubicBezTo>
                    <a:pt x="10294" y="65"/>
                    <a:pt x="10568" y="80"/>
                    <a:pt x="10841" y="104"/>
                  </a:cubicBezTo>
                  <a:cubicBezTo>
                    <a:pt x="10865" y="106"/>
                    <a:pt x="10876" y="107"/>
                    <a:pt x="10899" y="109"/>
                  </a:cubicBezTo>
                  <a:cubicBezTo>
                    <a:pt x="11076" y="126"/>
                    <a:pt x="11253" y="147"/>
                    <a:pt x="11428" y="173"/>
                  </a:cubicBezTo>
                  <a:cubicBezTo>
                    <a:pt x="11837" y="235"/>
                    <a:pt x="12243" y="328"/>
                    <a:pt x="12650" y="407"/>
                  </a:cubicBezTo>
                  <a:cubicBezTo>
                    <a:pt x="12963" y="468"/>
                    <a:pt x="13280" y="513"/>
                    <a:pt x="13598" y="526"/>
                  </a:cubicBezTo>
                  <a:cubicBezTo>
                    <a:pt x="13873" y="537"/>
                    <a:pt x="14151" y="525"/>
                    <a:pt x="14428" y="519"/>
                  </a:cubicBezTo>
                  <a:cubicBezTo>
                    <a:pt x="14987" y="506"/>
                    <a:pt x="15546" y="491"/>
                    <a:pt x="16105" y="484"/>
                  </a:cubicBezTo>
                  <a:cubicBezTo>
                    <a:pt x="16877" y="475"/>
                    <a:pt x="17650" y="483"/>
                    <a:pt x="18423" y="4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3"/>
            <p:cNvSpPr>
              <a:spLocks/>
            </p:cNvSpPr>
            <p:nvPr userDrawn="1"/>
          </p:nvSpPr>
          <p:spPr bwMode="auto">
            <a:xfrm>
              <a:off x="4" y="3491"/>
              <a:ext cx="5752" cy="169"/>
            </a:xfrm>
            <a:custGeom>
              <a:avLst/>
              <a:gdLst>
                <a:gd name="T0" fmla="*/ 18423 w 18423"/>
                <a:gd name="T1" fmla="*/ 475 h 539"/>
                <a:gd name="T2" fmla="*/ 18423 w 18423"/>
                <a:gd name="T3" fmla="*/ 477 h 539"/>
                <a:gd name="T4" fmla="*/ 16070 w 18423"/>
                <a:gd name="T5" fmla="*/ 472 h 539"/>
                <a:gd name="T6" fmla="*/ 14366 w 18423"/>
                <a:gd name="T7" fmla="*/ 503 h 539"/>
                <a:gd name="T8" fmla="*/ 13534 w 18423"/>
                <a:gd name="T9" fmla="*/ 510 h 539"/>
                <a:gd name="T10" fmla="*/ 12593 w 18423"/>
                <a:gd name="T11" fmla="*/ 381 h 539"/>
                <a:gd name="T12" fmla="*/ 11371 w 18423"/>
                <a:gd name="T13" fmla="*/ 162 h 539"/>
                <a:gd name="T14" fmla="*/ 10836 w 18423"/>
                <a:gd name="T15" fmla="*/ 113 h 539"/>
                <a:gd name="T16" fmla="*/ 10763 w 18423"/>
                <a:gd name="T17" fmla="*/ 108 h 539"/>
                <a:gd name="T18" fmla="*/ 8966 w 18423"/>
                <a:gd name="T19" fmla="*/ 53 h 539"/>
                <a:gd name="T20" fmla="*/ 8111 w 18423"/>
                <a:gd name="T21" fmla="*/ 10 h 539"/>
                <a:gd name="T22" fmla="*/ 7436 w 18423"/>
                <a:gd name="T23" fmla="*/ 27 h 539"/>
                <a:gd name="T24" fmla="*/ 6742 w 18423"/>
                <a:gd name="T25" fmla="*/ 148 h 539"/>
                <a:gd name="T26" fmla="*/ 6151 w 18423"/>
                <a:gd name="T27" fmla="*/ 301 h 539"/>
                <a:gd name="T28" fmla="*/ 5431 w 18423"/>
                <a:gd name="T29" fmla="*/ 455 h 539"/>
                <a:gd name="T30" fmla="*/ 4530 w 18423"/>
                <a:gd name="T31" fmla="*/ 527 h 539"/>
                <a:gd name="T32" fmla="*/ 2591 w 18423"/>
                <a:gd name="T33" fmla="*/ 343 h 539"/>
                <a:gd name="T34" fmla="*/ 2397 w 18423"/>
                <a:gd name="T35" fmla="*/ 324 h 539"/>
                <a:gd name="T36" fmla="*/ 2160 w 18423"/>
                <a:gd name="T37" fmla="*/ 305 h 539"/>
                <a:gd name="T38" fmla="*/ 0 w 18423"/>
                <a:gd name="T39" fmla="*/ 298 h 539"/>
                <a:gd name="T40" fmla="*/ 0 w 18423"/>
                <a:gd name="T41" fmla="*/ 296 h 539"/>
                <a:gd name="T42" fmla="*/ 2172 w 18423"/>
                <a:gd name="T43" fmla="*/ 302 h 539"/>
                <a:gd name="T44" fmla="*/ 2409 w 18423"/>
                <a:gd name="T45" fmla="*/ 321 h 539"/>
                <a:gd name="T46" fmla="*/ 2602 w 18423"/>
                <a:gd name="T47" fmla="*/ 339 h 539"/>
                <a:gd name="T48" fmla="*/ 4533 w 18423"/>
                <a:gd name="T49" fmla="*/ 524 h 539"/>
                <a:gd name="T50" fmla="*/ 5421 w 18423"/>
                <a:gd name="T51" fmla="*/ 452 h 539"/>
                <a:gd name="T52" fmla="*/ 6135 w 18423"/>
                <a:gd name="T53" fmla="*/ 299 h 539"/>
                <a:gd name="T54" fmla="*/ 6725 w 18423"/>
                <a:gd name="T55" fmla="*/ 146 h 539"/>
                <a:gd name="T56" fmla="*/ 7419 w 18423"/>
                <a:gd name="T57" fmla="*/ 24 h 539"/>
                <a:gd name="T58" fmla="*/ 8101 w 18423"/>
                <a:gd name="T59" fmla="*/ 7 h 539"/>
                <a:gd name="T60" fmla="*/ 8966 w 18423"/>
                <a:gd name="T61" fmla="*/ 52 h 539"/>
                <a:gd name="T62" fmla="*/ 10774 w 18423"/>
                <a:gd name="T63" fmla="*/ 107 h 539"/>
                <a:gd name="T64" fmla="*/ 10847 w 18423"/>
                <a:gd name="T65" fmla="*/ 111 h 539"/>
                <a:gd name="T66" fmla="*/ 11382 w 18423"/>
                <a:gd name="T67" fmla="*/ 160 h 539"/>
                <a:gd name="T68" fmla="*/ 12603 w 18423"/>
                <a:gd name="T69" fmla="*/ 379 h 539"/>
                <a:gd name="T70" fmla="*/ 13536 w 18423"/>
                <a:gd name="T71" fmla="*/ 506 h 539"/>
                <a:gd name="T72" fmla="*/ 14365 w 18423"/>
                <a:gd name="T73" fmla="*/ 500 h 539"/>
                <a:gd name="T74" fmla="*/ 16066 w 18423"/>
                <a:gd name="T75" fmla="*/ 469 h 539"/>
                <a:gd name="T76" fmla="*/ 18423 w 18423"/>
                <a:gd name="T77" fmla="*/ 475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3" h="539">
                  <a:moveTo>
                    <a:pt x="18423" y="475"/>
                  </a:moveTo>
                  <a:cubicBezTo>
                    <a:pt x="18423" y="475"/>
                    <a:pt x="18423" y="476"/>
                    <a:pt x="18423" y="477"/>
                  </a:cubicBezTo>
                  <a:cubicBezTo>
                    <a:pt x="17638" y="494"/>
                    <a:pt x="16854" y="469"/>
                    <a:pt x="16070" y="472"/>
                  </a:cubicBezTo>
                  <a:cubicBezTo>
                    <a:pt x="15502" y="473"/>
                    <a:pt x="14934" y="487"/>
                    <a:pt x="14366" y="503"/>
                  </a:cubicBezTo>
                  <a:cubicBezTo>
                    <a:pt x="14088" y="511"/>
                    <a:pt x="13810" y="523"/>
                    <a:pt x="13534" y="510"/>
                  </a:cubicBezTo>
                  <a:cubicBezTo>
                    <a:pt x="13218" y="494"/>
                    <a:pt x="12904" y="443"/>
                    <a:pt x="12593" y="381"/>
                  </a:cubicBezTo>
                  <a:cubicBezTo>
                    <a:pt x="12187" y="300"/>
                    <a:pt x="11781" y="213"/>
                    <a:pt x="11371" y="162"/>
                  </a:cubicBezTo>
                  <a:cubicBezTo>
                    <a:pt x="11193" y="140"/>
                    <a:pt x="11015" y="124"/>
                    <a:pt x="10836" y="113"/>
                  </a:cubicBezTo>
                  <a:cubicBezTo>
                    <a:pt x="10812" y="111"/>
                    <a:pt x="10787" y="110"/>
                    <a:pt x="10763" y="108"/>
                  </a:cubicBezTo>
                  <a:cubicBezTo>
                    <a:pt x="10164" y="73"/>
                    <a:pt x="9563" y="82"/>
                    <a:pt x="8966" y="53"/>
                  </a:cubicBezTo>
                  <a:cubicBezTo>
                    <a:pt x="8681" y="39"/>
                    <a:pt x="8395" y="18"/>
                    <a:pt x="8111" y="10"/>
                  </a:cubicBezTo>
                  <a:cubicBezTo>
                    <a:pt x="7886" y="3"/>
                    <a:pt x="7659" y="5"/>
                    <a:pt x="7436" y="27"/>
                  </a:cubicBezTo>
                  <a:cubicBezTo>
                    <a:pt x="7203" y="50"/>
                    <a:pt x="6971" y="93"/>
                    <a:pt x="6742" y="148"/>
                  </a:cubicBezTo>
                  <a:cubicBezTo>
                    <a:pt x="6545" y="195"/>
                    <a:pt x="6348" y="250"/>
                    <a:pt x="6151" y="301"/>
                  </a:cubicBezTo>
                  <a:cubicBezTo>
                    <a:pt x="5913" y="362"/>
                    <a:pt x="5673" y="416"/>
                    <a:pt x="5431" y="455"/>
                  </a:cubicBezTo>
                  <a:cubicBezTo>
                    <a:pt x="5137" y="502"/>
                    <a:pt x="4829" y="539"/>
                    <a:pt x="4530" y="527"/>
                  </a:cubicBezTo>
                  <a:cubicBezTo>
                    <a:pt x="3881" y="502"/>
                    <a:pt x="3237" y="409"/>
                    <a:pt x="2591" y="343"/>
                  </a:cubicBezTo>
                  <a:cubicBezTo>
                    <a:pt x="2526" y="336"/>
                    <a:pt x="2462" y="330"/>
                    <a:pt x="2397" y="324"/>
                  </a:cubicBezTo>
                  <a:cubicBezTo>
                    <a:pt x="2318" y="318"/>
                    <a:pt x="2239" y="311"/>
                    <a:pt x="2160" y="305"/>
                  </a:cubicBezTo>
                  <a:cubicBezTo>
                    <a:pt x="1440" y="253"/>
                    <a:pt x="721" y="302"/>
                    <a:pt x="0" y="298"/>
                  </a:cubicBezTo>
                  <a:cubicBezTo>
                    <a:pt x="0" y="297"/>
                    <a:pt x="0" y="297"/>
                    <a:pt x="0" y="296"/>
                  </a:cubicBezTo>
                  <a:cubicBezTo>
                    <a:pt x="725" y="300"/>
                    <a:pt x="1448" y="249"/>
                    <a:pt x="2172" y="302"/>
                  </a:cubicBezTo>
                  <a:cubicBezTo>
                    <a:pt x="2251" y="308"/>
                    <a:pt x="2330" y="314"/>
                    <a:pt x="2409" y="321"/>
                  </a:cubicBezTo>
                  <a:cubicBezTo>
                    <a:pt x="2474" y="326"/>
                    <a:pt x="2538" y="333"/>
                    <a:pt x="2602" y="339"/>
                  </a:cubicBezTo>
                  <a:cubicBezTo>
                    <a:pt x="3246" y="405"/>
                    <a:pt x="3886" y="498"/>
                    <a:pt x="4533" y="524"/>
                  </a:cubicBezTo>
                  <a:cubicBezTo>
                    <a:pt x="4827" y="536"/>
                    <a:pt x="5131" y="499"/>
                    <a:pt x="5421" y="452"/>
                  </a:cubicBezTo>
                  <a:cubicBezTo>
                    <a:pt x="5661" y="414"/>
                    <a:pt x="5899" y="360"/>
                    <a:pt x="6135" y="299"/>
                  </a:cubicBezTo>
                  <a:cubicBezTo>
                    <a:pt x="6331" y="248"/>
                    <a:pt x="6528" y="194"/>
                    <a:pt x="6725" y="146"/>
                  </a:cubicBezTo>
                  <a:cubicBezTo>
                    <a:pt x="6953" y="91"/>
                    <a:pt x="7186" y="47"/>
                    <a:pt x="7419" y="24"/>
                  </a:cubicBezTo>
                  <a:cubicBezTo>
                    <a:pt x="7645" y="2"/>
                    <a:pt x="7874" y="0"/>
                    <a:pt x="8101" y="7"/>
                  </a:cubicBezTo>
                  <a:cubicBezTo>
                    <a:pt x="8389" y="16"/>
                    <a:pt x="8678" y="37"/>
                    <a:pt x="8966" y="52"/>
                  </a:cubicBezTo>
                  <a:cubicBezTo>
                    <a:pt x="9568" y="82"/>
                    <a:pt x="10172" y="72"/>
                    <a:pt x="10774" y="107"/>
                  </a:cubicBezTo>
                  <a:cubicBezTo>
                    <a:pt x="10799" y="108"/>
                    <a:pt x="10823" y="110"/>
                    <a:pt x="10847" y="111"/>
                  </a:cubicBezTo>
                  <a:cubicBezTo>
                    <a:pt x="11026" y="123"/>
                    <a:pt x="11205" y="138"/>
                    <a:pt x="11382" y="160"/>
                  </a:cubicBezTo>
                  <a:cubicBezTo>
                    <a:pt x="11792" y="211"/>
                    <a:pt x="12197" y="298"/>
                    <a:pt x="12603" y="379"/>
                  </a:cubicBezTo>
                  <a:cubicBezTo>
                    <a:pt x="12912" y="440"/>
                    <a:pt x="13222" y="491"/>
                    <a:pt x="13536" y="506"/>
                  </a:cubicBezTo>
                  <a:cubicBezTo>
                    <a:pt x="13811" y="520"/>
                    <a:pt x="14088" y="508"/>
                    <a:pt x="14365" y="500"/>
                  </a:cubicBezTo>
                  <a:cubicBezTo>
                    <a:pt x="14932" y="484"/>
                    <a:pt x="15499" y="470"/>
                    <a:pt x="16066" y="469"/>
                  </a:cubicBezTo>
                  <a:cubicBezTo>
                    <a:pt x="16851" y="467"/>
                    <a:pt x="17637" y="492"/>
                    <a:pt x="18423" y="4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"/>
            <p:cNvSpPr>
              <a:spLocks/>
            </p:cNvSpPr>
            <p:nvPr userDrawn="1"/>
          </p:nvSpPr>
          <p:spPr bwMode="auto">
            <a:xfrm>
              <a:off x="4" y="3455"/>
              <a:ext cx="5752" cy="169"/>
            </a:xfrm>
            <a:custGeom>
              <a:avLst/>
              <a:gdLst>
                <a:gd name="T0" fmla="*/ 18423 w 18423"/>
                <a:gd name="T1" fmla="*/ 523 h 541"/>
                <a:gd name="T2" fmla="*/ 18422 w 18423"/>
                <a:gd name="T3" fmla="*/ 525 h 541"/>
                <a:gd name="T4" fmla="*/ 16021 w 18423"/>
                <a:gd name="T5" fmla="*/ 488 h 541"/>
                <a:gd name="T6" fmla="*/ 14281 w 18423"/>
                <a:gd name="T7" fmla="*/ 518 h 541"/>
                <a:gd name="T8" fmla="*/ 13448 w 18423"/>
                <a:gd name="T9" fmla="*/ 522 h 541"/>
                <a:gd name="T10" fmla="*/ 12526 w 18423"/>
                <a:gd name="T11" fmla="*/ 388 h 541"/>
                <a:gd name="T12" fmla="*/ 11306 w 18423"/>
                <a:gd name="T13" fmla="*/ 187 h 541"/>
                <a:gd name="T14" fmla="*/ 10768 w 18423"/>
                <a:gd name="T15" fmla="*/ 153 h 541"/>
                <a:gd name="T16" fmla="*/ 10673 w 18423"/>
                <a:gd name="T17" fmla="*/ 150 h 541"/>
                <a:gd name="T18" fmla="*/ 8899 w 18423"/>
                <a:gd name="T19" fmla="*/ 109 h 541"/>
                <a:gd name="T20" fmla="*/ 8060 w 18423"/>
                <a:gd name="T21" fmla="*/ 29 h 541"/>
                <a:gd name="T22" fmla="*/ 7425 w 18423"/>
                <a:gd name="T23" fmla="*/ 15 h 541"/>
                <a:gd name="T24" fmla="*/ 6769 w 18423"/>
                <a:gd name="T25" fmla="*/ 109 h 541"/>
                <a:gd name="T26" fmla="*/ 6210 w 18423"/>
                <a:gd name="T27" fmla="*/ 252 h 541"/>
                <a:gd name="T28" fmla="*/ 5529 w 18423"/>
                <a:gd name="T29" fmla="*/ 404 h 541"/>
                <a:gd name="T30" fmla="*/ 4626 w 18423"/>
                <a:gd name="T31" fmla="*/ 483 h 541"/>
                <a:gd name="T32" fmla="*/ 3550 w 18423"/>
                <a:gd name="T33" fmla="*/ 397 h 541"/>
                <a:gd name="T34" fmla="*/ 2632 w 18423"/>
                <a:gd name="T35" fmla="*/ 303 h 541"/>
                <a:gd name="T36" fmla="*/ 2440 w 18423"/>
                <a:gd name="T37" fmla="*/ 289 h 541"/>
                <a:gd name="T38" fmla="*/ 2203 w 18423"/>
                <a:gd name="T39" fmla="*/ 278 h 541"/>
                <a:gd name="T40" fmla="*/ 0 w 18423"/>
                <a:gd name="T41" fmla="*/ 340 h 541"/>
                <a:gd name="T42" fmla="*/ 0 w 18423"/>
                <a:gd name="T43" fmla="*/ 338 h 541"/>
                <a:gd name="T44" fmla="*/ 2215 w 18423"/>
                <a:gd name="T45" fmla="*/ 273 h 541"/>
                <a:gd name="T46" fmla="*/ 2451 w 18423"/>
                <a:gd name="T47" fmla="*/ 285 h 541"/>
                <a:gd name="T48" fmla="*/ 2643 w 18423"/>
                <a:gd name="T49" fmla="*/ 298 h 541"/>
                <a:gd name="T50" fmla="*/ 3558 w 18423"/>
                <a:gd name="T51" fmla="*/ 393 h 541"/>
                <a:gd name="T52" fmla="*/ 4628 w 18423"/>
                <a:gd name="T53" fmla="*/ 479 h 541"/>
                <a:gd name="T54" fmla="*/ 5517 w 18423"/>
                <a:gd name="T55" fmla="*/ 401 h 541"/>
                <a:gd name="T56" fmla="*/ 6193 w 18423"/>
                <a:gd name="T57" fmla="*/ 249 h 541"/>
                <a:gd name="T58" fmla="*/ 6751 w 18423"/>
                <a:gd name="T59" fmla="*/ 106 h 541"/>
                <a:gd name="T60" fmla="*/ 7409 w 18423"/>
                <a:gd name="T61" fmla="*/ 11 h 541"/>
                <a:gd name="T62" fmla="*/ 8049 w 18423"/>
                <a:gd name="T63" fmla="*/ 26 h 541"/>
                <a:gd name="T64" fmla="*/ 8900 w 18423"/>
                <a:gd name="T65" fmla="*/ 108 h 541"/>
                <a:gd name="T66" fmla="*/ 10685 w 18423"/>
                <a:gd name="T67" fmla="*/ 148 h 541"/>
                <a:gd name="T68" fmla="*/ 10780 w 18423"/>
                <a:gd name="T69" fmla="*/ 151 h 541"/>
                <a:gd name="T70" fmla="*/ 11319 w 18423"/>
                <a:gd name="T71" fmla="*/ 185 h 541"/>
                <a:gd name="T72" fmla="*/ 12537 w 18423"/>
                <a:gd name="T73" fmla="*/ 386 h 541"/>
                <a:gd name="T74" fmla="*/ 13451 w 18423"/>
                <a:gd name="T75" fmla="*/ 519 h 541"/>
                <a:gd name="T76" fmla="*/ 14280 w 18423"/>
                <a:gd name="T77" fmla="*/ 514 h 541"/>
                <a:gd name="T78" fmla="*/ 16017 w 18423"/>
                <a:gd name="T79" fmla="*/ 484 h 541"/>
                <a:gd name="T80" fmla="*/ 18423 w 18423"/>
                <a:gd name="T81" fmla="*/ 523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23" h="541">
                  <a:moveTo>
                    <a:pt x="18423" y="523"/>
                  </a:moveTo>
                  <a:cubicBezTo>
                    <a:pt x="18423" y="524"/>
                    <a:pt x="18422" y="525"/>
                    <a:pt x="18422" y="525"/>
                  </a:cubicBezTo>
                  <a:cubicBezTo>
                    <a:pt x="17622" y="541"/>
                    <a:pt x="16821" y="494"/>
                    <a:pt x="16021" y="488"/>
                  </a:cubicBezTo>
                  <a:cubicBezTo>
                    <a:pt x="15441" y="483"/>
                    <a:pt x="14861" y="496"/>
                    <a:pt x="14281" y="518"/>
                  </a:cubicBezTo>
                  <a:cubicBezTo>
                    <a:pt x="14003" y="528"/>
                    <a:pt x="13726" y="537"/>
                    <a:pt x="13448" y="522"/>
                  </a:cubicBezTo>
                  <a:cubicBezTo>
                    <a:pt x="13138" y="506"/>
                    <a:pt x="12831" y="450"/>
                    <a:pt x="12526" y="388"/>
                  </a:cubicBezTo>
                  <a:cubicBezTo>
                    <a:pt x="12121" y="306"/>
                    <a:pt x="11716" y="227"/>
                    <a:pt x="11306" y="187"/>
                  </a:cubicBezTo>
                  <a:cubicBezTo>
                    <a:pt x="11127" y="170"/>
                    <a:pt x="10947" y="160"/>
                    <a:pt x="10768" y="153"/>
                  </a:cubicBezTo>
                  <a:cubicBezTo>
                    <a:pt x="10737" y="152"/>
                    <a:pt x="10705" y="151"/>
                    <a:pt x="10673" y="150"/>
                  </a:cubicBezTo>
                  <a:cubicBezTo>
                    <a:pt x="10081" y="134"/>
                    <a:pt x="9488" y="159"/>
                    <a:pt x="8899" y="109"/>
                  </a:cubicBezTo>
                  <a:cubicBezTo>
                    <a:pt x="8619" y="85"/>
                    <a:pt x="8339" y="51"/>
                    <a:pt x="8060" y="29"/>
                  </a:cubicBezTo>
                  <a:cubicBezTo>
                    <a:pt x="7849" y="12"/>
                    <a:pt x="7636" y="3"/>
                    <a:pt x="7425" y="15"/>
                  </a:cubicBezTo>
                  <a:cubicBezTo>
                    <a:pt x="7205" y="27"/>
                    <a:pt x="6985" y="60"/>
                    <a:pt x="6769" y="109"/>
                  </a:cubicBezTo>
                  <a:cubicBezTo>
                    <a:pt x="6582" y="151"/>
                    <a:pt x="6396" y="203"/>
                    <a:pt x="6210" y="252"/>
                  </a:cubicBezTo>
                  <a:cubicBezTo>
                    <a:pt x="5985" y="311"/>
                    <a:pt x="5758" y="366"/>
                    <a:pt x="5529" y="404"/>
                  </a:cubicBezTo>
                  <a:cubicBezTo>
                    <a:pt x="5230" y="453"/>
                    <a:pt x="4928" y="479"/>
                    <a:pt x="4626" y="483"/>
                  </a:cubicBezTo>
                  <a:cubicBezTo>
                    <a:pt x="4270" y="487"/>
                    <a:pt x="3905" y="435"/>
                    <a:pt x="3550" y="397"/>
                  </a:cubicBezTo>
                  <a:cubicBezTo>
                    <a:pt x="3244" y="364"/>
                    <a:pt x="2938" y="326"/>
                    <a:pt x="2632" y="303"/>
                  </a:cubicBezTo>
                  <a:cubicBezTo>
                    <a:pt x="2568" y="298"/>
                    <a:pt x="2504" y="293"/>
                    <a:pt x="2440" y="289"/>
                  </a:cubicBezTo>
                  <a:cubicBezTo>
                    <a:pt x="2361" y="285"/>
                    <a:pt x="2282" y="281"/>
                    <a:pt x="2203" y="278"/>
                  </a:cubicBezTo>
                  <a:cubicBezTo>
                    <a:pt x="1468" y="247"/>
                    <a:pt x="735" y="335"/>
                    <a:pt x="0" y="340"/>
                  </a:cubicBezTo>
                  <a:cubicBezTo>
                    <a:pt x="0" y="339"/>
                    <a:pt x="0" y="339"/>
                    <a:pt x="0" y="338"/>
                  </a:cubicBezTo>
                  <a:cubicBezTo>
                    <a:pt x="740" y="333"/>
                    <a:pt x="1475" y="243"/>
                    <a:pt x="2215" y="273"/>
                  </a:cubicBezTo>
                  <a:cubicBezTo>
                    <a:pt x="2294" y="277"/>
                    <a:pt x="2373" y="281"/>
                    <a:pt x="2451" y="285"/>
                  </a:cubicBezTo>
                  <a:cubicBezTo>
                    <a:pt x="2515" y="289"/>
                    <a:pt x="2579" y="294"/>
                    <a:pt x="2643" y="298"/>
                  </a:cubicBezTo>
                  <a:cubicBezTo>
                    <a:pt x="2949" y="322"/>
                    <a:pt x="3253" y="360"/>
                    <a:pt x="3558" y="393"/>
                  </a:cubicBezTo>
                  <a:cubicBezTo>
                    <a:pt x="3911" y="431"/>
                    <a:pt x="4274" y="483"/>
                    <a:pt x="4628" y="479"/>
                  </a:cubicBezTo>
                  <a:cubicBezTo>
                    <a:pt x="4925" y="475"/>
                    <a:pt x="5224" y="450"/>
                    <a:pt x="5517" y="401"/>
                  </a:cubicBezTo>
                  <a:cubicBezTo>
                    <a:pt x="5744" y="362"/>
                    <a:pt x="5970" y="308"/>
                    <a:pt x="6193" y="249"/>
                  </a:cubicBezTo>
                  <a:cubicBezTo>
                    <a:pt x="6379" y="201"/>
                    <a:pt x="6565" y="149"/>
                    <a:pt x="6751" y="106"/>
                  </a:cubicBezTo>
                  <a:cubicBezTo>
                    <a:pt x="6967" y="57"/>
                    <a:pt x="7188" y="23"/>
                    <a:pt x="7409" y="11"/>
                  </a:cubicBezTo>
                  <a:cubicBezTo>
                    <a:pt x="7621" y="0"/>
                    <a:pt x="7836" y="9"/>
                    <a:pt x="8049" y="26"/>
                  </a:cubicBezTo>
                  <a:cubicBezTo>
                    <a:pt x="8332" y="49"/>
                    <a:pt x="8616" y="83"/>
                    <a:pt x="8900" y="108"/>
                  </a:cubicBezTo>
                  <a:cubicBezTo>
                    <a:pt x="9493" y="159"/>
                    <a:pt x="10089" y="132"/>
                    <a:pt x="10685" y="148"/>
                  </a:cubicBezTo>
                  <a:cubicBezTo>
                    <a:pt x="10718" y="149"/>
                    <a:pt x="10749" y="150"/>
                    <a:pt x="10780" y="151"/>
                  </a:cubicBezTo>
                  <a:cubicBezTo>
                    <a:pt x="10960" y="157"/>
                    <a:pt x="11140" y="168"/>
                    <a:pt x="11319" y="185"/>
                  </a:cubicBezTo>
                  <a:cubicBezTo>
                    <a:pt x="11728" y="225"/>
                    <a:pt x="12133" y="304"/>
                    <a:pt x="12537" y="386"/>
                  </a:cubicBezTo>
                  <a:cubicBezTo>
                    <a:pt x="12840" y="447"/>
                    <a:pt x="13143" y="502"/>
                    <a:pt x="13451" y="519"/>
                  </a:cubicBezTo>
                  <a:cubicBezTo>
                    <a:pt x="13727" y="534"/>
                    <a:pt x="14003" y="525"/>
                    <a:pt x="14280" y="514"/>
                  </a:cubicBezTo>
                  <a:cubicBezTo>
                    <a:pt x="14859" y="493"/>
                    <a:pt x="15438" y="479"/>
                    <a:pt x="16017" y="484"/>
                  </a:cubicBezTo>
                  <a:cubicBezTo>
                    <a:pt x="16818" y="491"/>
                    <a:pt x="17620" y="539"/>
                    <a:pt x="18423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"/>
            <p:cNvSpPr>
              <a:spLocks/>
            </p:cNvSpPr>
            <p:nvPr userDrawn="1"/>
          </p:nvSpPr>
          <p:spPr bwMode="auto">
            <a:xfrm>
              <a:off x="4" y="3418"/>
              <a:ext cx="5751" cy="183"/>
            </a:xfrm>
            <a:custGeom>
              <a:avLst/>
              <a:gdLst>
                <a:gd name="T0" fmla="*/ 18422 w 18422"/>
                <a:gd name="T1" fmla="*/ 574 h 587"/>
                <a:gd name="T2" fmla="*/ 18422 w 18422"/>
                <a:gd name="T3" fmla="*/ 576 h 587"/>
                <a:gd name="T4" fmla="*/ 15965 w 18422"/>
                <a:gd name="T5" fmla="*/ 498 h 587"/>
                <a:gd name="T6" fmla="*/ 14148 w 18422"/>
                <a:gd name="T7" fmla="*/ 532 h 587"/>
                <a:gd name="T8" fmla="*/ 13320 w 18422"/>
                <a:gd name="T9" fmla="*/ 533 h 587"/>
                <a:gd name="T10" fmla="*/ 12467 w 18422"/>
                <a:gd name="T11" fmla="*/ 404 h 587"/>
                <a:gd name="T12" fmla="*/ 11227 w 18422"/>
                <a:gd name="T13" fmla="*/ 217 h 587"/>
                <a:gd name="T14" fmla="*/ 10676 w 18422"/>
                <a:gd name="T15" fmla="*/ 197 h 587"/>
                <a:gd name="T16" fmla="*/ 9775 w 18422"/>
                <a:gd name="T17" fmla="*/ 210 h 587"/>
                <a:gd name="T18" fmla="*/ 8784 w 18422"/>
                <a:gd name="T19" fmla="*/ 157 h 587"/>
                <a:gd name="T20" fmla="*/ 7993 w 18422"/>
                <a:gd name="T21" fmla="*/ 46 h 587"/>
                <a:gd name="T22" fmla="*/ 7422 w 18422"/>
                <a:gd name="T23" fmla="*/ 5 h 587"/>
                <a:gd name="T24" fmla="*/ 6795 w 18422"/>
                <a:gd name="T25" fmla="*/ 70 h 587"/>
                <a:gd name="T26" fmla="*/ 6282 w 18422"/>
                <a:gd name="T27" fmla="*/ 192 h 587"/>
                <a:gd name="T28" fmla="*/ 5652 w 18422"/>
                <a:gd name="T29" fmla="*/ 333 h 587"/>
                <a:gd name="T30" fmla="*/ 4757 w 18422"/>
                <a:gd name="T31" fmla="*/ 407 h 587"/>
                <a:gd name="T32" fmla="*/ 2671 w 18422"/>
                <a:gd name="T33" fmla="*/ 247 h 587"/>
                <a:gd name="T34" fmla="*/ 2472 w 18422"/>
                <a:gd name="T35" fmla="*/ 241 h 587"/>
                <a:gd name="T36" fmla="*/ 2243 w 18422"/>
                <a:gd name="T37" fmla="*/ 238 h 587"/>
                <a:gd name="T38" fmla="*/ 0 w 18422"/>
                <a:gd name="T39" fmla="*/ 383 h 587"/>
                <a:gd name="T40" fmla="*/ 0 w 18422"/>
                <a:gd name="T41" fmla="*/ 381 h 587"/>
                <a:gd name="T42" fmla="*/ 2254 w 18422"/>
                <a:gd name="T43" fmla="*/ 233 h 587"/>
                <a:gd name="T44" fmla="*/ 2483 w 18422"/>
                <a:gd name="T45" fmla="*/ 236 h 587"/>
                <a:gd name="T46" fmla="*/ 2682 w 18422"/>
                <a:gd name="T47" fmla="*/ 243 h 587"/>
                <a:gd name="T48" fmla="*/ 4758 w 18422"/>
                <a:gd name="T49" fmla="*/ 402 h 587"/>
                <a:gd name="T50" fmla="*/ 5640 w 18422"/>
                <a:gd name="T51" fmla="*/ 329 h 587"/>
                <a:gd name="T52" fmla="*/ 6265 w 18422"/>
                <a:gd name="T53" fmla="*/ 189 h 587"/>
                <a:gd name="T54" fmla="*/ 6777 w 18422"/>
                <a:gd name="T55" fmla="*/ 66 h 587"/>
                <a:gd name="T56" fmla="*/ 7405 w 18422"/>
                <a:gd name="T57" fmla="*/ 1 h 587"/>
                <a:gd name="T58" fmla="*/ 7980 w 18422"/>
                <a:gd name="T59" fmla="*/ 43 h 587"/>
                <a:gd name="T60" fmla="*/ 8785 w 18422"/>
                <a:gd name="T61" fmla="*/ 156 h 587"/>
                <a:gd name="T62" fmla="*/ 9786 w 18422"/>
                <a:gd name="T63" fmla="*/ 208 h 587"/>
                <a:gd name="T64" fmla="*/ 10689 w 18422"/>
                <a:gd name="T65" fmla="*/ 195 h 587"/>
                <a:gd name="T66" fmla="*/ 11241 w 18422"/>
                <a:gd name="T67" fmla="*/ 214 h 587"/>
                <a:gd name="T68" fmla="*/ 12479 w 18422"/>
                <a:gd name="T69" fmla="*/ 401 h 587"/>
                <a:gd name="T70" fmla="*/ 13324 w 18422"/>
                <a:gd name="T71" fmla="*/ 529 h 587"/>
                <a:gd name="T72" fmla="*/ 14147 w 18422"/>
                <a:gd name="T73" fmla="*/ 528 h 587"/>
                <a:gd name="T74" fmla="*/ 15961 w 18422"/>
                <a:gd name="T75" fmla="*/ 494 h 587"/>
                <a:gd name="T76" fmla="*/ 18422 w 18422"/>
                <a:gd name="T77" fmla="*/ 574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2" h="587">
                  <a:moveTo>
                    <a:pt x="18422" y="574"/>
                  </a:moveTo>
                  <a:cubicBezTo>
                    <a:pt x="18422" y="575"/>
                    <a:pt x="18422" y="575"/>
                    <a:pt x="18422" y="576"/>
                  </a:cubicBezTo>
                  <a:cubicBezTo>
                    <a:pt x="17602" y="587"/>
                    <a:pt x="16784" y="513"/>
                    <a:pt x="15965" y="498"/>
                  </a:cubicBezTo>
                  <a:cubicBezTo>
                    <a:pt x="15360" y="486"/>
                    <a:pt x="14753" y="502"/>
                    <a:pt x="14148" y="532"/>
                  </a:cubicBezTo>
                  <a:cubicBezTo>
                    <a:pt x="13872" y="546"/>
                    <a:pt x="13595" y="550"/>
                    <a:pt x="13320" y="533"/>
                  </a:cubicBezTo>
                  <a:cubicBezTo>
                    <a:pt x="13033" y="515"/>
                    <a:pt x="12750" y="461"/>
                    <a:pt x="12467" y="404"/>
                  </a:cubicBezTo>
                  <a:cubicBezTo>
                    <a:pt x="12057" y="321"/>
                    <a:pt x="11644" y="247"/>
                    <a:pt x="11227" y="217"/>
                  </a:cubicBezTo>
                  <a:cubicBezTo>
                    <a:pt x="11044" y="204"/>
                    <a:pt x="10859" y="198"/>
                    <a:pt x="10676" y="197"/>
                  </a:cubicBezTo>
                  <a:cubicBezTo>
                    <a:pt x="10376" y="195"/>
                    <a:pt x="10075" y="205"/>
                    <a:pt x="9775" y="210"/>
                  </a:cubicBezTo>
                  <a:cubicBezTo>
                    <a:pt x="9441" y="216"/>
                    <a:pt x="9114" y="198"/>
                    <a:pt x="8784" y="157"/>
                  </a:cubicBezTo>
                  <a:cubicBezTo>
                    <a:pt x="8520" y="124"/>
                    <a:pt x="8256" y="79"/>
                    <a:pt x="7993" y="46"/>
                  </a:cubicBezTo>
                  <a:cubicBezTo>
                    <a:pt x="7803" y="22"/>
                    <a:pt x="7612" y="5"/>
                    <a:pt x="7422" y="5"/>
                  </a:cubicBezTo>
                  <a:cubicBezTo>
                    <a:pt x="7212" y="6"/>
                    <a:pt x="7002" y="29"/>
                    <a:pt x="6795" y="70"/>
                  </a:cubicBezTo>
                  <a:cubicBezTo>
                    <a:pt x="6623" y="104"/>
                    <a:pt x="6453" y="149"/>
                    <a:pt x="6282" y="192"/>
                  </a:cubicBezTo>
                  <a:cubicBezTo>
                    <a:pt x="6074" y="246"/>
                    <a:pt x="5864" y="298"/>
                    <a:pt x="5652" y="333"/>
                  </a:cubicBezTo>
                  <a:cubicBezTo>
                    <a:pt x="5357" y="381"/>
                    <a:pt x="5056" y="405"/>
                    <a:pt x="4757" y="407"/>
                  </a:cubicBezTo>
                  <a:cubicBezTo>
                    <a:pt x="4063" y="412"/>
                    <a:pt x="3366" y="278"/>
                    <a:pt x="2671" y="247"/>
                  </a:cubicBezTo>
                  <a:cubicBezTo>
                    <a:pt x="2604" y="245"/>
                    <a:pt x="2538" y="242"/>
                    <a:pt x="2472" y="241"/>
                  </a:cubicBezTo>
                  <a:cubicBezTo>
                    <a:pt x="2396" y="239"/>
                    <a:pt x="2319" y="238"/>
                    <a:pt x="2243" y="238"/>
                  </a:cubicBezTo>
                  <a:cubicBezTo>
                    <a:pt x="1493" y="237"/>
                    <a:pt x="750" y="369"/>
                    <a:pt x="0" y="383"/>
                  </a:cubicBezTo>
                  <a:cubicBezTo>
                    <a:pt x="0" y="382"/>
                    <a:pt x="0" y="382"/>
                    <a:pt x="0" y="381"/>
                  </a:cubicBezTo>
                  <a:cubicBezTo>
                    <a:pt x="754" y="366"/>
                    <a:pt x="1500" y="233"/>
                    <a:pt x="2254" y="233"/>
                  </a:cubicBezTo>
                  <a:cubicBezTo>
                    <a:pt x="2330" y="233"/>
                    <a:pt x="2407" y="234"/>
                    <a:pt x="2483" y="236"/>
                  </a:cubicBezTo>
                  <a:cubicBezTo>
                    <a:pt x="2549" y="237"/>
                    <a:pt x="2616" y="240"/>
                    <a:pt x="2682" y="243"/>
                  </a:cubicBezTo>
                  <a:cubicBezTo>
                    <a:pt x="3374" y="274"/>
                    <a:pt x="4067" y="407"/>
                    <a:pt x="4758" y="402"/>
                  </a:cubicBezTo>
                  <a:cubicBezTo>
                    <a:pt x="5053" y="400"/>
                    <a:pt x="5350" y="378"/>
                    <a:pt x="5640" y="329"/>
                  </a:cubicBezTo>
                  <a:cubicBezTo>
                    <a:pt x="5850" y="294"/>
                    <a:pt x="6058" y="243"/>
                    <a:pt x="6265" y="189"/>
                  </a:cubicBezTo>
                  <a:cubicBezTo>
                    <a:pt x="6435" y="145"/>
                    <a:pt x="6605" y="100"/>
                    <a:pt x="6777" y="66"/>
                  </a:cubicBezTo>
                  <a:cubicBezTo>
                    <a:pt x="6984" y="25"/>
                    <a:pt x="7195" y="1"/>
                    <a:pt x="7405" y="1"/>
                  </a:cubicBezTo>
                  <a:cubicBezTo>
                    <a:pt x="7596" y="0"/>
                    <a:pt x="7790" y="18"/>
                    <a:pt x="7980" y="43"/>
                  </a:cubicBezTo>
                  <a:cubicBezTo>
                    <a:pt x="8249" y="77"/>
                    <a:pt x="8517" y="122"/>
                    <a:pt x="8785" y="156"/>
                  </a:cubicBezTo>
                  <a:cubicBezTo>
                    <a:pt x="9119" y="198"/>
                    <a:pt x="9449" y="215"/>
                    <a:pt x="9786" y="208"/>
                  </a:cubicBezTo>
                  <a:cubicBezTo>
                    <a:pt x="10087" y="203"/>
                    <a:pt x="10389" y="193"/>
                    <a:pt x="10689" y="195"/>
                  </a:cubicBezTo>
                  <a:cubicBezTo>
                    <a:pt x="10873" y="196"/>
                    <a:pt x="11058" y="201"/>
                    <a:pt x="11241" y="214"/>
                  </a:cubicBezTo>
                  <a:cubicBezTo>
                    <a:pt x="11657" y="244"/>
                    <a:pt x="12069" y="318"/>
                    <a:pt x="12479" y="401"/>
                  </a:cubicBezTo>
                  <a:cubicBezTo>
                    <a:pt x="12759" y="458"/>
                    <a:pt x="13040" y="512"/>
                    <a:pt x="13324" y="529"/>
                  </a:cubicBezTo>
                  <a:cubicBezTo>
                    <a:pt x="13597" y="546"/>
                    <a:pt x="13872" y="542"/>
                    <a:pt x="14147" y="528"/>
                  </a:cubicBezTo>
                  <a:cubicBezTo>
                    <a:pt x="14750" y="498"/>
                    <a:pt x="15356" y="482"/>
                    <a:pt x="15961" y="494"/>
                  </a:cubicBezTo>
                  <a:cubicBezTo>
                    <a:pt x="16781" y="510"/>
                    <a:pt x="17601" y="585"/>
                    <a:pt x="18422" y="5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6"/>
            <p:cNvSpPr>
              <a:spLocks/>
            </p:cNvSpPr>
            <p:nvPr userDrawn="1"/>
          </p:nvSpPr>
          <p:spPr bwMode="auto">
            <a:xfrm>
              <a:off x="4" y="3378"/>
              <a:ext cx="5751" cy="201"/>
            </a:xfrm>
            <a:custGeom>
              <a:avLst/>
              <a:gdLst>
                <a:gd name="T0" fmla="*/ 18423 w 18423"/>
                <a:gd name="T1" fmla="*/ 638 h 644"/>
                <a:gd name="T2" fmla="*/ 15906 w 18423"/>
                <a:gd name="T3" fmla="*/ 513 h 644"/>
                <a:gd name="T4" fmla="*/ 14037 w 18423"/>
                <a:gd name="T5" fmla="*/ 554 h 644"/>
                <a:gd name="T6" fmla="*/ 13204 w 18423"/>
                <a:gd name="T7" fmla="*/ 558 h 644"/>
                <a:gd name="T8" fmla="*/ 12368 w 18423"/>
                <a:gd name="T9" fmla="*/ 429 h 644"/>
                <a:gd name="T10" fmla="*/ 11137 w 18423"/>
                <a:gd name="T11" fmla="*/ 264 h 644"/>
                <a:gd name="T12" fmla="*/ 10588 w 18423"/>
                <a:gd name="T13" fmla="*/ 256 h 644"/>
                <a:gd name="T14" fmla="*/ 9697 w 18423"/>
                <a:gd name="T15" fmla="*/ 282 h 644"/>
                <a:gd name="T16" fmla="*/ 8731 w 18423"/>
                <a:gd name="T17" fmla="*/ 216 h 644"/>
                <a:gd name="T18" fmla="*/ 7951 w 18423"/>
                <a:gd name="T19" fmla="*/ 78 h 644"/>
                <a:gd name="T20" fmla="*/ 7417 w 18423"/>
                <a:gd name="T21" fmla="*/ 14 h 644"/>
                <a:gd name="T22" fmla="*/ 6819 w 18423"/>
                <a:gd name="T23" fmla="*/ 46 h 644"/>
                <a:gd name="T24" fmla="*/ 6335 w 18423"/>
                <a:gd name="T25" fmla="*/ 148 h 644"/>
                <a:gd name="T26" fmla="*/ 5709 w 18423"/>
                <a:gd name="T27" fmla="*/ 280 h 644"/>
                <a:gd name="T28" fmla="*/ 4852 w 18423"/>
                <a:gd name="T29" fmla="*/ 327 h 644"/>
                <a:gd name="T30" fmla="*/ 2709 w 18423"/>
                <a:gd name="T31" fmla="*/ 193 h 644"/>
                <a:gd name="T32" fmla="*/ 2513 w 18423"/>
                <a:gd name="T33" fmla="*/ 194 h 644"/>
                <a:gd name="T34" fmla="*/ 2287 w 18423"/>
                <a:gd name="T35" fmla="*/ 202 h 644"/>
                <a:gd name="T36" fmla="*/ 0 w 18423"/>
                <a:gd name="T37" fmla="*/ 437 h 644"/>
                <a:gd name="T38" fmla="*/ 1 w 18423"/>
                <a:gd name="T39" fmla="*/ 435 h 644"/>
                <a:gd name="T40" fmla="*/ 2297 w 18423"/>
                <a:gd name="T41" fmla="*/ 197 h 644"/>
                <a:gd name="T42" fmla="*/ 2523 w 18423"/>
                <a:gd name="T43" fmla="*/ 189 h 644"/>
                <a:gd name="T44" fmla="*/ 2720 w 18423"/>
                <a:gd name="T45" fmla="*/ 188 h 644"/>
                <a:gd name="T46" fmla="*/ 4853 w 18423"/>
                <a:gd name="T47" fmla="*/ 322 h 644"/>
                <a:gd name="T48" fmla="*/ 5695 w 18423"/>
                <a:gd name="T49" fmla="*/ 277 h 644"/>
                <a:gd name="T50" fmla="*/ 6317 w 18423"/>
                <a:gd name="T51" fmla="*/ 145 h 644"/>
                <a:gd name="T52" fmla="*/ 6800 w 18423"/>
                <a:gd name="T53" fmla="*/ 42 h 644"/>
                <a:gd name="T54" fmla="*/ 7399 w 18423"/>
                <a:gd name="T55" fmla="*/ 9 h 644"/>
                <a:gd name="T56" fmla="*/ 7939 w 18423"/>
                <a:gd name="T57" fmla="*/ 74 h 644"/>
                <a:gd name="T58" fmla="*/ 8734 w 18423"/>
                <a:gd name="T59" fmla="*/ 215 h 644"/>
                <a:gd name="T60" fmla="*/ 9710 w 18423"/>
                <a:gd name="T61" fmla="*/ 280 h 644"/>
                <a:gd name="T62" fmla="*/ 10603 w 18423"/>
                <a:gd name="T63" fmla="*/ 253 h 644"/>
                <a:gd name="T64" fmla="*/ 11152 w 18423"/>
                <a:gd name="T65" fmla="*/ 260 h 644"/>
                <a:gd name="T66" fmla="*/ 12381 w 18423"/>
                <a:gd name="T67" fmla="*/ 426 h 644"/>
                <a:gd name="T68" fmla="*/ 13209 w 18423"/>
                <a:gd name="T69" fmla="*/ 554 h 644"/>
                <a:gd name="T70" fmla="*/ 14035 w 18423"/>
                <a:gd name="T71" fmla="*/ 550 h 644"/>
                <a:gd name="T72" fmla="*/ 15901 w 18423"/>
                <a:gd name="T73" fmla="*/ 509 h 644"/>
                <a:gd name="T74" fmla="*/ 18423 w 18423"/>
                <a:gd name="T75" fmla="*/ 636 h 644"/>
                <a:gd name="T76" fmla="*/ 18423 w 18423"/>
                <a:gd name="T77" fmla="*/ 63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3" h="644">
                  <a:moveTo>
                    <a:pt x="18423" y="638"/>
                  </a:moveTo>
                  <a:cubicBezTo>
                    <a:pt x="17582" y="644"/>
                    <a:pt x="16745" y="538"/>
                    <a:pt x="15906" y="513"/>
                  </a:cubicBezTo>
                  <a:cubicBezTo>
                    <a:pt x="15283" y="494"/>
                    <a:pt x="14659" y="513"/>
                    <a:pt x="14037" y="554"/>
                  </a:cubicBezTo>
                  <a:cubicBezTo>
                    <a:pt x="13761" y="572"/>
                    <a:pt x="13479" y="576"/>
                    <a:pt x="13204" y="558"/>
                  </a:cubicBezTo>
                  <a:cubicBezTo>
                    <a:pt x="12922" y="540"/>
                    <a:pt x="12645" y="485"/>
                    <a:pt x="12368" y="429"/>
                  </a:cubicBezTo>
                  <a:cubicBezTo>
                    <a:pt x="11961" y="348"/>
                    <a:pt x="11551" y="284"/>
                    <a:pt x="11137" y="264"/>
                  </a:cubicBezTo>
                  <a:cubicBezTo>
                    <a:pt x="10954" y="255"/>
                    <a:pt x="10771" y="253"/>
                    <a:pt x="10588" y="256"/>
                  </a:cubicBezTo>
                  <a:cubicBezTo>
                    <a:pt x="10291" y="260"/>
                    <a:pt x="9994" y="275"/>
                    <a:pt x="9697" y="282"/>
                  </a:cubicBezTo>
                  <a:cubicBezTo>
                    <a:pt x="9370" y="290"/>
                    <a:pt x="9054" y="266"/>
                    <a:pt x="8731" y="216"/>
                  </a:cubicBezTo>
                  <a:cubicBezTo>
                    <a:pt x="8471" y="175"/>
                    <a:pt x="8211" y="121"/>
                    <a:pt x="7951" y="78"/>
                  </a:cubicBezTo>
                  <a:cubicBezTo>
                    <a:pt x="7775" y="48"/>
                    <a:pt x="7596" y="22"/>
                    <a:pt x="7417" y="14"/>
                  </a:cubicBezTo>
                  <a:cubicBezTo>
                    <a:pt x="7217" y="5"/>
                    <a:pt x="7016" y="15"/>
                    <a:pt x="6819" y="46"/>
                  </a:cubicBezTo>
                  <a:cubicBezTo>
                    <a:pt x="6657" y="72"/>
                    <a:pt x="6495" y="110"/>
                    <a:pt x="6335" y="148"/>
                  </a:cubicBezTo>
                  <a:cubicBezTo>
                    <a:pt x="6127" y="198"/>
                    <a:pt x="5919" y="247"/>
                    <a:pt x="5709" y="280"/>
                  </a:cubicBezTo>
                  <a:cubicBezTo>
                    <a:pt x="5426" y="325"/>
                    <a:pt x="5138" y="331"/>
                    <a:pt x="4852" y="327"/>
                  </a:cubicBezTo>
                  <a:cubicBezTo>
                    <a:pt x="4138" y="316"/>
                    <a:pt x="3425" y="197"/>
                    <a:pt x="2709" y="193"/>
                  </a:cubicBezTo>
                  <a:cubicBezTo>
                    <a:pt x="2644" y="193"/>
                    <a:pt x="2578" y="193"/>
                    <a:pt x="2513" y="194"/>
                  </a:cubicBezTo>
                  <a:cubicBezTo>
                    <a:pt x="2437" y="196"/>
                    <a:pt x="2362" y="199"/>
                    <a:pt x="2287" y="202"/>
                  </a:cubicBezTo>
                  <a:cubicBezTo>
                    <a:pt x="1521" y="236"/>
                    <a:pt x="768" y="413"/>
                    <a:pt x="0" y="437"/>
                  </a:cubicBezTo>
                  <a:cubicBezTo>
                    <a:pt x="0" y="436"/>
                    <a:pt x="0" y="435"/>
                    <a:pt x="1" y="435"/>
                  </a:cubicBezTo>
                  <a:cubicBezTo>
                    <a:pt x="772" y="411"/>
                    <a:pt x="1528" y="231"/>
                    <a:pt x="2297" y="197"/>
                  </a:cubicBezTo>
                  <a:cubicBezTo>
                    <a:pt x="2373" y="193"/>
                    <a:pt x="2448" y="190"/>
                    <a:pt x="2523" y="189"/>
                  </a:cubicBezTo>
                  <a:cubicBezTo>
                    <a:pt x="2589" y="188"/>
                    <a:pt x="2655" y="187"/>
                    <a:pt x="2720" y="188"/>
                  </a:cubicBezTo>
                  <a:cubicBezTo>
                    <a:pt x="3433" y="191"/>
                    <a:pt x="4142" y="311"/>
                    <a:pt x="4853" y="322"/>
                  </a:cubicBezTo>
                  <a:cubicBezTo>
                    <a:pt x="5134" y="326"/>
                    <a:pt x="5417" y="321"/>
                    <a:pt x="5695" y="277"/>
                  </a:cubicBezTo>
                  <a:cubicBezTo>
                    <a:pt x="5904" y="243"/>
                    <a:pt x="6110" y="194"/>
                    <a:pt x="6317" y="145"/>
                  </a:cubicBezTo>
                  <a:cubicBezTo>
                    <a:pt x="6477" y="106"/>
                    <a:pt x="6639" y="68"/>
                    <a:pt x="6800" y="42"/>
                  </a:cubicBezTo>
                  <a:cubicBezTo>
                    <a:pt x="6998" y="10"/>
                    <a:pt x="7199" y="0"/>
                    <a:pt x="7399" y="9"/>
                  </a:cubicBezTo>
                  <a:cubicBezTo>
                    <a:pt x="7580" y="17"/>
                    <a:pt x="7760" y="43"/>
                    <a:pt x="7939" y="74"/>
                  </a:cubicBezTo>
                  <a:cubicBezTo>
                    <a:pt x="8203" y="118"/>
                    <a:pt x="8469" y="173"/>
                    <a:pt x="8734" y="215"/>
                  </a:cubicBezTo>
                  <a:cubicBezTo>
                    <a:pt x="9060" y="266"/>
                    <a:pt x="9380" y="288"/>
                    <a:pt x="9710" y="280"/>
                  </a:cubicBezTo>
                  <a:cubicBezTo>
                    <a:pt x="10008" y="272"/>
                    <a:pt x="10305" y="257"/>
                    <a:pt x="10603" y="253"/>
                  </a:cubicBezTo>
                  <a:cubicBezTo>
                    <a:pt x="10786" y="250"/>
                    <a:pt x="10970" y="251"/>
                    <a:pt x="11152" y="260"/>
                  </a:cubicBezTo>
                  <a:cubicBezTo>
                    <a:pt x="11565" y="280"/>
                    <a:pt x="11975" y="345"/>
                    <a:pt x="12381" y="426"/>
                  </a:cubicBezTo>
                  <a:cubicBezTo>
                    <a:pt x="12656" y="481"/>
                    <a:pt x="12930" y="536"/>
                    <a:pt x="13209" y="554"/>
                  </a:cubicBezTo>
                  <a:cubicBezTo>
                    <a:pt x="13481" y="571"/>
                    <a:pt x="13762" y="568"/>
                    <a:pt x="14035" y="550"/>
                  </a:cubicBezTo>
                  <a:cubicBezTo>
                    <a:pt x="14655" y="508"/>
                    <a:pt x="15279" y="489"/>
                    <a:pt x="15901" y="509"/>
                  </a:cubicBezTo>
                  <a:cubicBezTo>
                    <a:pt x="16741" y="534"/>
                    <a:pt x="17580" y="642"/>
                    <a:pt x="18423" y="636"/>
                  </a:cubicBezTo>
                  <a:cubicBezTo>
                    <a:pt x="18423" y="637"/>
                    <a:pt x="18423" y="638"/>
                    <a:pt x="18423" y="6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7"/>
            <p:cNvSpPr>
              <a:spLocks/>
            </p:cNvSpPr>
            <p:nvPr userDrawn="1"/>
          </p:nvSpPr>
          <p:spPr bwMode="auto">
            <a:xfrm>
              <a:off x="4" y="3339"/>
              <a:ext cx="5751" cy="217"/>
            </a:xfrm>
            <a:custGeom>
              <a:avLst/>
              <a:gdLst>
                <a:gd name="T0" fmla="*/ 18423 w 18423"/>
                <a:gd name="T1" fmla="*/ 695 h 695"/>
                <a:gd name="T2" fmla="*/ 16237 w 18423"/>
                <a:gd name="T3" fmla="*/ 541 h 695"/>
                <a:gd name="T4" fmla="*/ 16171 w 18423"/>
                <a:gd name="T5" fmla="*/ 536 h 695"/>
                <a:gd name="T6" fmla="*/ 15816 w 18423"/>
                <a:gd name="T7" fmla="*/ 517 h 695"/>
                <a:gd name="T8" fmla="*/ 13922 w 18423"/>
                <a:gd name="T9" fmla="*/ 564 h 695"/>
                <a:gd name="T10" fmla="*/ 13913 w 18423"/>
                <a:gd name="T11" fmla="*/ 565 h 695"/>
                <a:gd name="T12" fmla="*/ 13079 w 18423"/>
                <a:gd name="T13" fmla="*/ 580 h 695"/>
                <a:gd name="T14" fmla="*/ 12258 w 18423"/>
                <a:gd name="T15" fmla="*/ 455 h 695"/>
                <a:gd name="T16" fmla="*/ 11037 w 18423"/>
                <a:gd name="T17" fmla="*/ 311 h 695"/>
                <a:gd name="T18" fmla="*/ 10496 w 18423"/>
                <a:gd name="T19" fmla="*/ 313 h 695"/>
                <a:gd name="T20" fmla="*/ 9628 w 18423"/>
                <a:gd name="T21" fmla="*/ 343 h 695"/>
                <a:gd name="T22" fmla="*/ 8697 w 18423"/>
                <a:gd name="T23" fmla="*/ 263 h 695"/>
                <a:gd name="T24" fmla="*/ 7923 w 18423"/>
                <a:gd name="T25" fmla="*/ 108 h 695"/>
                <a:gd name="T26" fmla="*/ 7414 w 18423"/>
                <a:gd name="T27" fmla="*/ 27 h 695"/>
                <a:gd name="T28" fmla="*/ 6834 w 18423"/>
                <a:gd name="T29" fmla="*/ 27 h 695"/>
                <a:gd name="T30" fmla="*/ 6370 w 18423"/>
                <a:gd name="T31" fmla="*/ 105 h 695"/>
                <a:gd name="T32" fmla="*/ 5770 w 18423"/>
                <a:gd name="T33" fmla="*/ 216 h 695"/>
                <a:gd name="T34" fmla="*/ 4925 w 18423"/>
                <a:gd name="T35" fmla="*/ 237 h 695"/>
                <a:gd name="T36" fmla="*/ 2737 w 18423"/>
                <a:gd name="T37" fmla="*/ 130 h 695"/>
                <a:gd name="T38" fmla="*/ 2543 w 18423"/>
                <a:gd name="T39" fmla="*/ 140 h 695"/>
                <a:gd name="T40" fmla="*/ 2319 w 18423"/>
                <a:gd name="T41" fmla="*/ 158 h 695"/>
                <a:gd name="T42" fmla="*/ 0 w 18423"/>
                <a:gd name="T43" fmla="*/ 484 h 695"/>
                <a:gd name="T44" fmla="*/ 0 w 18423"/>
                <a:gd name="T45" fmla="*/ 482 h 695"/>
                <a:gd name="T46" fmla="*/ 2330 w 18423"/>
                <a:gd name="T47" fmla="*/ 152 h 695"/>
                <a:gd name="T48" fmla="*/ 2553 w 18423"/>
                <a:gd name="T49" fmla="*/ 134 h 695"/>
                <a:gd name="T50" fmla="*/ 2747 w 18423"/>
                <a:gd name="T51" fmla="*/ 124 h 695"/>
                <a:gd name="T52" fmla="*/ 4925 w 18423"/>
                <a:gd name="T53" fmla="*/ 232 h 695"/>
                <a:gd name="T54" fmla="*/ 5756 w 18423"/>
                <a:gd name="T55" fmla="*/ 212 h 695"/>
                <a:gd name="T56" fmla="*/ 6352 w 18423"/>
                <a:gd name="T57" fmla="*/ 101 h 695"/>
                <a:gd name="T58" fmla="*/ 6815 w 18423"/>
                <a:gd name="T59" fmla="*/ 22 h 695"/>
                <a:gd name="T60" fmla="*/ 7396 w 18423"/>
                <a:gd name="T61" fmla="*/ 21 h 695"/>
                <a:gd name="T62" fmla="*/ 7910 w 18423"/>
                <a:gd name="T63" fmla="*/ 103 h 695"/>
                <a:gd name="T64" fmla="*/ 8701 w 18423"/>
                <a:gd name="T65" fmla="*/ 262 h 695"/>
                <a:gd name="T66" fmla="*/ 9642 w 18423"/>
                <a:gd name="T67" fmla="*/ 340 h 695"/>
                <a:gd name="T68" fmla="*/ 10512 w 18423"/>
                <a:gd name="T69" fmla="*/ 309 h 695"/>
                <a:gd name="T70" fmla="*/ 11053 w 18423"/>
                <a:gd name="T71" fmla="*/ 307 h 695"/>
                <a:gd name="T72" fmla="*/ 12272 w 18423"/>
                <a:gd name="T73" fmla="*/ 452 h 695"/>
                <a:gd name="T74" fmla="*/ 13085 w 18423"/>
                <a:gd name="T75" fmla="*/ 576 h 695"/>
                <a:gd name="T76" fmla="*/ 13911 w 18423"/>
                <a:gd name="T77" fmla="*/ 560 h 695"/>
                <a:gd name="T78" fmla="*/ 13920 w 18423"/>
                <a:gd name="T79" fmla="*/ 560 h 695"/>
                <a:gd name="T80" fmla="*/ 15811 w 18423"/>
                <a:gd name="T81" fmla="*/ 512 h 695"/>
                <a:gd name="T82" fmla="*/ 16166 w 18423"/>
                <a:gd name="T83" fmla="*/ 532 h 695"/>
                <a:gd name="T84" fmla="*/ 16232 w 18423"/>
                <a:gd name="T85" fmla="*/ 537 h 695"/>
                <a:gd name="T86" fmla="*/ 18423 w 18423"/>
                <a:gd name="T87" fmla="*/ 693 h 695"/>
                <a:gd name="T88" fmla="*/ 18423 w 18423"/>
                <a:gd name="T89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3" h="695">
                  <a:moveTo>
                    <a:pt x="18423" y="695"/>
                  </a:moveTo>
                  <a:cubicBezTo>
                    <a:pt x="17691" y="695"/>
                    <a:pt x="16966" y="594"/>
                    <a:pt x="16237" y="541"/>
                  </a:cubicBezTo>
                  <a:cubicBezTo>
                    <a:pt x="16211" y="539"/>
                    <a:pt x="16198" y="538"/>
                    <a:pt x="16171" y="536"/>
                  </a:cubicBezTo>
                  <a:cubicBezTo>
                    <a:pt x="16053" y="529"/>
                    <a:pt x="15935" y="522"/>
                    <a:pt x="15816" y="517"/>
                  </a:cubicBezTo>
                  <a:cubicBezTo>
                    <a:pt x="15183" y="490"/>
                    <a:pt x="14556" y="536"/>
                    <a:pt x="13922" y="564"/>
                  </a:cubicBezTo>
                  <a:cubicBezTo>
                    <a:pt x="13919" y="564"/>
                    <a:pt x="13917" y="565"/>
                    <a:pt x="13913" y="565"/>
                  </a:cubicBezTo>
                  <a:cubicBezTo>
                    <a:pt x="13636" y="577"/>
                    <a:pt x="13355" y="595"/>
                    <a:pt x="13079" y="580"/>
                  </a:cubicBezTo>
                  <a:cubicBezTo>
                    <a:pt x="12803" y="564"/>
                    <a:pt x="12531" y="508"/>
                    <a:pt x="12258" y="455"/>
                  </a:cubicBezTo>
                  <a:cubicBezTo>
                    <a:pt x="11855" y="378"/>
                    <a:pt x="11447" y="323"/>
                    <a:pt x="11037" y="311"/>
                  </a:cubicBezTo>
                  <a:cubicBezTo>
                    <a:pt x="10857" y="306"/>
                    <a:pt x="10676" y="308"/>
                    <a:pt x="10496" y="313"/>
                  </a:cubicBezTo>
                  <a:cubicBezTo>
                    <a:pt x="10207" y="321"/>
                    <a:pt x="9917" y="338"/>
                    <a:pt x="9628" y="343"/>
                  </a:cubicBezTo>
                  <a:cubicBezTo>
                    <a:pt x="9313" y="348"/>
                    <a:pt x="9007" y="317"/>
                    <a:pt x="8697" y="263"/>
                  </a:cubicBezTo>
                  <a:cubicBezTo>
                    <a:pt x="8439" y="217"/>
                    <a:pt x="8181" y="159"/>
                    <a:pt x="7923" y="108"/>
                  </a:cubicBezTo>
                  <a:cubicBezTo>
                    <a:pt x="7755" y="74"/>
                    <a:pt x="7584" y="44"/>
                    <a:pt x="7414" y="27"/>
                  </a:cubicBezTo>
                  <a:cubicBezTo>
                    <a:pt x="7221" y="9"/>
                    <a:pt x="7027" y="6"/>
                    <a:pt x="6834" y="27"/>
                  </a:cubicBezTo>
                  <a:cubicBezTo>
                    <a:pt x="6678" y="44"/>
                    <a:pt x="6523" y="74"/>
                    <a:pt x="6370" y="105"/>
                  </a:cubicBezTo>
                  <a:cubicBezTo>
                    <a:pt x="6171" y="146"/>
                    <a:pt x="5972" y="189"/>
                    <a:pt x="5770" y="216"/>
                  </a:cubicBezTo>
                  <a:cubicBezTo>
                    <a:pt x="5490" y="254"/>
                    <a:pt x="5206" y="249"/>
                    <a:pt x="4925" y="237"/>
                  </a:cubicBezTo>
                  <a:cubicBezTo>
                    <a:pt x="4197" y="205"/>
                    <a:pt x="3467" y="101"/>
                    <a:pt x="2737" y="130"/>
                  </a:cubicBezTo>
                  <a:cubicBezTo>
                    <a:pt x="2672" y="132"/>
                    <a:pt x="2607" y="136"/>
                    <a:pt x="2543" y="140"/>
                  </a:cubicBezTo>
                  <a:cubicBezTo>
                    <a:pt x="2468" y="145"/>
                    <a:pt x="2393" y="151"/>
                    <a:pt x="2319" y="158"/>
                  </a:cubicBezTo>
                  <a:cubicBezTo>
                    <a:pt x="1542" y="231"/>
                    <a:pt x="783" y="454"/>
                    <a:pt x="0" y="484"/>
                  </a:cubicBezTo>
                  <a:cubicBezTo>
                    <a:pt x="0" y="483"/>
                    <a:pt x="0" y="483"/>
                    <a:pt x="0" y="482"/>
                  </a:cubicBezTo>
                  <a:cubicBezTo>
                    <a:pt x="787" y="452"/>
                    <a:pt x="1549" y="225"/>
                    <a:pt x="2330" y="152"/>
                  </a:cubicBezTo>
                  <a:cubicBezTo>
                    <a:pt x="2404" y="145"/>
                    <a:pt x="2479" y="139"/>
                    <a:pt x="2553" y="134"/>
                  </a:cubicBezTo>
                  <a:cubicBezTo>
                    <a:pt x="2618" y="130"/>
                    <a:pt x="2683" y="126"/>
                    <a:pt x="2747" y="124"/>
                  </a:cubicBezTo>
                  <a:cubicBezTo>
                    <a:pt x="3475" y="95"/>
                    <a:pt x="4201" y="199"/>
                    <a:pt x="4925" y="232"/>
                  </a:cubicBezTo>
                  <a:cubicBezTo>
                    <a:pt x="5202" y="244"/>
                    <a:pt x="5481" y="249"/>
                    <a:pt x="5756" y="212"/>
                  </a:cubicBezTo>
                  <a:cubicBezTo>
                    <a:pt x="5956" y="184"/>
                    <a:pt x="6154" y="142"/>
                    <a:pt x="6352" y="101"/>
                  </a:cubicBezTo>
                  <a:cubicBezTo>
                    <a:pt x="6505" y="69"/>
                    <a:pt x="6660" y="39"/>
                    <a:pt x="6815" y="22"/>
                  </a:cubicBezTo>
                  <a:cubicBezTo>
                    <a:pt x="7008" y="0"/>
                    <a:pt x="7203" y="3"/>
                    <a:pt x="7396" y="21"/>
                  </a:cubicBezTo>
                  <a:cubicBezTo>
                    <a:pt x="7568" y="38"/>
                    <a:pt x="7740" y="69"/>
                    <a:pt x="7910" y="103"/>
                  </a:cubicBezTo>
                  <a:cubicBezTo>
                    <a:pt x="8173" y="155"/>
                    <a:pt x="8437" y="216"/>
                    <a:pt x="8701" y="262"/>
                  </a:cubicBezTo>
                  <a:cubicBezTo>
                    <a:pt x="9015" y="317"/>
                    <a:pt x="9324" y="347"/>
                    <a:pt x="9642" y="340"/>
                  </a:cubicBezTo>
                  <a:cubicBezTo>
                    <a:pt x="9932" y="335"/>
                    <a:pt x="10222" y="318"/>
                    <a:pt x="10512" y="309"/>
                  </a:cubicBezTo>
                  <a:cubicBezTo>
                    <a:pt x="10692" y="304"/>
                    <a:pt x="10874" y="302"/>
                    <a:pt x="11053" y="307"/>
                  </a:cubicBezTo>
                  <a:cubicBezTo>
                    <a:pt x="11463" y="319"/>
                    <a:pt x="11869" y="374"/>
                    <a:pt x="12272" y="452"/>
                  </a:cubicBezTo>
                  <a:cubicBezTo>
                    <a:pt x="12542" y="504"/>
                    <a:pt x="12811" y="559"/>
                    <a:pt x="13085" y="576"/>
                  </a:cubicBezTo>
                  <a:cubicBezTo>
                    <a:pt x="13359" y="592"/>
                    <a:pt x="13636" y="573"/>
                    <a:pt x="13911" y="560"/>
                  </a:cubicBezTo>
                  <a:cubicBezTo>
                    <a:pt x="13915" y="560"/>
                    <a:pt x="13917" y="560"/>
                    <a:pt x="13920" y="560"/>
                  </a:cubicBezTo>
                  <a:cubicBezTo>
                    <a:pt x="14553" y="531"/>
                    <a:pt x="15179" y="485"/>
                    <a:pt x="15811" y="512"/>
                  </a:cubicBezTo>
                  <a:cubicBezTo>
                    <a:pt x="15929" y="517"/>
                    <a:pt x="16048" y="524"/>
                    <a:pt x="16166" y="532"/>
                  </a:cubicBezTo>
                  <a:cubicBezTo>
                    <a:pt x="16192" y="534"/>
                    <a:pt x="16206" y="535"/>
                    <a:pt x="16232" y="537"/>
                  </a:cubicBezTo>
                  <a:cubicBezTo>
                    <a:pt x="16962" y="590"/>
                    <a:pt x="17689" y="693"/>
                    <a:pt x="18423" y="693"/>
                  </a:cubicBezTo>
                  <a:cubicBezTo>
                    <a:pt x="18423" y="694"/>
                    <a:pt x="18423" y="694"/>
                    <a:pt x="18423" y="6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4" y="3301"/>
              <a:ext cx="5751" cy="234"/>
            </a:xfrm>
            <a:custGeom>
              <a:avLst/>
              <a:gdLst>
                <a:gd name="T0" fmla="*/ 18423 w 18423"/>
                <a:gd name="T1" fmla="*/ 749 h 749"/>
                <a:gd name="T2" fmla="*/ 16240 w 18423"/>
                <a:gd name="T3" fmla="*/ 547 h 749"/>
                <a:gd name="T4" fmla="*/ 16135 w 18423"/>
                <a:gd name="T5" fmla="*/ 538 h 749"/>
                <a:gd name="T6" fmla="*/ 15763 w 18423"/>
                <a:gd name="T7" fmla="*/ 511 h 749"/>
                <a:gd name="T8" fmla="*/ 13813 w 18423"/>
                <a:gd name="T9" fmla="*/ 567 h 749"/>
                <a:gd name="T10" fmla="*/ 13780 w 18423"/>
                <a:gd name="T11" fmla="*/ 569 h 749"/>
                <a:gd name="T12" fmla="*/ 12953 w 18423"/>
                <a:gd name="T13" fmla="*/ 602 h 749"/>
                <a:gd name="T14" fmla="*/ 12142 w 18423"/>
                <a:gd name="T15" fmla="*/ 486 h 749"/>
                <a:gd name="T16" fmla="*/ 10934 w 18423"/>
                <a:gd name="T17" fmla="*/ 364 h 749"/>
                <a:gd name="T18" fmla="*/ 10406 w 18423"/>
                <a:gd name="T19" fmla="*/ 371 h 749"/>
                <a:gd name="T20" fmla="*/ 9575 w 18423"/>
                <a:gd name="T21" fmla="*/ 393 h 749"/>
                <a:gd name="T22" fmla="*/ 8691 w 18423"/>
                <a:gd name="T23" fmla="*/ 300 h 749"/>
                <a:gd name="T24" fmla="*/ 7416 w 18423"/>
                <a:gd name="T25" fmla="*/ 50 h 749"/>
                <a:gd name="T26" fmla="*/ 6837 w 18423"/>
                <a:gd name="T27" fmla="*/ 18 h 749"/>
                <a:gd name="T28" fmla="*/ 6383 w 18423"/>
                <a:gd name="T29" fmla="*/ 70 h 749"/>
                <a:gd name="T30" fmla="*/ 5799 w 18423"/>
                <a:gd name="T31" fmla="*/ 156 h 749"/>
                <a:gd name="T32" fmla="*/ 4963 w 18423"/>
                <a:gd name="T33" fmla="*/ 148 h 749"/>
                <a:gd name="T34" fmla="*/ 2749 w 18423"/>
                <a:gd name="T35" fmla="*/ 70 h 749"/>
                <a:gd name="T36" fmla="*/ 2557 w 18423"/>
                <a:gd name="T37" fmla="*/ 89 h 749"/>
                <a:gd name="T38" fmla="*/ 2336 w 18423"/>
                <a:gd name="T39" fmla="*/ 119 h 749"/>
                <a:gd name="T40" fmla="*/ 0 w 18423"/>
                <a:gd name="T41" fmla="*/ 530 h 749"/>
                <a:gd name="T42" fmla="*/ 0 w 18423"/>
                <a:gd name="T43" fmla="*/ 528 h 749"/>
                <a:gd name="T44" fmla="*/ 2346 w 18423"/>
                <a:gd name="T45" fmla="*/ 112 h 749"/>
                <a:gd name="T46" fmla="*/ 2567 w 18423"/>
                <a:gd name="T47" fmla="*/ 83 h 749"/>
                <a:gd name="T48" fmla="*/ 2759 w 18423"/>
                <a:gd name="T49" fmla="*/ 64 h 749"/>
                <a:gd name="T50" fmla="*/ 4964 w 18423"/>
                <a:gd name="T51" fmla="*/ 143 h 749"/>
                <a:gd name="T52" fmla="*/ 5784 w 18423"/>
                <a:gd name="T53" fmla="*/ 151 h 749"/>
                <a:gd name="T54" fmla="*/ 6364 w 18423"/>
                <a:gd name="T55" fmla="*/ 64 h 749"/>
                <a:gd name="T56" fmla="*/ 6818 w 18423"/>
                <a:gd name="T57" fmla="*/ 11 h 749"/>
                <a:gd name="T58" fmla="*/ 7398 w 18423"/>
                <a:gd name="T59" fmla="*/ 43 h 749"/>
                <a:gd name="T60" fmla="*/ 7900 w 18423"/>
                <a:gd name="T61" fmla="*/ 136 h 749"/>
                <a:gd name="T62" fmla="*/ 8697 w 18423"/>
                <a:gd name="T63" fmla="*/ 299 h 749"/>
                <a:gd name="T64" fmla="*/ 9591 w 18423"/>
                <a:gd name="T65" fmla="*/ 391 h 749"/>
                <a:gd name="T66" fmla="*/ 10424 w 18423"/>
                <a:gd name="T67" fmla="*/ 367 h 749"/>
                <a:gd name="T68" fmla="*/ 10952 w 18423"/>
                <a:gd name="T69" fmla="*/ 359 h 749"/>
                <a:gd name="T70" fmla="*/ 12157 w 18423"/>
                <a:gd name="T71" fmla="*/ 483 h 749"/>
                <a:gd name="T72" fmla="*/ 12960 w 18423"/>
                <a:gd name="T73" fmla="*/ 598 h 749"/>
                <a:gd name="T74" fmla="*/ 13778 w 18423"/>
                <a:gd name="T75" fmla="*/ 564 h 749"/>
                <a:gd name="T76" fmla="*/ 13811 w 18423"/>
                <a:gd name="T77" fmla="*/ 562 h 749"/>
                <a:gd name="T78" fmla="*/ 15758 w 18423"/>
                <a:gd name="T79" fmla="*/ 506 h 749"/>
                <a:gd name="T80" fmla="*/ 16130 w 18423"/>
                <a:gd name="T81" fmla="*/ 533 h 749"/>
                <a:gd name="T82" fmla="*/ 16235 w 18423"/>
                <a:gd name="T83" fmla="*/ 543 h 749"/>
                <a:gd name="T84" fmla="*/ 18422 w 18423"/>
                <a:gd name="T85" fmla="*/ 748 h 749"/>
                <a:gd name="T86" fmla="*/ 18423 w 18423"/>
                <a:gd name="T8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23" h="749">
                  <a:moveTo>
                    <a:pt x="18423" y="749"/>
                  </a:moveTo>
                  <a:cubicBezTo>
                    <a:pt x="17690" y="744"/>
                    <a:pt x="16967" y="617"/>
                    <a:pt x="16240" y="547"/>
                  </a:cubicBezTo>
                  <a:cubicBezTo>
                    <a:pt x="16205" y="544"/>
                    <a:pt x="16170" y="541"/>
                    <a:pt x="16135" y="538"/>
                  </a:cubicBezTo>
                  <a:cubicBezTo>
                    <a:pt x="16011" y="527"/>
                    <a:pt x="15887" y="518"/>
                    <a:pt x="15763" y="511"/>
                  </a:cubicBezTo>
                  <a:cubicBezTo>
                    <a:pt x="15111" y="474"/>
                    <a:pt x="14465" y="522"/>
                    <a:pt x="13813" y="567"/>
                  </a:cubicBezTo>
                  <a:cubicBezTo>
                    <a:pt x="13800" y="568"/>
                    <a:pt x="13793" y="568"/>
                    <a:pt x="13780" y="569"/>
                  </a:cubicBezTo>
                  <a:cubicBezTo>
                    <a:pt x="13505" y="589"/>
                    <a:pt x="13228" y="616"/>
                    <a:pt x="12953" y="602"/>
                  </a:cubicBezTo>
                  <a:cubicBezTo>
                    <a:pt x="12680" y="588"/>
                    <a:pt x="12412" y="535"/>
                    <a:pt x="12142" y="486"/>
                  </a:cubicBezTo>
                  <a:cubicBezTo>
                    <a:pt x="11743" y="414"/>
                    <a:pt x="11339" y="370"/>
                    <a:pt x="10934" y="364"/>
                  </a:cubicBezTo>
                  <a:cubicBezTo>
                    <a:pt x="10759" y="361"/>
                    <a:pt x="10582" y="365"/>
                    <a:pt x="10406" y="371"/>
                  </a:cubicBezTo>
                  <a:cubicBezTo>
                    <a:pt x="10129" y="381"/>
                    <a:pt x="9852" y="395"/>
                    <a:pt x="9575" y="393"/>
                  </a:cubicBezTo>
                  <a:cubicBezTo>
                    <a:pt x="9278" y="391"/>
                    <a:pt x="8984" y="352"/>
                    <a:pt x="8691" y="300"/>
                  </a:cubicBezTo>
                  <a:cubicBezTo>
                    <a:pt x="8266" y="223"/>
                    <a:pt x="7843" y="110"/>
                    <a:pt x="7416" y="50"/>
                  </a:cubicBezTo>
                  <a:cubicBezTo>
                    <a:pt x="7224" y="23"/>
                    <a:pt x="7030" y="7"/>
                    <a:pt x="6837" y="18"/>
                  </a:cubicBezTo>
                  <a:cubicBezTo>
                    <a:pt x="6685" y="26"/>
                    <a:pt x="6533" y="46"/>
                    <a:pt x="6383" y="70"/>
                  </a:cubicBezTo>
                  <a:cubicBezTo>
                    <a:pt x="6188" y="100"/>
                    <a:pt x="5995" y="135"/>
                    <a:pt x="5799" y="156"/>
                  </a:cubicBezTo>
                  <a:cubicBezTo>
                    <a:pt x="5521" y="184"/>
                    <a:pt x="5241" y="170"/>
                    <a:pt x="4963" y="148"/>
                  </a:cubicBezTo>
                  <a:cubicBezTo>
                    <a:pt x="4227" y="92"/>
                    <a:pt x="3487" y="6"/>
                    <a:pt x="2749" y="70"/>
                  </a:cubicBezTo>
                  <a:cubicBezTo>
                    <a:pt x="2685" y="76"/>
                    <a:pt x="2621" y="82"/>
                    <a:pt x="2557" y="89"/>
                  </a:cubicBezTo>
                  <a:cubicBezTo>
                    <a:pt x="2483" y="98"/>
                    <a:pt x="2409" y="108"/>
                    <a:pt x="2336" y="119"/>
                  </a:cubicBezTo>
                  <a:cubicBezTo>
                    <a:pt x="1553" y="232"/>
                    <a:pt x="795" y="497"/>
                    <a:pt x="0" y="530"/>
                  </a:cubicBezTo>
                  <a:cubicBezTo>
                    <a:pt x="0" y="529"/>
                    <a:pt x="0" y="529"/>
                    <a:pt x="0" y="528"/>
                  </a:cubicBezTo>
                  <a:cubicBezTo>
                    <a:pt x="799" y="495"/>
                    <a:pt x="1560" y="227"/>
                    <a:pt x="2346" y="112"/>
                  </a:cubicBezTo>
                  <a:cubicBezTo>
                    <a:pt x="2419" y="102"/>
                    <a:pt x="2493" y="92"/>
                    <a:pt x="2567" y="83"/>
                  </a:cubicBezTo>
                  <a:cubicBezTo>
                    <a:pt x="2631" y="76"/>
                    <a:pt x="2695" y="69"/>
                    <a:pt x="2759" y="64"/>
                  </a:cubicBezTo>
                  <a:cubicBezTo>
                    <a:pt x="3495" y="0"/>
                    <a:pt x="4231" y="87"/>
                    <a:pt x="4964" y="143"/>
                  </a:cubicBezTo>
                  <a:cubicBezTo>
                    <a:pt x="5236" y="164"/>
                    <a:pt x="5511" y="180"/>
                    <a:pt x="5784" y="151"/>
                  </a:cubicBezTo>
                  <a:cubicBezTo>
                    <a:pt x="5979" y="130"/>
                    <a:pt x="6171" y="95"/>
                    <a:pt x="6364" y="64"/>
                  </a:cubicBezTo>
                  <a:cubicBezTo>
                    <a:pt x="6514" y="40"/>
                    <a:pt x="6666" y="20"/>
                    <a:pt x="6818" y="11"/>
                  </a:cubicBezTo>
                  <a:cubicBezTo>
                    <a:pt x="7012" y="0"/>
                    <a:pt x="7206" y="16"/>
                    <a:pt x="7398" y="43"/>
                  </a:cubicBezTo>
                  <a:cubicBezTo>
                    <a:pt x="7566" y="67"/>
                    <a:pt x="7734" y="100"/>
                    <a:pt x="7900" y="136"/>
                  </a:cubicBezTo>
                  <a:cubicBezTo>
                    <a:pt x="8165" y="192"/>
                    <a:pt x="8431" y="252"/>
                    <a:pt x="8697" y="299"/>
                  </a:cubicBezTo>
                  <a:cubicBezTo>
                    <a:pt x="8993" y="352"/>
                    <a:pt x="9290" y="389"/>
                    <a:pt x="9591" y="391"/>
                  </a:cubicBezTo>
                  <a:cubicBezTo>
                    <a:pt x="9868" y="392"/>
                    <a:pt x="10146" y="377"/>
                    <a:pt x="10424" y="367"/>
                  </a:cubicBezTo>
                  <a:cubicBezTo>
                    <a:pt x="10599" y="361"/>
                    <a:pt x="10776" y="357"/>
                    <a:pt x="10952" y="359"/>
                  </a:cubicBezTo>
                  <a:cubicBezTo>
                    <a:pt x="11356" y="365"/>
                    <a:pt x="11759" y="411"/>
                    <a:pt x="12157" y="483"/>
                  </a:cubicBezTo>
                  <a:cubicBezTo>
                    <a:pt x="12424" y="531"/>
                    <a:pt x="12689" y="585"/>
                    <a:pt x="12960" y="598"/>
                  </a:cubicBezTo>
                  <a:cubicBezTo>
                    <a:pt x="13232" y="611"/>
                    <a:pt x="13506" y="584"/>
                    <a:pt x="13778" y="564"/>
                  </a:cubicBezTo>
                  <a:cubicBezTo>
                    <a:pt x="13791" y="564"/>
                    <a:pt x="13798" y="563"/>
                    <a:pt x="13811" y="562"/>
                  </a:cubicBezTo>
                  <a:cubicBezTo>
                    <a:pt x="14462" y="517"/>
                    <a:pt x="15107" y="470"/>
                    <a:pt x="15758" y="506"/>
                  </a:cubicBezTo>
                  <a:cubicBezTo>
                    <a:pt x="15882" y="513"/>
                    <a:pt x="16006" y="522"/>
                    <a:pt x="16130" y="533"/>
                  </a:cubicBezTo>
                  <a:cubicBezTo>
                    <a:pt x="16165" y="536"/>
                    <a:pt x="16200" y="539"/>
                    <a:pt x="16235" y="543"/>
                  </a:cubicBezTo>
                  <a:cubicBezTo>
                    <a:pt x="16963" y="613"/>
                    <a:pt x="17688" y="742"/>
                    <a:pt x="18422" y="748"/>
                  </a:cubicBezTo>
                  <a:cubicBezTo>
                    <a:pt x="18423" y="748"/>
                    <a:pt x="18423" y="749"/>
                    <a:pt x="18423" y="7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9"/>
            <p:cNvSpPr>
              <a:spLocks/>
            </p:cNvSpPr>
            <p:nvPr userDrawn="1"/>
          </p:nvSpPr>
          <p:spPr bwMode="auto">
            <a:xfrm>
              <a:off x="4" y="3238"/>
              <a:ext cx="5751" cy="277"/>
            </a:xfrm>
            <a:custGeom>
              <a:avLst/>
              <a:gdLst>
                <a:gd name="T0" fmla="*/ 18423 w 18423"/>
                <a:gd name="T1" fmla="*/ 886 h 886"/>
                <a:gd name="T2" fmla="*/ 16251 w 18423"/>
                <a:gd name="T3" fmla="*/ 633 h 886"/>
                <a:gd name="T4" fmla="*/ 16118 w 18423"/>
                <a:gd name="T5" fmla="*/ 617 h 886"/>
                <a:gd name="T6" fmla="*/ 15725 w 18423"/>
                <a:gd name="T7" fmla="*/ 581 h 886"/>
                <a:gd name="T8" fmla="*/ 13736 w 18423"/>
                <a:gd name="T9" fmla="*/ 646 h 886"/>
                <a:gd name="T10" fmla="*/ 13684 w 18423"/>
                <a:gd name="T11" fmla="*/ 651 h 886"/>
                <a:gd name="T12" fmla="*/ 12810 w 18423"/>
                <a:gd name="T13" fmla="*/ 708 h 886"/>
                <a:gd name="T14" fmla="*/ 12008 w 18423"/>
                <a:gd name="T15" fmla="*/ 603 h 886"/>
                <a:gd name="T16" fmla="*/ 10837 w 18423"/>
                <a:gd name="T17" fmla="*/ 505 h 886"/>
                <a:gd name="T18" fmla="*/ 10314 w 18423"/>
                <a:gd name="T19" fmla="*/ 514 h 886"/>
                <a:gd name="T20" fmla="*/ 9542 w 18423"/>
                <a:gd name="T21" fmla="*/ 513 h 886"/>
                <a:gd name="T22" fmla="*/ 8746 w 18423"/>
                <a:gd name="T23" fmla="*/ 369 h 886"/>
                <a:gd name="T24" fmla="*/ 7945 w 18423"/>
                <a:gd name="T25" fmla="*/ 232 h 886"/>
                <a:gd name="T26" fmla="*/ 7428 w 18423"/>
                <a:gd name="T27" fmla="*/ 166 h 886"/>
                <a:gd name="T28" fmla="*/ 6824 w 18423"/>
                <a:gd name="T29" fmla="*/ 101 h 886"/>
                <a:gd name="T30" fmla="*/ 6346 w 18423"/>
                <a:gd name="T31" fmla="*/ 126 h 886"/>
                <a:gd name="T32" fmla="*/ 6344 w 18423"/>
                <a:gd name="T33" fmla="*/ 127 h 886"/>
                <a:gd name="T34" fmla="*/ 5853 w 18423"/>
                <a:gd name="T35" fmla="*/ 180 h 886"/>
                <a:gd name="T36" fmla="*/ 4987 w 18423"/>
                <a:gd name="T37" fmla="*/ 153 h 886"/>
                <a:gd name="T38" fmla="*/ 2735 w 18423"/>
                <a:gd name="T39" fmla="*/ 109 h 886"/>
                <a:gd name="T40" fmla="*/ 2537 w 18423"/>
                <a:gd name="T41" fmla="*/ 139 h 886"/>
                <a:gd name="T42" fmla="*/ 2326 w 18423"/>
                <a:gd name="T43" fmla="*/ 178 h 886"/>
                <a:gd name="T44" fmla="*/ 0 w 18423"/>
                <a:gd name="T45" fmla="*/ 658 h 886"/>
                <a:gd name="T46" fmla="*/ 0 w 18423"/>
                <a:gd name="T47" fmla="*/ 656 h 886"/>
                <a:gd name="T48" fmla="*/ 2336 w 18423"/>
                <a:gd name="T49" fmla="*/ 171 h 886"/>
                <a:gd name="T50" fmla="*/ 2547 w 18423"/>
                <a:gd name="T51" fmla="*/ 132 h 886"/>
                <a:gd name="T52" fmla="*/ 2746 w 18423"/>
                <a:gd name="T53" fmla="*/ 102 h 886"/>
                <a:gd name="T54" fmla="*/ 4988 w 18423"/>
                <a:gd name="T55" fmla="*/ 148 h 886"/>
                <a:gd name="T56" fmla="*/ 5837 w 18423"/>
                <a:gd name="T57" fmla="*/ 174 h 886"/>
                <a:gd name="T58" fmla="*/ 6326 w 18423"/>
                <a:gd name="T59" fmla="*/ 121 h 886"/>
                <a:gd name="T60" fmla="*/ 6328 w 18423"/>
                <a:gd name="T61" fmla="*/ 120 h 886"/>
                <a:gd name="T62" fmla="*/ 6805 w 18423"/>
                <a:gd name="T63" fmla="*/ 94 h 886"/>
                <a:gd name="T64" fmla="*/ 7410 w 18423"/>
                <a:gd name="T65" fmla="*/ 159 h 886"/>
                <a:gd name="T66" fmla="*/ 7930 w 18423"/>
                <a:gd name="T67" fmla="*/ 226 h 886"/>
                <a:gd name="T68" fmla="*/ 8754 w 18423"/>
                <a:gd name="T69" fmla="*/ 367 h 886"/>
                <a:gd name="T70" fmla="*/ 9558 w 18423"/>
                <a:gd name="T71" fmla="*/ 510 h 886"/>
                <a:gd name="T72" fmla="*/ 10333 w 18423"/>
                <a:gd name="T73" fmla="*/ 510 h 886"/>
                <a:gd name="T74" fmla="*/ 10856 w 18423"/>
                <a:gd name="T75" fmla="*/ 500 h 886"/>
                <a:gd name="T76" fmla="*/ 12025 w 18423"/>
                <a:gd name="T77" fmla="*/ 599 h 886"/>
                <a:gd name="T78" fmla="*/ 12818 w 18423"/>
                <a:gd name="T79" fmla="*/ 703 h 886"/>
                <a:gd name="T80" fmla="*/ 13681 w 18423"/>
                <a:gd name="T81" fmla="*/ 647 h 886"/>
                <a:gd name="T82" fmla="*/ 13733 w 18423"/>
                <a:gd name="T83" fmla="*/ 642 h 886"/>
                <a:gd name="T84" fmla="*/ 15719 w 18423"/>
                <a:gd name="T85" fmla="*/ 576 h 886"/>
                <a:gd name="T86" fmla="*/ 16112 w 18423"/>
                <a:gd name="T87" fmla="*/ 612 h 886"/>
                <a:gd name="T88" fmla="*/ 16245 w 18423"/>
                <a:gd name="T89" fmla="*/ 628 h 886"/>
                <a:gd name="T90" fmla="*/ 18422 w 18423"/>
                <a:gd name="T91" fmla="*/ 884 h 886"/>
                <a:gd name="T92" fmla="*/ 18423 w 18423"/>
                <a:gd name="T93" fmla="*/ 886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23" h="886">
                  <a:moveTo>
                    <a:pt x="18423" y="886"/>
                  </a:moveTo>
                  <a:cubicBezTo>
                    <a:pt x="17691" y="875"/>
                    <a:pt x="16974" y="723"/>
                    <a:pt x="16251" y="633"/>
                  </a:cubicBezTo>
                  <a:cubicBezTo>
                    <a:pt x="16207" y="627"/>
                    <a:pt x="16162" y="622"/>
                    <a:pt x="16118" y="617"/>
                  </a:cubicBezTo>
                  <a:cubicBezTo>
                    <a:pt x="15987" y="602"/>
                    <a:pt x="15856" y="590"/>
                    <a:pt x="15725" y="581"/>
                  </a:cubicBezTo>
                  <a:cubicBezTo>
                    <a:pt x="15060" y="533"/>
                    <a:pt x="14400" y="582"/>
                    <a:pt x="13736" y="646"/>
                  </a:cubicBezTo>
                  <a:cubicBezTo>
                    <a:pt x="13719" y="648"/>
                    <a:pt x="13702" y="650"/>
                    <a:pt x="13684" y="651"/>
                  </a:cubicBezTo>
                  <a:cubicBezTo>
                    <a:pt x="13394" y="680"/>
                    <a:pt x="13100" y="720"/>
                    <a:pt x="12810" y="708"/>
                  </a:cubicBezTo>
                  <a:cubicBezTo>
                    <a:pt x="12540" y="696"/>
                    <a:pt x="12275" y="645"/>
                    <a:pt x="12008" y="603"/>
                  </a:cubicBezTo>
                  <a:cubicBezTo>
                    <a:pt x="11621" y="540"/>
                    <a:pt x="11229" y="507"/>
                    <a:pt x="10837" y="505"/>
                  </a:cubicBezTo>
                  <a:cubicBezTo>
                    <a:pt x="10663" y="504"/>
                    <a:pt x="10489" y="509"/>
                    <a:pt x="10314" y="514"/>
                  </a:cubicBezTo>
                  <a:cubicBezTo>
                    <a:pt x="10058" y="522"/>
                    <a:pt x="9797" y="537"/>
                    <a:pt x="9542" y="513"/>
                  </a:cubicBezTo>
                  <a:cubicBezTo>
                    <a:pt x="9273" y="487"/>
                    <a:pt x="9010" y="427"/>
                    <a:pt x="8746" y="369"/>
                  </a:cubicBezTo>
                  <a:cubicBezTo>
                    <a:pt x="8481" y="311"/>
                    <a:pt x="8213" y="267"/>
                    <a:pt x="7945" y="232"/>
                  </a:cubicBezTo>
                  <a:cubicBezTo>
                    <a:pt x="7773" y="210"/>
                    <a:pt x="7598" y="195"/>
                    <a:pt x="7428" y="166"/>
                  </a:cubicBezTo>
                  <a:cubicBezTo>
                    <a:pt x="7229" y="131"/>
                    <a:pt x="7026" y="103"/>
                    <a:pt x="6824" y="101"/>
                  </a:cubicBezTo>
                  <a:cubicBezTo>
                    <a:pt x="6664" y="99"/>
                    <a:pt x="6505" y="110"/>
                    <a:pt x="6346" y="126"/>
                  </a:cubicBezTo>
                  <a:cubicBezTo>
                    <a:pt x="6345" y="126"/>
                    <a:pt x="6345" y="127"/>
                    <a:pt x="6344" y="127"/>
                  </a:cubicBezTo>
                  <a:cubicBezTo>
                    <a:pt x="6180" y="144"/>
                    <a:pt x="6017" y="169"/>
                    <a:pt x="5853" y="180"/>
                  </a:cubicBezTo>
                  <a:cubicBezTo>
                    <a:pt x="5565" y="199"/>
                    <a:pt x="5274" y="183"/>
                    <a:pt x="4987" y="153"/>
                  </a:cubicBezTo>
                  <a:cubicBezTo>
                    <a:pt x="4238" y="75"/>
                    <a:pt x="3486" y="7"/>
                    <a:pt x="2735" y="109"/>
                  </a:cubicBezTo>
                  <a:cubicBezTo>
                    <a:pt x="2669" y="118"/>
                    <a:pt x="2603" y="128"/>
                    <a:pt x="2537" y="139"/>
                  </a:cubicBezTo>
                  <a:cubicBezTo>
                    <a:pt x="2467" y="151"/>
                    <a:pt x="2396" y="164"/>
                    <a:pt x="2326" y="178"/>
                  </a:cubicBezTo>
                  <a:cubicBezTo>
                    <a:pt x="1549" y="332"/>
                    <a:pt x="800" y="627"/>
                    <a:pt x="0" y="658"/>
                  </a:cubicBezTo>
                  <a:cubicBezTo>
                    <a:pt x="0" y="657"/>
                    <a:pt x="0" y="657"/>
                    <a:pt x="0" y="656"/>
                  </a:cubicBezTo>
                  <a:cubicBezTo>
                    <a:pt x="804" y="625"/>
                    <a:pt x="1555" y="326"/>
                    <a:pt x="2336" y="171"/>
                  </a:cubicBezTo>
                  <a:cubicBezTo>
                    <a:pt x="2406" y="157"/>
                    <a:pt x="2477" y="144"/>
                    <a:pt x="2547" y="132"/>
                  </a:cubicBezTo>
                  <a:cubicBezTo>
                    <a:pt x="2613" y="121"/>
                    <a:pt x="2680" y="111"/>
                    <a:pt x="2746" y="102"/>
                  </a:cubicBezTo>
                  <a:cubicBezTo>
                    <a:pt x="3493" y="0"/>
                    <a:pt x="4242" y="70"/>
                    <a:pt x="4988" y="148"/>
                  </a:cubicBezTo>
                  <a:cubicBezTo>
                    <a:pt x="5269" y="178"/>
                    <a:pt x="5554" y="193"/>
                    <a:pt x="5837" y="174"/>
                  </a:cubicBezTo>
                  <a:cubicBezTo>
                    <a:pt x="6001" y="164"/>
                    <a:pt x="6163" y="138"/>
                    <a:pt x="6326" y="121"/>
                  </a:cubicBezTo>
                  <a:cubicBezTo>
                    <a:pt x="6327" y="120"/>
                    <a:pt x="6327" y="120"/>
                    <a:pt x="6328" y="120"/>
                  </a:cubicBezTo>
                  <a:cubicBezTo>
                    <a:pt x="6486" y="104"/>
                    <a:pt x="6646" y="92"/>
                    <a:pt x="6805" y="94"/>
                  </a:cubicBezTo>
                  <a:cubicBezTo>
                    <a:pt x="7008" y="96"/>
                    <a:pt x="7211" y="124"/>
                    <a:pt x="7410" y="159"/>
                  </a:cubicBezTo>
                  <a:cubicBezTo>
                    <a:pt x="7581" y="189"/>
                    <a:pt x="7758" y="204"/>
                    <a:pt x="7930" y="226"/>
                  </a:cubicBezTo>
                  <a:cubicBezTo>
                    <a:pt x="8206" y="262"/>
                    <a:pt x="8482" y="308"/>
                    <a:pt x="8754" y="367"/>
                  </a:cubicBezTo>
                  <a:cubicBezTo>
                    <a:pt x="9021" y="425"/>
                    <a:pt x="9286" y="485"/>
                    <a:pt x="9558" y="510"/>
                  </a:cubicBezTo>
                  <a:cubicBezTo>
                    <a:pt x="9814" y="534"/>
                    <a:pt x="10076" y="518"/>
                    <a:pt x="10333" y="510"/>
                  </a:cubicBezTo>
                  <a:cubicBezTo>
                    <a:pt x="10507" y="504"/>
                    <a:pt x="10682" y="499"/>
                    <a:pt x="10856" y="500"/>
                  </a:cubicBezTo>
                  <a:cubicBezTo>
                    <a:pt x="11247" y="502"/>
                    <a:pt x="11638" y="536"/>
                    <a:pt x="12025" y="599"/>
                  </a:cubicBezTo>
                  <a:cubicBezTo>
                    <a:pt x="12289" y="641"/>
                    <a:pt x="12551" y="692"/>
                    <a:pt x="12818" y="703"/>
                  </a:cubicBezTo>
                  <a:cubicBezTo>
                    <a:pt x="13105" y="715"/>
                    <a:pt x="13395" y="676"/>
                    <a:pt x="13681" y="647"/>
                  </a:cubicBezTo>
                  <a:cubicBezTo>
                    <a:pt x="13699" y="645"/>
                    <a:pt x="13716" y="643"/>
                    <a:pt x="13733" y="642"/>
                  </a:cubicBezTo>
                  <a:cubicBezTo>
                    <a:pt x="14396" y="577"/>
                    <a:pt x="15055" y="528"/>
                    <a:pt x="15719" y="576"/>
                  </a:cubicBezTo>
                  <a:cubicBezTo>
                    <a:pt x="15850" y="585"/>
                    <a:pt x="15982" y="598"/>
                    <a:pt x="16112" y="612"/>
                  </a:cubicBezTo>
                  <a:cubicBezTo>
                    <a:pt x="16157" y="617"/>
                    <a:pt x="16201" y="623"/>
                    <a:pt x="16245" y="628"/>
                  </a:cubicBezTo>
                  <a:cubicBezTo>
                    <a:pt x="16970" y="719"/>
                    <a:pt x="17688" y="873"/>
                    <a:pt x="18422" y="884"/>
                  </a:cubicBezTo>
                  <a:cubicBezTo>
                    <a:pt x="18422" y="884"/>
                    <a:pt x="18423" y="885"/>
                    <a:pt x="18423" y="8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40"/>
            <p:cNvSpPr>
              <a:spLocks/>
            </p:cNvSpPr>
            <p:nvPr userDrawn="1"/>
          </p:nvSpPr>
          <p:spPr bwMode="auto">
            <a:xfrm>
              <a:off x="4" y="3195"/>
              <a:ext cx="5751" cy="298"/>
            </a:xfrm>
            <a:custGeom>
              <a:avLst/>
              <a:gdLst>
                <a:gd name="T0" fmla="*/ 18423 w 18423"/>
                <a:gd name="T1" fmla="*/ 956 h 956"/>
                <a:gd name="T2" fmla="*/ 16260 w 18423"/>
                <a:gd name="T3" fmla="*/ 650 h 956"/>
                <a:gd name="T4" fmla="*/ 16098 w 18423"/>
                <a:gd name="T5" fmla="*/ 626 h 956"/>
                <a:gd name="T6" fmla="*/ 15692 w 18423"/>
                <a:gd name="T7" fmla="*/ 579 h 956"/>
                <a:gd name="T8" fmla="*/ 13652 w 18423"/>
                <a:gd name="T9" fmla="*/ 658 h 956"/>
                <a:gd name="T10" fmla="*/ 13593 w 18423"/>
                <a:gd name="T11" fmla="*/ 665 h 956"/>
                <a:gd name="T12" fmla="*/ 12701 w 18423"/>
                <a:gd name="T13" fmla="*/ 748 h 956"/>
                <a:gd name="T14" fmla="*/ 11906 w 18423"/>
                <a:gd name="T15" fmla="*/ 663 h 956"/>
                <a:gd name="T16" fmla="*/ 11899 w 18423"/>
                <a:gd name="T17" fmla="*/ 662 h 956"/>
                <a:gd name="T18" fmla="*/ 10746 w 18423"/>
                <a:gd name="T19" fmla="*/ 585 h 956"/>
                <a:gd name="T20" fmla="*/ 10249 w 18423"/>
                <a:gd name="T21" fmla="*/ 592 h 956"/>
                <a:gd name="T22" fmla="*/ 9535 w 18423"/>
                <a:gd name="T23" fmla="*/ 517 h 956"/>
                <a:gd name="T24" fmla="*/ 8759 w 18423"/>
                <a:gd name="T25" fmla="*/ 321 h 956"/>
                <a:gd name="T26" fmla="*/ 8351 w 18423"/>
                <a:gd name="T27" fmla="*/ 251 h 956"/>
                <a:gd name="T28" fmla="*/ 7433 w 18423"/>
                <a:gd name="T29" fmla="*/ 193 h 956"/>
                <a:gd name="T30" fmla="*/ 7429 w 18423"/>
                <a:gd name="T31" fmla="*/ 192 h 956"/>
                <a:gd name="T32" fmla="*/ 6791 w 18423"/>
                <a:gd name="T33" fmla="*/ 127 h 956"/>
                <a:gd name="T34" fmla="*/ 6290 w 18423"/>
                <a:gd name="T35" fmla="*/ 120 h 956"/>
                <a:gd name="T36" fmla="*/ 6271 w 18423"/>
                <a:gd name="T37" fmla="*/ 121 h 956"/>
                <a:gd name="T38" fmla="*/ 5781 w 18423"/>
                <a:gd name="T39" fmla="*/ 150 h 956"/>
                <a:gd name="T40" fmla="*/ 4917 w 18423"/>
                <a:gd name="T41" fmla="*/ 97 h 956"/>
                <a:gd name="T42" fmla="*/ 3702 w 18423"/>
                <a:gd name="T43" fmla="*/ 12 h 956"/>
                <a:gd name="T44" fmla="*/ 2702 w 18423"/>
                <a:gd name="T45" fmla="*/ 107 h 956"/>
                <a:gd name="T46" fmla="*/ 2505 w 18423"/>
                <a:gd name="T47" fmla="*/ 147 h 956"/>
                <a:gd name="T48" fmla="*/ 2294 w 18423"/>
                <a:gd name="T49" fmla="*/ 196 h 956"/>
                <a:gd name="T50" fmla="*/ 0 w 18423"/>
                <a:gd name="T51" fmla="*/ 721 h 956"/>
                <a:gd name="T52" fmla="*/ 0 w 18423"/>
                <a:gd name="T53" fmla="*/ 719 h 956"/>
                <a:gd name="T54" fmla="*/ 2305 w 18423"/>
                <a:gd name="T55" fmla="*/ 190 h 956"/>
                <a:gd name="T56" fmla="*/ 2515 w 18423"/>
                <a:gd name="T57" fmla="*/ 140 h 956"/>
                <a:gd name="T58" fmla="*/ 2712 w 18423"/>
                <a:gd name="T59" fmla="*/ 100 h 956"/>
                <a:gd name="T60" fmla="*/ 3709 w 18423"/>
                <a:gd name="T61" fmla="*/ 6 h 956"/>
                <a:gd name="T62" fmla="*/ 4918 w 18423"/>
                <a:gd name="T63" fmla="*/ 92 h 956"/>
                <a:gd name="T64" fmla="*/ 5766 w 18423"/>
                <a:gd name="T65" fmla="*/ 144 h 956"/>
                <a:gd name="T66" fmla="*/ 6252 w 18423"/>
                <a:gd name="T67" fmla="*/ 114 h 956"/>
                <a:gd name="T68" fmla="*/ 6272 w 18423"/>
                <a:gd name="T69" fmla="*/ 113 h 956"/>
                <a:gd name="T70" fmla="*/ 6772 w 18423"/>
                <a:gd name="T71" fmla="*/ 120 h 956"/>
                <a:gd name="T72" fmla="*/ 7411 w 18423"/>
                <a:gd name="T73" fmla="*/ 186 h 956"/>
                <a:gd name="T74" fmla="*/ 7416 w 18423"/>
                <a:gd name="T75" fmla="*/ 186 h 956"/>
                <a:gd name="T76" fmla="*/ 8345 w 18423"/>
                <a:gd name="T77" fmla="*/ 246 h 956"/>
                <a:gd name="T78" fmla="*/ 8767 w 18423"/>
                <a:gd name="T79" fmla="*/ 319 h 956"/>
                <a:gd name="T80" fmla="*/ 9551 w 18423"/>
                <a:gd name="T81" fmla="*/ 513 h 956"/>
                <a:gd name="T82" fmla="*/ 10267 w 18423"/>
                <a:gd name="T83" fmla="*/ 587 h 956"/>
                <a:gd name="T84" fmla="*/ 10765 w 18423"/>
                <a:gd name="T85" fmla="*/ 580 h 956"/>
                <a:gd name="T86" fmla="*/ 11916 w 18423"/>
                <a:gd name="T87" fmla="*/ 658 h 956"/>
                <a:gd name="T88" fmla="*/ 11923 w 18423"/>
                <a:gd name="T89" fmla="*/ 659 h 956"/>
                <a:gd name="T90" fmla="*/ 12711 w 18423"/>
                <a:gd name="T91" fmla="*/ 744 h 956"/>
                <a:gd name="T92" fmla="*/ 13590 w 18423"/>
                <a:gd name="T93" fmla="*/ 661 h 956"/>
                <a:gd name="T94" fmla="*/ 13649 w 18423"/>
                <a:gd name="T95" fmla="*/ 653 h 956"/>
                <a:gd name="T96" fmla="*/ 15686 w 18423"/>
                <a:gd name="T97" fmla="*/ 574 h 956"/>
                <a:gd name="T98" fmla="*/ 16092 w 18423"/>
                <a:gd name="T99" fmla="*/ 621 h 956"/>
                <a:gd name="T100" fmla="*/ 16254 w 18423"/>
                <a:gd name="T101" fmla="*/ 645 h 956"/>
                <a:gd name="T102" fmla="*/ 18422 w 18423"/>
                <a:gd name="T103" fmla="*/ 954 h 956"/>
                <a:gd name="T104" fmla="*/ 18423 w 18423"/>
                <a:gd name="T105" fmla="*/ 95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23" h="956">
                  <a:moveTo>
                    <a:pt x="18423" y="956"/>
                  </a:moveTo>
                  <a:cubicBezTo>
                    <a:pt x="17691" y="942"/>
                    <a:pt x="16979" y="761"/>
                    <a:pt x="16260" y="650"/>
                  </a:cubicBezTo>
                  <a:cubicBezTo>
                    <a:pt x="16206" y="642"/>
                    <a:pt x="16152" y="634"/>
                    <a:pt x="16098" y="626"/>
                  </a:cubicBezTo>
                  <a:cubicBezTo>
                    <a:pt x="15963" y="607"/>
                    <a:pt x="15827" y="591"/>
                    <a:pt x="15692" y="579"/>
                  </a:cubicBezTo>
                  <a:cubicBezTo>
                    <a:pt x="15009" y="518"/>
                    <a:pt x="14333" y="573"/>
                    <a:pt x="13652" y="658"/>
                  </a:cubicBezTo>
                  <a:cubicBezTo>
                    <a:pt x="13633" y="660"/>
                    <a:pt x="13613" y="663"/>
                    <a:pt x="13593" y="665"/>
                  </a:cubicBezTo>
                  <a:cubicBezTo>
                    <a:pt x="13298" y="703"/>
                    <a:pt x="12998" y="754"/>
                    <a:pt x="12701" y="748"/>
                  </a:cubicBezTo>
                  <a:cubicBezTo>
                    <a:pt x="12434" y="744"/>
                    <a:pt x="12171" y="701"/>
                    <a:pt x="11906" y="663"/>
                  </a:cubicBezTo>
                  <a:cubicBezTo>
                    <a:pt x="11903" y="663"/>
                    <a:pt x="11902" y="662"/>
                    <a:pt x="11899" y="662"/>
                  </a:cubicBezTo>
                  <a:cubicBezTo>
                    <a:pt x="11516" y="610"/>
                    <a:pt x="11131" y="585"/>
                    <a:pt x="10746" y="585"/>
                  </a:cubicBezTo>
                  <a:cubicBezTo>
                    <a:pt x="10580" y="585"/>
                    <a:pt x="10414" y="589"/>
                    <a:pt x="10249" y="592"/>
                  </a:cubicBezTo>
                  <a:cubicBezTo>
                    <a:pt x="10006" y="595"/>
                    <a:pt x="9772" y="564"/>
                    <a:pt x="9535" y="517"/>
                  </a:cubicBezTo>
                  <a:cubicBezTo>
                    <a:pt x="9273" y="465"/>
                    <a:pt x="9018" y="380"/>
                    <a:pt x="8759" y="321"/>
                  </a:cubicBezTo>
                  <a:cubicBezTo>
                    <a:pt x="8625" y="290"/>
                    <a:pt x="8488" y="267"/>
                    <a:pt x="8351" y="251"/>
                  </a:cubicBezTo>
                  <a:cubicBezTo>
                    <a:pt x="8048" y="214"/>
                    <a:pt x="7739" y="213"/>
                    <a:pt x="7433" y="193"/>
                  </a:cubicBezTo>
                  <a:cubicBezTo>
                    <a:pt x="7432" y="193"/>
                    <a:pt x="7431" y="192"/>
                    <a:pt x="7429" y="192"/>
                  </a:cubicBezTo>
                  <a:cubicBezTo>
                    <a:pt x="7216" y="177"/>
                    <a:pt x="7003" y="144"/>
                    <a:pt x="6791" y="127"/>
                  </a:cubicBezTo>
                  <a:cubicBezTo>
                    <a:pt x="6624" y="114"/>
                    <a:pt x="6457" y="114"/>
                    <a:pt x="6290" y="120"/>
                  </a:cubicBezTo>
                  <a:cubicBezTo>
                    <a:pt x="6282" y="120"/>
                    <a:pt x="6278" y="121"/>
                    <a:pt x="6271" y="121"/>
                  </a:cubicBezTo>
                  <a:cubicBezTo>
                    <a:pt x="6107" y="129"/>
                    <a:pt x="5945" y="146"/>
                    <a:pt x="5781" y="150"/>
                  </a:cubicBezTo>
                  <a:cubicBezTo>
                    <a:pt x="5492" y="156"/>
                    <a:pt x="5203" y="133"/>
                    <a:pt x="4917" y="97"/>
                  </a:cubicBezTo>
                  <a:cubicBezTo>
                    <a:pt x="4512" y="46"/>
                    <a:pt x="4112" y="5"/>
                    <a:pt x="3702" y="12"/>
                  </a:cubicBezTo>
                  <a:cubicBezTo>
                    <a:pt x="3367" y="17"/>
                    <a:pt x="3031" y="45"/>
                    <a:pt x="2702" y="107"/>
                  </a:cubicBezTo>
                  <a:cubicBezTo>
                    <a:pt x="2636" y="119"/>
                    <a:pt x="2570" y="132"/>
                    <a:pt x="2505" y="147"/>
                  </a:cubicBezTo>
                  <a:cubicBezTo>
                    <a:pt x="2435" y="162"/>
                    <a:pt x="2364" y="179"/>
                    <a:pt x="2294" y="196"/>
                  </a:cubicBezTo>
                  <a:cubicBezTo>
                    <a:pt x="1530" y="388"/>
                    <a:pt x="797" y="699"/>
                    <a:pt x="0" y="721"/>
                  </a:cubicBezTo>
                  <a:cubicBezTo>
                    <a:pt x="0" y="720"/>
                    <a:pt x="0" y="720"/>
                    <a:pt x="0" y="719"/>
                  </a:cubicBezTo>
                  <a:cubicBezTo>
                    <a:pt x="801" y="697"/>
                    <a:pt x="1537" y="382"/>
                    <a:pt x="2305" y="190"/>
                  </a:cubicBezTo>
                  <a:cubicBezTo>
                    <a:pt x="2374" y="172"/>
                    <a:pt x="2445" y="155"/>
                    <a:pt x="2515" y="140"/>
                  </a:cubicBezTo>
                  <a:cubicBezTo>
                    <a:pt x="2580" y="126"/>
                    <a:pt x="2646" y="112"/>
                    <a:pt x="2712" y="100"/>
                  </a:cubicBezTo>
                  <a:cubicBezTo>
                    <a:pt x="3040" y="39"/>
                    <a:pt x="3375" y="11"/>
                    <a:pt x="3709" y="6"/>
                  </a:cubicBezTo>
                  <a:cubicBezTo>
                    <a:pt x="4117" y="0"/>
                    <a:pt x="4514" y="41"/>
                    <a:pt x="4918" y="92"/>
                  </a:cubicBezTo>
                  <a:cubicBezTo>
                    <a:pt x="5198" y="128"/>
                    <a:pt x="5482" y="152"/>
                    <a:pt x="5766" y="144"/>
                  </a:cubicBezTo>
                  <a:cubicBezTo>
                    <a:pt x="5928" y="140"/>
                    <a:pt x="6090" y="123"/>
                    <a:pt x="6252" y="114"/>
                  </a:cubicBezTo>
                  <a:cubicBezTo>
                    <a:pt x="6260" y="114"/>
                    <a:pt x="6264" y="114"/>
                    <a:pt x="6272" y="113"/>
                  </a:cubicBezTo>
                  <a:cubicBezTo>
                    <a:pt x="6439" y="107"/>
                    <a:pt x="6606" y="107"/>
                    <a:pt x="6772" y="120"/>
                  </a:cubicBezTo>
                  <a:cubicBezTo>
                    <a:pt x="6985" y="136"/>
                    <a:pt x="7198" y="170"/>
                    <a:pt x="7411" y="186"/>
                  </a:cubicBezTo>
                  <a:cubicBezTo>
                    <a:pt x="7413" y="186"/>
                    <a:pt x="7414" y="186"/>
                    <a:pt x="7416" y="186"/>
                  </a:cubicBezTo>
                  <a:cubicBezTo>
                    <a:pt x="7726" y="208"/>
                    <a:pt x="8038" y="210"/>
                    <a:pt x="8345" y="246"/>
                  </a:cubicBezTo>
                  <a:cubicBezTo>
                    <a:pt x="8486" y="263"/>
                    <a:pt x="8629" y="287"/>
                    <a:pt x="8767" y="319"/>
                  </a:cubicBezTo>
                  <a:cubicBezTo>
                    <a:pt x="9029" y="378"/>
                    <a:pt x="9287" y="462"/>
                    <a:pt x="9551" y="513"/>
                  </a:cubicBezTo>
                  <a:cubicBezTo>
                    <a:pt x="9790" y="560"/>
                    <a:pt x="10024" y="591"/>
                    <a:pt x="10267" y="587"/>
                  </a:cubicBezTo>
                  <a:cubicBezTo>
                    <a:pt x="10433" y="584"/>
                    <a:pt x="10599" y="580"/>
                    <a:pt x="10765" y="580"/>
                  </a:cubicBezTo>
                  <a:cubicBezTo>
                    <a:pt x="11150" y="580"/>
                    <a:pt x="11534" y="606"/>
                    <a:pt x="11916" y="658"/>
                  </a:cubicBezTo>
                  <a:cubicBezTo>
                    <a:pt x="11919" y="658"/>
                    <a:pt x="11920" y="658"/>
                    <a:pt x="11923" y="659"/>
                  </a:cubicBezTo>
                  <a:cubicBezTo>
                    <a:pt x="12186" y="696"/>
                    <a:pt x="12446" y="739"/>
                    <a:pt x="12711" y="744"/>
                  </a:cubicBezTo>
                  <a:cubicBezTo>
                    <a:pt x="13003" y="749"/>
                    <a:pt x="13299" y="699"/>
                    <a:pt x="13590" y="661"/>
                  </a:cubicBezTo>
                  <a:cubicBezTo>
                    <a:pt x="13610" y="658"/>
                    <a:pt x="13630" y="656"/>
                    <a:pt x="13649" y="653"/>
                  </a:cubicBezTo>
                  <a:cubicBezTo>
                    <a:pt x="14328" y="568"/>
                    <a:pt x="15004" y="513"/>
                    <a:pt x="15686" y="574"/>
                  </a:cubicBezTo>
                  <a:cubicBezTo>
                    <a:pt x="15821" y="586"/>
                    <a:pt x="15957" y="602"/>
                    <a:pt x="16092" y="621"/>
                  </a:cubicBezTo>
                  <a:cubicBezTo>
                    <a:pt x="16146" y="629"/>
                    <a:pt x="16200" y="637"/>
                    <a:pt x="16254" y="645"/>
                  </a:cubicBezTo>
                  <a:cubicBezTo>
                    <a:pt x="16975" y="757"/>
                    <a:pt x="17688" y="940"/>
                    <a:pt x="18422" y="954"/>
                  </a:cubicBezTo>
                  <a:cubicBezTo>
                    <a:pt x="18422" y="955"/>
                    <a:pt x="18422" y="955"/>
                    <a:pt x="18423" y="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41"/>
            <p:cNvSpPr>
              <a:spLocks/>
            </p:cNvSpPr>
            <p:nvPr userDrawn="1"/>
          </p:nvSpPr>
          <p:spPr bwMode="auto">
            <a:xfrm>
              <a:off x="3" y="3137"/>
              <a:ext cx="5752" cy="335"/>
            </a:xfrm>
            <a:custGeom>
              <a:avLst/>
              <a:gdLst>
                <a:gd name="T0" fmla="*/ 18424 w 18424"/>
                <a:gd name="T1" fmla="*/ 1073 h 1073"/>
                <a:gd name="T2" fmla="*/ 16278 w 18424"/>
                <a:gd name="T3" fmla="*/ 715 h 1073"/>
                <a:gd name="T4" fmla="*/ 16089 w 18424"/>
                <a:gd name="T5" fmla="*/ 681 h 1073"/>
                <a:gd name="T6" fmla="*/ 15674 w 18424"/>
                <a:gd name="T7" fmla="*/ 622 h 1073"/>
                <a:gd name="T8" fmla="*/ 13592 w 18424"/>
                <a:gd name="T9" fmla="*/ 711 h 1073"/>
                <a:gd name="T10" fmla="*/ 13531 w 18424"/>
                <a:gd name="T11" fmla="*/ 720 h 1073"/>
                <a:gd name="T12" fmla="*/ 12615 w 18424"/>
                <a:gd name="T13" fmla="*/ 834 h 1073"/>
                <a:gd name="T14" fmla="*/ 11820 w 18424"/>
                <a:gd name="T15" fmla="*/ 774 h 1073"/>
                <a:gd name="T16" fmla="*/ 11804 w 18424"/>
                <a:gd name="T17" fmla="*/ 772 h 1073"/>
                <a:gd name="T18" fmla="*/ 10670 w 18424"/>
                <a:gd name="T19" fmla="*/ 716 h 1073"/>
                <a:gd name="T20" fmla="*/ 10209 w 18424"/>
                <a:gd name="T21" fmla="*/ 700 h 1073"/>
                <a:gd name="T22" fmla="*/ 9530 w 18424"/>
                <a:gd name="T23" fmla="*/ 532 h 1073"/>
                <a:gd name="T24" fmla="*/ 9524 w 18424"/>
                <a:gd name="T25" fmla="*/ 530 h 1073"/>
                <a:gd name="T26" fmla="*/ 8772 w 18424"/>
                <a:gd name="T27" fmla="*/ 297 h 1073"/>
                <a:gd name="T28" fmla="*/ 8373 w 18424"/>
                <a:gd name="T29" fmla="*/ 243 h 1073"/>
                <a:gd name="T30" fmla="*/ 7419 w 18424"/>
                <a:gd name="T31" fmla="*/ 252 h 1073"/>
                <a:gd name="T32" fmla="*/ 7409 w 18424"/>
                <a:gd name="T33" fmla="*/ 252 h 1073"/>
                <a:gd name="T34" fmla="*/ 6731 w 18424"/>
                <a:gd name="T35" fmla="*/ 206 h 1073"/>
                <a:gd name="T36" fmla="*/ 6188 w 18424"/>
                <a:gd name="T37" fmla="*/ 162 h 1073"/>
                <a:gd name="T38" fmla="*/ 6157 w 18424"/>
                <a:gd name="T39" fmla="*/ 162 h 1073"/>
                <a:gd name="T40" fmla="*/ 5651 w 18424"/>
                <a:gd name="T41" fmla="*/ 166 h 1073"/>
                <a:gd name="T42" fmla="*/ 4775 w 18424"/>
                <a:gd name="T43" fmla="*/ 97 h 1073"/>
                <a:gd name="T44" fmla="*/ 3595 w 18424"/>
                <a:gd name="T45" fmla="*/ 49 h 1073"/>
                <a:gd name="T46" fmla="*/ 2639 w 18424"/>
                <a:gd name="T47" fmla="*/ 187 h 1073"/>
                <a:gd name="T48" fmla="*/ 2442 w 18424"/>
                <a:gd name="T49" fmla="*/ 237 h 1073"/>
                <a:gd name="T50" fmla="*/ 2232 w 18424"/>
                <a:gd name="T51" fmla="*/ 297 h 1073"/>
                <a:gd name="T52" fmla="*/ 1232 w 18424"/>
                <a:gd name="T53" fmla="*/ 622 h 1073"/>
                <a:gd name="T54" fmla="*/ 0 w 18424"/>
                <a:gd name="T55" fmla="*/ 830 h 1073"/>
                <a:gd name="T56" fmla="*/ 0 w 18424"/>
                <a:gd name="T57" fmla="*/ 828 h 1073"/>
                <a:gd name="T58" fmla="*/ 1239 w 18424"/>
                <a:gd name="T59" fmla="*/ 618 h 1073"/>
                <a:gd name="T60" fmla="*/ 2242 w 18424"/>
                <a:gd name="T61" fmla="*/ 290 h 1073"/>
                <a:gd name="T62" fmla="*/ 2453 w 18424"/>
                <a:gd name="T63" fmla="*/ 230 h 1073"/>
                <a:gd name="T64" fmla="*/ 2649 w 18424"/>
                <a:gd name="T65" fmla="*/ 180 h 1073"/>
                <a:gd name="T66" fmla="*/ 4775 w 18424"/>
                <a:gd name="T67" fmla="*/ 93 h 1073"/>
                <a:gd name="T68" fmla="*/ 5635 w 18424"/>
                <a:gd name="T69" fmla="*/ 160 h 1073"/>
                <a:gd name="T70" fmla="*/ 6139 w 18424"/>
                <a:gd name="T71" fmla="*/ 155 h 1073"/>
                <a:gd name="T72" fmla="*/ 6170 w 18424"/>
                <a:gd name="T73" fmla="*/ 155 h 1073"/>
                <a:gd name="T74" fmla="*/ 6713 w 18424"/>
                <a:gd name="T75" fmla="*/ 199 h 1073"/>
                <a:gd name="T76" fmla="*/ 7391 w 18424"/>
                <a:gd name="T77" fmla="*/ 246 h 1073"/>
                <a:gd name="T78" fmla="*/ 7401 w 18424"/>
                <a:gd name="T79" fmla="*/ 246 h 1073"/>
                <a:gd name="T80" fmla="*/ 8367 w 18424"/>
                <a:gd name="T81" fmla="*/ 238 h 1073"/>
                <a:gd name="T82" fmla="*/ 8781 w 18424"/>
                <a:gd name="T83" fmla="*/ 294 h 1073"/>
                <a:gd name="T84" fmla="*/ 9541 w 18424"/>
                <a:gd name="T85" fmla="*/ 527 h 1073"/>
                <a:gd name="T86" fmla="*/ 9547 w 18424"/>
                <a:gd name="T87" fmla="*/ 529 h 1073"/>
                <a:gd name="T88" fmla="*/ 10228 w 18424"/>
                <a:gd name="T89" fmla="*/ 695 h 1073"/>
                <a:gd name="T90" fmla="*/ 10690 w 18424"/>
                <a:gd name="T91" fmla="*/ 711 h 1073"/>
                <a:gd name="T92" fmla="*/ 11821 w 18424"/>
                <a:gd name="T93" fmla="*/ 767 h 1073"/>
                <a:gd name="T94" fmla="*/ 11838 w 18424"/>
                <a:gd name="T95" fmla="*/ 769 h 1073"/>
                <a:gd name="T96" fmla="*/ 12625 w 18424"/>
                <a:gd name="T97" fmla="*/ 829 h 1073"/>
                <a:gd name="T98" fmla="*/ 13527 w 18424"/>
                <a:gd name="T99" fmla="*/ 716 h 1073"/>
                <a:gd name="T100" fmla="*/ 13588 w 18424"/>
                <a:gd name="T101" fmla="*/ 707 h 1073"/>
                <a:gd name="T102" fmla="*/ 15668 w 18424"/>
                <a:gd name="T103" fmla="*/ 617 h 1073"/>
                <a:gd name="T104" fmla="*/ 16083 w 18424"/>
                <a:gd name="T105" fmla="*/ 676 h 1073"/>
                <a:gd name="T106" fmla="*/ 16271 w 18424"/>
                <a:gd name="T107" fmla="*/ 710 h 1073"/>
                <a:gd name="T108" fmla="*/ 18422 w 18424"/>
                <a:gd name="T109" fmla="*/ 1072 h 1073"/>
                <a:gd name="T110" fmla="*/ 18424 w 18424"/>
                <a:gd name="T111" fmla="*/ 107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24" h="1073">
                  <a:moveTo>
                    <a:pt x="18424" y="1073"/>
                  </a:moveTo>
                  <a:cubicBezTo>
                    <a:pt x="17692" y="1057"/>
                    <a:pt x="16990" y="851"/>
                    <a:pt x="16278" y="715"/>
                  </a:cubicBezTo>
                  <a:cubicBezTo>
                    <a:pt x="16215" y="703"/>
                    <a:pt x="16152" y="692"/>
                    <a:pt x="16089" y="681"/>
                  </a:cubicBezTo>
                  <a:cubicBezTo>
                    <a:pt x="15952" y="658"/>
                    <a:pt x="15813" y="637"/>
                    <a:pt x="15674" y="622"/>
                  </a:cubicBezTo>
                  <a:cubicBezTo>
                    <a:pt x="14975" y="544"/>
                    <a:pt x="14286" y="605"/>
                    <a:pt x="13592" y="711"/>
                  </a:cubicBezTo>
                  <a:cubicBezTo>
                    <a:pt x="13572" y="714"/>
                    <a:pt x="13552" y="717"/>
                    <a:pt x="13531" y="720"/>
                  </a:cubicBezTo>
                  <a:cubicBezTo>
                    <a:pt x="13229" y="768"/>
                    <a:pt x="12922" y="830"/>
                    <a:pt x="12615" y="834"/>
                  </a:cubicBezTo>
                  <a:cubicBezTo>
                    <a:pt x="12347" y="837"/>
                    <a:pt x="12086" y="804"/>
                    <a:pt x="11820" y="774"/>
                  </a:cubicBezTo>
                  <a:cubicBezTo>
                    <a:pt x="11814" y="773"/>
                    <a:pt x="11810" y="773"/>
                    <a:pt x="11804" y="772"/>
                  </a:cubicBezTo>
                  <a:cubicBezTo>
                    <a:pt x="11427" y="732"/>
                    <a:pt x="11049" y="716"/>
                    <a:pt x="10670" y="716"/>
                  </a:cubicBezTo>
                  <a:cubicBezTo>
                    <a:pt x="10516" y="716"/>
                    <a:pt x="10362" y="721"/>
                    <a:pt x="10209" y="700"/>
                  </a:cubicBezTo>
                  <a:cubicBezTo>
                    <a:pt x="9979" y="667"/>
                    <a:pt x="9753" y="601"/>
                    <a:pt x="9530" y="532"/>
                  </a:cubicBezTo>
                  <a:cubicBezTo>
                    <a:pt x="9528" y="531"/>
                    <a:pt x="9526" y="531"/>
                    <a:pt x="9524" y="530"/>
                  </a:cubicBezTo>
                  <a:cubicBezTo>
                    <a:pt x="9273" y="451"/>
                    <a:pt x="9027" y="352"/>
                    <a:pt x="8772" y="297"/>
                  </a:cubicBezTo>
                  <a:cubicBezTo>
                    <a:pt x="8641" y="269"/>
                    <a:pt x="8506" y="251"/>
                    <a:pt x="8373" y="243"/>
                  </a:cubicBezTo>
                  <a:cubicBezTo>
                    <a:pt x="8057" y="223"/>
                    <a:pt x="7737" y="252"/>
                    <a:pt x="7419" y="252"/>
                  </a:cubicBezTo>
                  <a:cubicBezTo>
                    <a:pt x="7415" y="252"/>
                    <a:pt x="7413" y="252"/>
                    <a:pt x="7409" y="252"/>
                  </a:cubicBezTo>
                  <a:cubicBezTo>
                    <a:pt x="7182" y="249"/>
                    <a:pt x="6956" y="234"/>
                    <a:pt x="6731" y="206"/>
                  </a:cubicBezTo>
                  <a:cubicBezTo>
                    <a:pt x="6551" y="184"/>
                    <a:pt x="6370" y="167"/>
                    <a:pt x="6188" y="162"/>
                  </a:cubicBezTo>
                  <a:cubicBezTo>
                    <a:pt x="6178" y="162"/>
                    <a:pt x="6168" y="162"/>
                    <a:pt x="6157" y="162"/>
                  </a:cubicBezTo>
                  <a:cubicBezTo>
                    <a:pt x="5989" y="160"/>
                    <a:pt x="5819" y="168"/>
                    <a:pt x="5651" y="166"/>
                  </a:cubicBezTo>
                  <a:cubicBezTo>
                    <a:pt x="5358" y="164"/>
                    <a:pt x="5065" y="135"/>
                    <a:pt x="4775" y="97"/>
                  </a:cubicBezTo>
                  <a:cubicBezTo>
                    <a:pt x="4379" y="46"/>
                    <a:pt x="3992" y="24"/>
                    <a:pt x="3595" y="49"/>
                  </a:cubicBezTo>
                  <a:cubicBezTo>
                    <a:pt x="3273" y="68"/>
                    <a:pt x="2952" y="113"/>
                    <a:pt x="2639" y="187"/>
                  </a:cubicBezTo>
                  <a:cubicBezTo>
                    <a:pt x="2573" y="202"/>
                    <a:pt x="2507" y="219"/>
                    <a:pt x="2442" y="237"/>
                  </a:cubicBezTo>
                  <a:cubicBezTo>
                    <a:pt x="2372" y="256"/>
                    <a:pt x="2302" y="276"/>
                    <a:pt x="2232" y="297"/>
                  </a:cubicBezTo>
                  <a:cubicBezTo>
                    <a:pt x="1896" y="397"/>
                    <a:pt x="1567" y="519"/>
                    <a:pt x="1232" y="622"/>
                  </a:cubicBezTo>
                  <a:cubicBezTo>
                    <a:pt x="833" y="744"/>
                    <a:pt x="418" y="818"/>
                    <a:pt x="0" y="830"/>
                  </a:cubicBezTo>
                  <a:cubicBezTo>
                    <a:pt x="0" y="829"/>
                    <a:pt x="0" y="829"/>
                    <a:pt x="0" y="828"/>
                  </a:cubicBezTo>
                  <a:cubicBezTo>
                    <a:pt x="420" y="816"/>
                    <a:pt x="838" y="742"/>
                    <a:pt x="1239" y="618"/>
                  </a:cubicBezTo>
                  <a:cubicBezTo>
                    <a:pt x="1576" y="514"/>
                    <a:pt x="1906" y="391"/>
                    <a:pt x="2242" y="290"/>
                  </a:cubicBezTo>
                  <a:cubicBezTo>
                    <a:pt x="2312" y="270"/>
                    <a:pt x="2382" y="249"/>
                    <a:pt x="2453" y="230"/>
                  </a:cubicBezTo>
                  <a:cubicBezTo>
                    <a:pt x="2518" y="213"/>
                    <a:pt x="2583" y="196"/>
                    <a:pt x="2649" y="180"/>
                  </a:cubicBezTo>
                  <a:cubicBezTo>
                    <a:pt x="3347" y="15"/>
                    <a:pt x="4066" y="0"/>
                    <a:pt x="4775" y="93"/>
                  </a:cubicBezTo>
                  <a:cubicBezTo>
                    <a:pt x="5061" y="130"/>
                    <a:pt x="5348" y="158"/>
                    <a:pt x="5635" y="160"/>
                  </a:cubicBezTo>
                  <a:cubicBezTo>
                    <a:pt x="5803" y="162"/>
                    <a:pt x="5971" y="153"/>
                    <a:pt x="6139" y="155"/>
                  </a:cubicBezTo>
                  <a:cubicBezTo>
                    <a:pt x="6149" y="155"/>
                    <a:pt x="6160" y="155"/>
                    <a:pt x="6170" y="155"/>
                  </a:cubicBezTo>
                  <a:cubicBezTo>
                    <a:pt x="6351" y="159"/>
                    <a:pt x="6532" y="176"/>
                    <a:pt x="6713" y="199"/>
                  </a:cubicBezTo>
                  <a:cubicBezTo>
                    <a:pt x="6937" y="227"/>
                    <a:pt x="7164" y="243"/>
                    <a:pt x="7391" y="246"/>
                  </a:cubicBezTo>
                  <a:cubicBezTo>
                    <a:pt x="7395" y="246"/>
                    <a:pt x="7397" y="246"/>
                    <a:pt x="7401" y="246"/>
                  </a:cubicBezTo>
                  <a:cubicBezTo>
                    <a:pt x="7723" y="247"/>
                    <a:pt x="8047" y="218"/>
                    <a:pt x="8367" y="238"/>
                  </a:cubicBezTo>
                  <a:cubicBezTo>
                    <a:pt x="8505" y="247"/>
                    <a:pt x="8645" y="265"/>
                    <a:pt x="8781" y="294"/>
                  </a:cubicBezTo>
                  <a:cubicBezTo>
                    <a:pt x="9038" y="350"/>
                    <a:pt x="9288" y="448"/>
                    <a:pt x="9541" y="527"/>
                  </a:cubicBezTo>
                  <a:cubicBezTo>
                    <a:pt x="9543" y="527"/>
                    <a:pt x="9545" y="528"/>
                    <a:pt x="9547" y="529"/>
                  </a:cubicBezTo>
                  <a:cubicBezTo>
                    <a:pt x="9771" y="597"/>
                    <a:pt x="9998" y="663"/>
                    <a:pt x="10228" y="695"/>
                  </a:cubicBezTo>
                  <a:cubicBezTo>
                    <a:pt x="10381" y="716"/>
                    <a:pt x="10535" y="711"/>
                    <a:pt x="10690" y="711"/>
                  </a:cubicBezTo>
                  <a:cubicBezTo>
                    <a:pt x="11068" y="710"/>
                    <a:pt x="11445" y="727"/>
                    <a:pt x="11821" y="767"/>
                  </a:cubicBezTo>
                  <a:cubicBezTo>
                    <a:pt x="11828" y="768"/>
                    <a:pt x="11831" y="768"/>
                    <a:pt x="11838" y="769"/>
                  </a:cubicBezTo>
                  <a:cubicBezTo>
                    <a:pt x="12101" y="800"/>
                    <a:pt x="12360" y="832"/>
                    <a:pt x="12625" y="829"/>
                  </a:cubicBezTo>
                  <a:cubicBezTo>
                    <a:pt x="12927" y="825"/>
                    <a:pt x="13229" y="763"/>
                    <a:pt x="13527" y="716"/>
                  </a:cubicBezTo>
                  <a:cubicBezTo>
                    <a:pt x="13548" y="713"/>
                    <a:pt x="13568" y="710"/>
                    <a:pt x="13588" y="707"/>
                  </a:cubicBezTo>
                  <a:cubicBezTo>
                    <a:pt x="14282" y="601"/>
                    <a:pt x="14970" y="539"/>
                    <a:pt x="15668" y="617"/>
                  </a:cubicBezTo>
                  <a:cubicBezTo>
                    <a:pt x="15806" y="632"/>
                    <a:pt x="15946" y="652"/>
                    <a:pt x="16083" y="676"/>
                  </a:cubicBezTo>
                  <a:cubicBezTo>
                    <a:pt x="16146" y="687"/>
                    <a:pt x="16209" y="698"/>
                    <a:pt x="16271" y="710"/>
                  </a:cubicBezTo>
                  <a:cubicBezTo>
                    <a:pt x="16986" y="847"/>
                    <a:pt x="17689" y="1055"/>
                    <a:pt x="18422" y="1072"/>
                  </a:cubicBezTo>
                  <a:cubicBezTo>
                    <a:pt x="18423" y="1072"/>
                    <a:pt x="18423" y="1073"/>
                    <a:pt x="18424" y="10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42"/>
            <p:cNvSpPr>
              <a:spLocks/>
            </p:cNvSpPr>
            <p:nvPr userDrawn="1"/>
          </p:nvSpPr>
          <p:spPr bwMode="auto">
            <a:xfrm>
              <a:off x="3" y="3100"/>
              <a:ext cx="5752" cy="350"/>
            </a:xfrm>
            <a:custGeom>
              <a:avLst/>
              <a:gdLst>
                <a:gd name="T0" fmla="*/ 18424 w 18424"/>
                <a:gd name="T1" fmla="*/ 1122 h 1122"/>
                <a:gd name="T2" fmla="*/ 16303 w 18424"/>
                <a:gd name="T3" fmla="*/ 715 h 1122"/>
                <a:gd name="T4" fmla="*/ 16094 w 18424"/>
                <a:gd name="T5" fmla="*/ 669 h 1122"/>
                <a:gd name="T6" fmla="*/ 15672 w 18424"/>
                <a:gd name="T7" fmla="*/ 595 h 1122"/>
                <a:gd name="T8" fmla="*/ 14693 w 18424"/>
                <a:gd name="T9" fmla="*/ 545 h 1122"/>
                <a:gd name="T10" fmla="*/ 13561 w 18424"/>
                <a:gd name="T11" fmla="*/ 686 h 1122"/>
                <a:gd name="T12" fmla="*/ 13507 w 18424"/>
                <a:gd name="T13" fmla="*/ 696 h 1122"/>
                <a:gd name="T14" fmla="*/ 12558 w 18424"/>
                <a:gd name="T15" fmla="*/ 843 h 1122"/>
                <a:gd name="T16" fmla="*/ 11753 w 18424"/>
                <a:gd name="T17" fmla="*/ 814 h 1122"/>
                <a:gd name="T18" fmla="*/ 11730 w 18424"/>
                <a:gd name="T19" fmla="*/ 813 h 1122"/>
                <a:gd name="T20" fmla="*/ 10618 w 18424"/>
                <a:gd name="T21" fmla="*/ 778 h 1122"/>
                <a:gd name="T22" fmla="*/ 10189 w 18424"/>
                <a:gd name="T23" fmla="*/ 701 h 1122"/>
                <a:gd name="T24" fmla="*/ 9530 w 18424"/>
                <a:gd name="T25" fmla="*/ 458 h 1122"/>
                <a:gd name="T26" fmla="*/ 9518 w 18424"/>
                <a:gd name="T27" fmla="*/ 453 h 1122"/>
                <a:gd name="T28" fmla="*/ 8784 w 18424"/>
                <a:gd name="T29" fmla="*/ 199 h 1122"/>
                <a:gd name="T30" fmla="*/ 8379 w 18424"/>
                <a:gd name="T31" fmla="*/ 163 h 1122"/>
                <a:gd name="T32" fmla="*/ 7370 w 18424"/>
                <a:gd name="T33" fmla="*/ 238 h 1122"/>
                <a:gd name="T34" fmla="*/ 7358 w 18424"/>
                <a:gd name="T35" fmla="*/ 239 h 1122"/>
                <a:gd name="T36" fmla="*/ 6627 w 18424"/>
                <a:gd name="T37" fmla="*/ 213 h 1122"/>
                <a:gd name="T38" fmla="*/ 6029 w 18424"/>
                <a:gd name="T39" fmla="*/ 133 h 1122"/>
                <a:gd name="T40" fmla="*/ 5992 w 18424"/>
                <a:gd name="T41" fmla="*/ 130 h 1122"/>
                <a:gd name="T42" fmla="*/ 5448 w 18424"/>
                <a:gd name="T43" fmla="*/ 111 h 1122"/>
                <a:gd name="T44" fmla="*/ 4548 w 18424"/>
                <a:gd name="T45" fmla="*/ 42 h 1122"/>
                <a:gd name="T46" fmla="*/ 3433 w 18424"/>
                <a:gd name="T47" fmla="*/ 62 h 1122"/>
                <a:gd name="T48" fmla="*/ 2538 w 18424"/>
                <a:gd name="T49" fmla="*/ 242 h 1122"/>
                <a:gd name="T50" fmla="*/ 2343 w 18424"/>
                <a:gd name="T51" fmla="*/ 301 h 1122"/>
                <a:gd name="T52" fmla="*/ 2133 w 18424"/>
                <a:gd name="T53" fmla="*/ 371 h 1122"/>
                <a:gd name="T54" fmla="*/ 0 w 18424"/>
                <a:gd name="T55" fmla="*/ 854 h 1122"/>
                <a:gd name="T56" fmla="*/ 1 w 18424"/>
                <a:gd name="T57" fmla="*/ 852 h 1122"/>
                <a:gd name="T58" fmla="*/ 2144 w 18424"/>
                <a:gd name="T59" fmla="*/ 364 h 1122"/>
                <a:gd name="T60" fmla="*/ 2354 w 18424"/>
                <a:gd name="T61" fmla="*/ 294 h 1122"/>
                <a:gd name="T62" fmla="*/ 2549 w 18424"/>
                <a:gd name="T63" fmla="*/ 235 h 1122"/>
                <a:gd name="T64" fmla="*/ 3442 w 18424"/>
                <a:gd name="T65" fmla="*/ 57 h 1122"/>
                <a:gd name="T66" fmla="*/ 4549 w 18424"/>
                <a:gd name="T67" fmla="*/ 38 h 1122"/>
                <a:gd name="T68" fmla="*/ 5432 w 18424"/>
                <a:gd name="T69" fmla="*/ 106 h 1122"/>
                <a:gd name="T70" fmla="*/ 5974 w 18424"/>
                <a:gd name="T71" fmla="*/ 123 h 1122"/>
                <a:gd name="T72" fmla="*/ 6011 w 18424"/>
                <a:gd name="T73" fmla="*/ 126 h 1122"/>
                <a:gd name="T74" fmla="*/ 6609 w 18424"/>
                <a:gd name="T75" fmla="*/ 206 h 1122"/>
                <a:gd name="T76" fmla="*/ 7341 w 18424"/>
                <a:gd name="T77" fmla="*/ 234 h 1122"/>
                <a:gd name="T78" fmla="*/ 7352 w 18424"/>
                <a:gd name="T79" fmla="*/ 233 h 1122"/>
                <a:gd name="T80" fmla="*/ 8374 w 18424"/>
                <a:gd name="T81" fmla="*/ 159 h 1122"/>
                <a:gd name="T82" fmla="*/ 8793 w 18424"/>
                <a:gd name="T83" fmla="*/ 195 h 1122"/>
                <a:gd name="T84" fmla="*/ 9535 w 18424"/>
                <a:gd name="T85" fmla="*/ 449 h 1122"/>
                <a:gd name="T86" fmla="*/ 9547 w 18424"/>
                <a:gd name="T87" fmla="*/ 455 h 1122"/>
                <a:gd name="T88" fmla="*/ 10208 w 18424"/>
                <a:gd name="T89" fmla="*/ 697 h 1122"/>
                <a:gd name="T90" fmla="*/ 10637 w 18424"/>
                <a:gd name="T91" fmla="*/ 773 h 1122"/>
                <a:gd name="T92" fmla="*/ 11749 w 18424"/>
                <a:gd name="T93" fmla="*/ 807 h 1122"/>
                <a:gd name="T94" fmla="*/ 11771 w 18424"/>
                <a:gd name="T95" fmla="*/ 809 h 1122"/>
                <a:gd name="T96" fmla="*/ 12568 w 18424"/>
                <a:gd name="T97" fmla="*/ 838 h 1122"/>
                <a:gd name="T98" fmla="*/ 13503 w 18424"/>
                <a:gd name="T99" fmla="*/ 692 h 1122"/>
                <a:gd name="T100" fmla="*/ 13557 w 18424"/>
                <a:gd name="T101" fmla="*/ 683 h 1122"/>
                <a:gd name="T102" fmla="*/ 14688 w 18424"/>
                <a:gd name="T103" fmla="*/ 540 h 1122"/>
                <a:gd name="T104" fmla="*/ 15666 w 18424"/>
                <a:gd name="T105" fmla="*/ 590 h 1122"/>
                <a:gd name="T106" fmla="*/ 16088 w 18424"/>
                <a:gd name="T107" fmla="*/ 664 h 1122"/>
                <a:gd name="T108" fmla="*/ 16297 w 18424"/>
                <a:gd name="T109" fmla="*/ 710 h 1122"/>
                <a:gd name="T110" fmla="*/ 18423 w 18424"/>
                <a:gd name="T111" fmla="*/ 1120 h 1122"/>
                <a:gd name="T112" fmla="*/ 18424 w 18424"/>
                <a:gd name="T113" fmla="*/ 112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424" h="1122">
                  <a:moveTo>
                    <a:pt x="18424" y="1122"/>
                  </a:moveTo>
                  <a:cubicBezTo>
                    <a:pt x="17695" y="1105"/>
                    <a:pt x="17006" y="877"/>
                    <a:pt x="16303" y="715"/>
                  </a:cubicBezTo>
                  <a:cubicBezTo>
                    <a:pt x="16234" y="699"/>
                    <a:pt x="16164" y="683"/>
                    <a:pt x="16094" y="669"/>
                  </a:cubicBezTo>
                  <a:cubicBezTo>
                    <a:pt x="15955" y="640"/>
                    <a:pt x="15813" y="615"/>
                    <a:pt x="15672" y="595"/>
                  </a:cubicBezTo>
                  <a:cubicBezTo>
                    <a:pt x="15349" y="550"/>
                    <a:pt x="15021" y="534"/>
                    <a:pt x="14693" y="545"/>
                  </a:cubicBezTo>
                  <a:cubicBezTo>
                    <a:pt x="14311" y="558"/>
                    <a:pt x="13936" y="620"/>
                    <a:pt x="13561" y="686"/>
                  </a:cubicBezTo>
                  <a:cubicBezTo>
                    <a:pt x="13543" y="689"/>
                    <a:pt x="13526" y="693"/>
                    <a:pt x="13507" y="696"/>
                  </a:cubicBezTo>
                  <a:cubicBezTo>
                    <a:pt x="13194" y="753"/>
                    <a:pt x="12877" y="826"/>
                    <a:pt x="12558" y="843"/>
                  </a:cubicBezTo>
                  <a:cubicBezTo>
                    <a:pt x="12288" y="857"/>
                    <a:pt x="12022" y="837"/>
                    <a:pt x="11753" y="814"/>
                  </a:cubicBezTo>
                  <a:cubicBezTo>
                    <a:pt x="11744" y="814"/>
                    <a:pt x="11739" y="813"/>
                    <a:pt x="11730" y="813"/>
                  </a:cubicBezTo>
                  <a:cubicBezTo>
                    <a:pt x="11360" y="786"/>
                    <a:pt x="10983" y="787"/>
                    <a:pt x="10618" y="778"/>
                  </a:cubicBezTo>
                  <a:cubicBezTo>
                    <a:pt x="10475" y="775"/>
                    <a:pt x="10328" y="739"/>
                    <a:pt x="10189" y="701"/>
                  </a:cubicBezTo>
                  <a:cubicBezTo>
                    <a:pt x="9963" y="641"/>
                    <a:pt x="9746" y="547"/>
                    <a:pt x="9530" y="458"/>
                  </a:cubicBezTo>
                  <a:cubicBezTo>
                    <a:pt x="9525" y="456"/>
                    <a:pt x="9523" y="455"/>
                    <a:pt x="9518" y="453"/>
                  </a:cubicBezTo>
                  <a:cubicBezTo>
                    <a:pt x="9277" y="352"/>
                    <a:pt x="9039" y="246"/>
                    <a:pt x="8784" y="199"/>
                  </a:cubicBezTo>
                  <a:cubicBezTo>
                    <a:pt x="8652" y="174"/>
                    <a:pt x="8515" y="163"/>
                    <a:pt x="8379" y="163"/>
                  </a:cubicBezTo>
                  <a:cubicBezTo>
                    <a:pt x="8044" y="162"/>
                    <a:pt x="7707" y="220"/>
                    <a:pt x="7370" y="238"/>
                  </a:cubicBezTo>
                  <a:cubicBezTo>
                    <a:pt x="7365" y="238"/>
                    <a:pt x="7363" y="239"/>
                    <a:pt x="7358" y="239"/>
                  </a:cubicBezTo>
                  <a:cubicBezTo>
                    <a:pt x="7113" y="249"/>
                    <a:pt x="6870" y="241"/>
                    <a:pt x="6627" y="213"/>
                  </a:cubicBezTo>
                  <a:cubicBezTo>
                    <a:pt x="6428" y="190"/>
                    <a:pt x="6229" y="150"/>
                    <a:pt x="6029" y="133"/>
                  </a:cubicBezTo>
                  <a:cubicBezTo>
                    <a:pt x="6017" y="132"/>
                    <a:pt x="6004" y="131"/>
                    <a:pt x="5992" y="130"/>
                  </a:cubicBezTo>
                  <a:cubicBezTo>
                    <a:pt x="5811" y="118"/>
                    <a:pt x="5629" y="118"/>
                    <a:pt x="5448" y="111"/>
                  </a:cubicBezTo>
                  <a:cubicBezTo>
                    <a:pt x="5147" y="101"/>
                    <a:pt x="4847" y="73"/>
                    <a:pt x="4548" y="42"/>
                  </a:cubicBezTo>
                  <a:cubicBezTo>
                    <a:pt x="4176" y="4"/>
                    <a:pt x="3802" y="18"/>
                    <a:pt x="3433" y="62"/>
                  </a:cubicBezTo>
                  <a:cubicBezTo>
                    <a:pt x="3131" y="98"/>
                    <a:pt x="2830" y="158"/>
                    <a:pt x="2538" y="242"/>
                  </a:cubicBezTo>
                  <a:cubicBezTo>
                    <a:pt x="2473" y="260"/>
                    <a:pt x="2408" y="280"/>
                    <a:pt x="2343" y="301"/>
                  </a:cubicBezTo>
                  <a:cubicBezTo>
                    <a:pt x="2273" y="323"/>
                    <a:pt x="2203" y="347"/>
                    <a:pt x="2133" y="371"/>
                  </a:cubicBezTo>
                  <a:cubicBezTo>
                    <a:pt x="1436" y="609"/>
                    <a:pt x="743" y="821"/>
                    <a:pt x="0" y="854"/>
                  </a:cubicBezTo>
                  <a:cubicBezTo>
                    <a:pt x="1" y="853"/>
                    <a:pt x="1" y="853"/>
                    <a:pt x="1" y="852"/>
                  </a:cubicBezTo>
                  <a:cubicBezTo>
                    <a:pt x="747" y="818"/>
                    <a:pt x="1443" y="604"/>
                    <a:pt x="2144" y="364"/>
                  </a:cubicBezTo>
                  <a:cubicBezTo>
                    <a:pt x="2214" y="340"/>
                    <a:pt x="2284" y="317"/>
                    <a:pt x="2354" y="294"/>
                  </a:cubicBezTo>
                  <a:cubicBezTo>
                    <a:pt x="2419" y="274"/>
                    <a:pt x="2484" y="254"/>
                    <a:pt x="2549" y="235"/>
                  </a:cubicBezTo>
                  <a:cubicBezTo>
                    <a:pt x="2841" y="152"/>
                    <a:pt x="3141" y="92"/>
                    <a:pt x="3442" y="57"/>
                  </a:cubicBezTo>
                  <a:cubicBezTo>
                    <a:pt x="3809" y="14"/>
                    <a:pt x="4180" y="0"/>
                    <a:pt x="4549" y="38"/>
                  </a:cubicBezTo>
                  <a:cubicBezTo>
                    <a:pt x="4843" y="69"/>
                    <a:pt x="5138" y="95"/>
                    <a:pt x="5432" y="106"/>
                  </a:cubicBezTo>
                  <a:cubicBezTo>
                    <a:pt x="5612" y="112"/>
                    <a:pt x="5794" y="111"/>
                    <a:pt x="5974" y="123"/>
                  </a:cubicBezTo>
                  <a:cubicBezTo>
                    <a:pt x="5986" y="124"/>
                    <a:pt x="5999" y="125"/>
                    <a:pt x="6011" y="126"/>
                  </a:cubicBezTo>
                  <a:cubicBezTo>
                    <a:pt x="6211" y="143"/>
                    <a:pt x="6410" y="183"/>
                    <a:pt x="6609" y="206"/>
                  </a:cubicBezTo>
                  <a:cubicBezTo>
                    <a:pt x="6852" y="235"/>
                    <a:pt x="7096" y="244"/>
                    <a:pt x="7341" y="234"/>
                  </a:cubicBezTo>
                  <a:cubicBezTo>
                    <a:pt x="7345" y="234"/>
                    <a:pt x="7348" y="234"/>
                    <a:pt x="7352" y="233"/>
                  </a:cubicBezTo>
                  <a:cubicBezTo>
                    <a:pt x="7694" y="216"/>
                    <a:pt x="8035" y="157"/>
                    <a:pt x="8374" y="159"/>
                  </a:cubicBezTo>
                  <a:cubicBezTo>
                    <a:pt x="8514" y="159"/>
                    <a:pt x="8656" y="170"/>
                    <a:pt x="8793" y="195"/>
                  </a:cubicBezTo>
                  <a:cubicBezTo>
                    <a:pt x="9050" y="243"/>
                    <a:pt x="9292" y="348"/>
                    <a:pt x="9535" y="449"/>
                  </a:cubicBezTo>
                  <a:cubicBezTo>
                    <a:pt x="9540" y="451"/>
                    <a:pt x="9542" y="453"/>
                    <a:pt x="9547" y="455"/>
                  </a:cubicBezTo>
                  <a:cubicBezTo>
                    <a:pt x="9764" y="544"/>
                    <a:pt x="9982" y="637"/>
                    <a:pt x="10208" y="697"/>
                  </a:cubicBezTo>
                  <a:cubicBezTo>
                    <a:pt x="10347" y="733"/>
                    <a:pt x="10495" y="770"/>
                    <a:pt x="10637" y="773"/>
                  </a:cubicBezTo>
                  <a:cubicBezTo>
                    <a:pt x="11001" y="781"/>
                    <a:pt x="11379" y="780"/>
                    <a:pt x="11749" y="807"/>
                  </a:cubicBezTo>
                  <a:cubicBezTo>
                    <a:pt x="11758" y="808"/>
                    <a:pt x="11762" y="808"/>
                    <a:pt x="11771" y="809"/>
                  </a:cubicBezTo>
                  <a:cubicBezTo>
                    <a:pt x="12038" y="831"/>
                    <a:pt x="12300" y="852"/>
                    <a:pt x="12568" y="838"/>
                  </a:cubicBezTo>
                  <a:cubicBezTo>
                    <a:pt x="12882" y="821"/>
                    <a:pt x="13194" y="749"/>
                    <a:pt x="13503" y="692"/>
                  </a:cubicBezTo>
                  <a:cubicBezTo>
                    <a:pt x="13522" y="689"/>
                    <a:pt x="13539" y="686"/>
                    <a:pt x="13557" y="683"/>
                  </a:cubicBezTo>
                  <a:cubicBezTo>
                    <a:pt x="13932" y="616"/>
                    <a:pt x="14306" y="554"/>
                    <a:pt x="14688" y="540"/>
                  </a:cubicBezTo>
                  <a:cubicBezTo>
                    <a:pt x="15015" y="528"/>
                    <a:pt x="15343" y="545"/>
                    <a:pt x="15666" y="590"/>
                  </a:cubicBezTo>
                  <a:cubicBezTo>
                    <a:pt x="15807" y="609"/>
                    <a:pt x="15948" y="635"/>
                    <a:pt x="16088" y="664"/>
                  </a:cubicBezTo>
                  <a:cubicBezTo>
                    <a:pt x="16157" y="678"/>
                    <a:pt x="16227" y="694"/>
                    <a:pt x="16297" y="710"/>
                  </a:cubicBezTo>
                  <a:cubicBezTo>
                    <a:pt x="17001" y="873"/>
                    <a:pt x="17692" y="1104"/>
                    <a:pt x="18423" y="1120"/>
                  </a:cubicBezTo>
                  <a:cubicBezTo>
                    <a:pt x="18424" y="1121"/>
                    <a:pt x="18424" y="1121"/>
                    <a:pt x="18424" y="1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43"/>
            <p:cNvSpPr>
              <a:spLocks/>
            </p:cNvSpPr>
            <p:nvPr userDrawn="1"/>
          </p:nvSpPr>
          <p:spPr bwMode="auto">
            <a:xfrm>
              <a:off x="3" y="3067"/>
              <a:ext cx="5752" cy="361"/>
            </a:xfrm>
            <a:custGeom>
              <a:avLst/>
              <a:gdLst>
                <a:gd name="T0" fmla="*/ 18424 w 18424"/>
                <a:gd name="T1" fmla="*/ 1157 h 1157"/>
                <a:gd name="T2" fmla="*/ 16336 w 18424"/>
                <a:gd name="T3" fmla="*/ 710 h 1157"/>
                <a:gd name="T4" fmla="*/ 16111 w 18424"/>
                <a:gd name="T5" fmla="*/ 651 h 1157"/>
                <a:gd name="T6" fmla="*/ 15687 w 18424"/>
                <a:gd name="T7" fmla="*/ 560 h 1157"/>
                <a:gd name="T8" fmla="*/ 14715 w 18424"/>
                <a:gd name="T9" fmla="*/ 487 h 1157"/>
                <a:gd name="T10" fmla="*/ 13567 w 18424"/>
                <a:gd name="T11" fmla="*/ 639 h 1157"/>
                <a:gd name="T12" fmla="*/ 13533 w 18424"/>
                <a:gd name="T13" fmla="*/ 645 h 1157"/>
                <a:gd name="T14" fmla="*/ 12541 w 18424"/>
                <a:gd name="T15" fmla="*/ 828 h 1157"/>
                <a:gd name="T16" fmla="*/ 11709 w 18424"/>
                <a:gd name="T17" fmla="*/ 838 h 1157"/>
                <a:gd name="T18" fmla="*/ 11687 w 18424"/>
                <a:gd name="T19" fmla="*/ 837 h 1157"/>
                <a:gd name="T20" fmla="*/ 11089 w 18424"/>
                <a:gd name="T21" fmla="*/ 828 h 1157"/>
                <a:gd name="T22" fmla="*/ 10598 w 18424"/>
                <a:gd name="T23" fmla="*/ 798 h 1157"/>
                <a:gd name="T24" fmla="*/ 10179 w 18424"/>
                <a:gd name="T25" fmla="*/ 672 h 1157"/>
                <a:gd name="T26" fmla="*/ 9535 w 18424"/>
                <a:gd name="T27" fmla="*/ 365 h 1157"/>
                <a:gd name="T28" fmla="*/ 9520 w 18424"/>
                <a:gd name="T29" fmla="*/ 358 h 1157"/>
                <a:gd name="T30" fmla="*/ 8793 w 18424"/>
                <a:gd name="T31" fmla="*/ 99 h 1157"/>
                <a:gd name="T32" fmla="*/ 7279 w 18424"/>
                <a:gd name="T33" fmla="*/ 221 h 1157"/>
                <a:gd name="T34" fmla="*/ 7270 w 18424"/>
                <a:gd name="T35" fmla="*/ 222 h 1157"/>
                <a:gd name="T36" fmla="*/ 6466 w 18424"/>
                <a:gd name="T37" fmla="*/ 208 h 1157"/>
                <a:gd name="T38" fmla="*/ 5800 w 18424"/>
                <a:gd name="T39" fmla="*/ 99 h 1157"/>
                <a:gd name="T40" fmla="*/ 5761 w 18424"/>
                <a:gd name="T41" fmla="*/ 92 h 1157"/>
                <a:gd name="T42" fmla="*/ 5161 w 18424"/>
                <a:gd name="T43" fmla="*/ 46 h 1157"/>
                <a:gd name="T44" fmla="*/ 4227 w 18424"/>
                <a:gd name="T45" fmla="*/ 12 h 1157"/>
                <a:gd name="T46" fmla="*/ 3204 w 18424"/>
                <a:gd name="T47" fmla="*/ 118 h 1157"/>
                <a:gd name="T48" fmla="*/ 2250 w 18424"/>
                <a:gd name="T49" fmla="*/ 384 h 1157"/>
                <a:gd name="T50" fmla="*/ 2200 w 18424"/>
                <a:gd name="T51" fmla="*/ 402 h 1157"/>
                <a:gd name="T52" fmla="*/ 1991 w 18424"/>
                <a:gd name="T53" fmla="*/ 473 h 1157"/>
                <a:gd name="T54" fmla="*/ 1117 w 18424"/>
                <a:gd name="T55" fmla="*/ 712 h 1157"/>
                <a:gd name="T56" fmla="*/ 0 w 18424"/>
                <a:gd name="T57" fmla="*/ 850 h 1157"/>
                <a:gd name="T58" fmla="*/ 0 w 18424"/>
                <a:gd name="T59" fmla="*/ 847 h 1157"/>
                <a:gd name="T60" fmla="*/ 1127 w 18424"/>
                <a:gd name="T61" fmla="*/ 707 h 1157"/>
                <a:gd name="T62" fmla="*/ 2002 w 18424"/>
                <a:gd name="T63" fmla="*/ 467 h 1157"/>
                <a:gd name="T64" fmla="*/ 2211 w 18424"/>
                <a:gd name="T65" fmla="*/ 395 h 1157"/>
                <a:gd name="T66" fmla="*/ 2262 w 18424"/>
                <a:gd name="T67" fmla="*/ 378 h 1157"/>
                <a:gd name="T68" fmla="*/ 3214 w 18424"/>
                <a:gd name="T69" fmla="*/ 112 h 1157"/>
                <a:gd name="T70" fmla="*/ 4229 w 18424"/>
                <a:gd name="T71" fmla="*/ 8 h 1157"/>
                <a:gd name="T72" fmla="*/ 5146 w 18424"/>
                <a:gd name="T73" fmla="*/ 41 h 1157"/>
                <a:gd name="T74" fmla="*/ 5744 w 18424"/>
                <a:gd name="T75" fmla="*/ 86 h 1157"/>
                <a:gd name="T76" fmla="*/ 5783 w 18424"/>
                <a:gd name="T77" fmla="*/ 93 h 1157"/>
                <a:gd name="T78" fmla="*/ 6448 w 18424"/>
                <a:gd name="T79" fmla="*/ 202 h 1157"/>
                <a:gd name="T80" fmla="*/ 7253 w 18424"/>
                <a:gd name="T81" fmla="*/ 218 h 1157"/>
                <a:gd name="T82" fmla="*/ 7262 w 18424"/>
                <a:gd name="T83" fmla="*/ 217 h 1157"/>
                <a:gd name="T84" fmla="*/ 8802 w 18424"/>
                <a:gd name="T85" fmla="*/ 95 h 1157"/>
                <a:gd name="T86" fmla="*/ 9537 w 18424"/>
                <a:gd name="T87" fmla="*/ 355 h 1157"/>
                <a:gd name="T88" fmla="*/ 9552 w 18424"/>
                <a:gd name="T89" fmla="*/ 362 h 1157"/>
                <a:gd name="T90" fmla="*/ 10198 w 18424"/>
                <a:gd name="T91" fmla="*/ 668 h 1157"/>
                <a:gd name="T92" fmla="*/ 10618 w 18424"/>
                <a:gd name="T93" fmla="*/ 793 h 1157"/>
                <a:gd name="T94" fmla="*/ 11109 w 18424"/>
                <a:gd name="T95" fmla="*/ 822 h 1157"/>
                <a:gd name="T96" fmla="*/ 11706 w 18424"/>
                <a:gd name="T97" fmla="*/ 832 h 1157"/>
                <a:gd name="T98" fmla="*/ 11728 w 18424"/>
                <a:gd name="T99" fmla="*/ 832 h 1157"/>
                <a:gd name="T100" fmla="*/ 12550 w 18424"/>
                <a:gd name="T101" fmla="*/ 823 h 1157"/>
                <a:gd name="T102" fmla="*/ 13529 w 18424"/>
                <a:gd name="T103" fmla="*/ 642 h 1157"/>
                <a:gd name="T104" fmla="*/ 13562 w 18424"/>
                <a:gd name="T105" fmla="*/ 635 h 1157"/>
                <a:gd name="T106" fmla="*/ 14709 w 18424"/>
                <a:gd name="T107" fmla="*/ 482 h 1157"/>
                <a:gd name="T108" fmla="*/ 15681 w 18424"/>
                <a:gd name="T109" fmla="*/ 555 h 1157"/>
                <a:gd name="T110" fmla="*/ 16105 w 18424"/>
                <a:gd name="T111" fmla="*/ 646 h 1157"/>
                <a:gd name="T112" fmla="*/ 16329 w 18424"/>
                <a:gd name="T113" fmla="*/ 705 h 1157"/>
                <a:gd name="T114" fmla="*/ 18423 w 18424"/>
                <a:gd name="T115" fmla="*/ 1155 h 1157"/>
                <a:gd name="T116" fmla="*/ 18424 w 18424"/>
                <a:gd name="T117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24" h="1157">
                  <a:moveTo>
                    <a:pt x="18424" y="1157"/>
                  </a:moveTo>
                  <a:cubicBezTo>
                    <a:pt x="17698" y="1145"/>
                    <a:pt x="17026" y="901"/>
                    <a:pt x="16336" y="710"/>
                  </a:cubicBezTo>
                  <a:cubicBezTo>
                    <a:pt x="16261" y="690"/>
                    <a:pt x="16186" y="670"/>
                    <a:pt x="16111" y="651"/>
                  </a:cubicBezTo>
                  <a:cubicBezTo>
                    <a:pt x="15971" y="616"/>
                    <a:pt x="15829" y="585"/>
                    <a:pt x="15687" y="560"/>
                  </a:cubicBezTo>
                  <a:cubicBezTo>
                    <a:pt x="15368" y="504"/>
                    <a:pt x="15041" y="480"/>
                    <a:pt x="14715" y="487"/>
                  </a:cubicBezTo>
                  <a:cubicBezTo>
                    <a:pt x="14326" y="495"/>
                    <a:pt x="13947" y="564"/>
                    <a:pt x="13567" y="639"/>
                  </a:cubicBezTo>
                  <a:cubicBezTo>
                    <a:pt x="13553" y="641"/>
                    <a:pt x="13546" y="643"/>
                    <a:pt x="13533" y="645"/>
                  </a:cubicBezTo>
                  <a:cubicBezTo>
                    <a:pt x="13204" y="711"/>
                    <a:pt x="12874" y="795"/>
                    <a:pt x="12541" y="828"/>
                  </a:cubicBezTo>
                  <a:cubicBezTo>
                    <a:pt x="12263" y="856"/>
                    <a:pt x="11988" y="850"/>
                    <a:pt x="11709" y="838"/>
                  </a:cubicBezTo>
                  <a:cubicBezTo>
                    <a:pt x="11700" y="838"/>
                    <a:pt x="11696" y="838"/>
                    <a:pt x="11687" y="837"/>
                  </a:cubicBezTo>
                  <a:cubicBezTo>
                    <a:pt x="11488" y="831"/>
                    <a:pt x="11289" y="828"/>
                    <a:pt x="11089" y="828"/>
                  </a:cubicBezTo>
                  <a:cubicBezTo>
                    <a:pt x="10923" y="828"/>
                    <a:pt x="10761" y="832"/>
                    <a:pt x="10598" y="798"/>
                  </a:cubicBezTo>
                  <a:cubicBezTo>
                    <a:pt x="10455" y="769"/>
                    <a:pt x="10315" y="724"/>
                    <a:pt x="10179" y="672"/>
                  </a:cubicBezTo>
                  <a:cubicBezTo>
                    <a:pt x="9958" y="587"/>
                    <a:pt x="9747" y="471"/>
                    <a:pt x="9535" y="365"/>
                  </a:cubicBezTo>
                  <a:cubicBezTo>
                    <a:pt x="9529" y="362"/>
                    <a:pt x="9526" y="361"/>
                    <a:pt x="9520" y="358"/>
                  </a:cubicBezTo>
                  <a:cubicBezTo>
                    <a:pt x="9285" y="240"/>
                    <a:pt x="9052" y="135"/>
                    <a:pt x="8793" y="99"/>
                  </a:cubicBezTo>
                  <a:cubicBezTo>
                    <a:pt x="8290" y="29"/>
                    <a:pt x="7785" y="176"/>
                    <a:pt x="7279" y="221"/>
                  </a:cubicBezTo>
                  <a:cubicBezTo>
                    <a:pt x="7275" y="222"/>
                    <a:pt x="7274" y="222"/>
                    <a:pt x="7270" y="222"/>
                  </a:cubicBezTo>
                  <a:cubicBezTo>
                    <a:pt x="7002" y="243"/>
                    <a:pt x="6733" y="240"/>
                    <a:pt x="6466" y="208"/>
                  </a:cubicBezTo>
                  <a:cubicBezTo>
                    <a:pt x="6243" y="181"/>
                    <a:pt x="6022" y="139"/>
                    <a:pt x="5800" y="99"/>
                  </a:cubicBezTo>
                  <a:cubicBezTo>
                    <a:pt x="5788" y="97"/>
                    <a:pt x="5774" y="95"/>
                    <a:pt x="5761" y="92"/>
                  </a:cubicBezTo>
                  <a:cubicBezTo>
                    <a:pt x="5563" y="58"/>
                    <a:pt x="5361" y="54"/>
                    <a:pt x="5161" y="46"/>
                  </a:cubicBezTo>
                  <a:cubicBezTo>
                    <a:pt x="4851" y="33"/>
                    <a:pt x="4536" y="4"/>
                    <a:pt x="4227" y="12"/>
                  </a:cubicBezTo>
                  <a:cubicBezTo>
                    <a:pt x="3885" y="20"/>
                    <a:pt x="3541" y="52"/>
                    <a:pt x="3204" y="118"/>
                  </a:cubicBezTo>
                  <a:cubicBezTo>
                    <a:pt x="2879" y="181"/>
                    <a:pt x="2563" y="275"/>
                    <a:pt x="2250" y="384"/>
                  </a:cubicBezTo>
                  <a:cubicBezTo>
                    <a:pt x="2230" y="391"/>
                    <a:pt x="2220" y="395"/>
                    <a:pt x="2200" y="402"/>
                  </a:cubicBezTo>
                  <a:cubicBezTo>
                    <a:pt x="2130" y="426"/>
                    <a:pt x="2061" y="450"/>
                    <a:pt x="1991" y="473"/>
                  </a:cubicBezTo>
                  <a:cubicBezTo>
                    <a:pt x="1704" y="569"/>
                    <a:pt x="1412" y="652"/>
                    <a:pt x="1117" y="712"/>
                  </a:cubicBezTo>
                  <a:cubicBezTo>
                    <a:pt x="750" y="788"/>
                    <a:pt x="375" y="833"/>
                    <a:pt x="0" y="850"/>
                  </a:cubicBezTo>
                  <a:cubicBezTo>
                    <a:pt x="0" y="849"/>
                    <a:pt x="0" y="848"/>
                    <a:pt x="0" y="847"/>
                  </a:cubicBezTo>
                  <a:cubicBezTo>
                    <a:pt x="379" y="830"/>
                    <a:pt x="757" y="784"/>
                    <a:pt x="1127" y="707"/>
                  </a:cubicBezTo>
                  <a:cubicBezTo>
                    <a:pt x="1423" y="646"/>
                    <a:pt x="1715" y="563"/>
                    <a:pt x="2002" y="467"/>
                  </a:cubicBezTo>
                  <a:cubicBezTo>
                    <a:pt x="2072" y="444"/>
                    <a:pt x="2142" y="420"/>
                    <a:pt x="2211" y="395"/>
                  </a:cubicBezTo>
                  <a:cubicBezTo>
                    <a:pt x="2231" y="388"/>
                    <a:pt x="2242" y="385"/>
                    <a:pt x="2262" y="378"/>
                  </a:cubicBezTo>
                  <a:cubicBezTo>
                    <a:pt x="2574" y="268"/>
                    <a:pt x="2890" y="174"/>
                    <a:pt x="3214" y="112"/>
                  </a:cubicBezTo>
                  <a:cubicBezTo>
                    <a:pt x="3548" y="48"/>
                    <a:pt x="3890" y="17"/>
                    <a:pt x="4229" y="8"/>
                  </a:cubicBezTo>
                  <a:cubicBezTo>
                    <a:pt x="4532" y="0"/>
                    <a:pt x="4842" y="29"/>
                    <a:pt x="5146" y="41"/>
                  </a:cubicBezTo>
                  <a:cubicBezTo>
                    <a:pt x="5346" y="49"/>
                    <a:pt x="5546" y="53"/>
                    <a:pt x="5744" y="86"/>
                  </a:cubicBezTo>
                  <a:cubicBezTo>
                    <a:pt x="5757" y="89"/>
                    <a:pt x="5770" y="91"/>
                    <a:pt x="5783" y="93"/>
                  </a:cubicBezTo>
                  <a:cubicBezTo>
                    <a:pt x="6004" y="132"/>
                    <a:pt x="6226" y="175"/>
                    <a:pt x="6448" y="202"/>
                  </a:cubicBezTo>
                  <a:cubicBezTo>
                    <a:pt x="6715" y="235"/>
                    <a:pt x="6985" y="239"/>
                    <a:pt x="7253" y="218"/>
                  </a:cubicBezTo>
                  <a:cubicBezTo>
                    <a:pt x="7257" y="218"/>
                    <a:pt x="7258" y="218"/>
                    <a:pt x="7262" y="217"/>
                  </a:cubicBezTo>
                  <a:cubicBezTo>
                    <a:pt x="7777" y="173"/>
                    <a:pt x="8289" y="24"/>
                    <a:pt x="8802" y="95"/>
                  </a:cubicBezTo>
                  <a:cubicBezTo>
                    <a:pt x="9064" y="131"/>
                    <a:pt x="9300" y="236"/>
                    <a:pt x="9537" y="355"/>
                  </a:cubicBezTo>
                  <a:cubicBezTo>
                    <a:pt x="9543" y="358"/>
                    <a:pt x="9546" y="359"/>
                    <a:pt x="9552" y="362"/>
                  </a:cubicBezTo>
                  <a:cubicBezTo>
                    <a:pt x="9765" y="468"/>
                    <a:pt x="9976" y="583"/>
                    <a:pt x="10198" y="668"/>
                  </a:cubicBezTo>
                  <a:cubicBezTo>
                    <a:pt x="10334" y="720"/>
                    <a:pt x="10475" y="763"/>
                    <a:pt x="10618" y="793"/>
                  </a:cubicBezTo>
                  <a:cubicBezTo>
                    <a:pt x="10781" y="826"/>
                    <a:pt x="10943" y="822"/>
                    <a:pt x="11109" y="822"/>
                  </a:cubicBezTo>
                  <a:cubicBezTo>
                    <a:pt x="11308" y="822"/>
                    <a:pt x="11507" y="825"/>
                    <a:pt x="11706" y="832"/>
                  </a:cubicBezTo>
                  <a:cubicBezTo>
                    <a:pt x="11715" y="832"/>
                    <a:pt x="11719" y="832"/>
                    <a:pt x="11728" y="832"/>
                  </a:cubicBezTo>
                  <a:cubicBezTo>
                    <a:pt x="12004" y="844"/>
                    <a:pt x="12275" y="851"/>
                    <a:pt x="12550" y="823"/>
                  </a:cubicBezTo>
                  <a:cubicBezTo>
                    <a:pt x="12879" y="790"/>
                    <a:pt x="13204" y="707"/>
                    <a:pt x="13529" y="642"/>
                  </a:cubicBezTo>
                  <a:cubicBezTo>
                    <a:pt x="13542" y="639"/>
                    <a:pt x="13549" y="638"/>
                    <a:pt x="13562" y="635"/>
                  </a:cubicBezTo>
                  <a:cubicBezTo>
                    <a:pt x="13943" y="561"/>
                    <a:pt x="14321" y="491"/>
                    <a:pt x="14709" y="482"/>
                  </a:cubicBezTo>
                  <a:cubicBezTo>
                    <a:pt x="15035" y="475"/>
                    <a:pt x="15361" y="499"/>
                    <a:pt x="15681" y="555"/>
                  </a:cubicBezTo>
                  <a:cubicBezTo>
                    <a:pt x="15822" y="580"/>
                    <a:pt x="15965" y="611"/>
                    <a:pt x="16105" y="646"/>
                  </a:cubicBezTo>
                  <a:cubicBezTo>
                    <a:pt x="16179" y="665"/>
                    <a:pt x="16255" y="685"/>
                    <a:pt x="16329" y="705"/>
                  </a:cubicBezTo>
                  <a:cubicBezTo>
                    <a:pt x="17021" y="897"/>
                    <a:pt x="17695" y="1143"/>
                    <a:pt x="18423" y="1155"/>
                  </a:cubicBezTo>
                  <a:cubicBezTo>
                    <a:pt x="18423" y="1156"/>
                    <a:pt x="18423" y="1157"/>
                    <a:pt x="18424" y="1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44"/>
            <p:cNvSpPr>
              <a:spLocks/>
            </p:cNvSpPr>
            <p:nvPr userDrawn="1"/>
          </p:nvSpPr>
          <p:spPr bwMode="auto">
            <a:xfrm>
              <a:off x="3" y="3016"/>
              <a:ext cx="5752" cy="389"/>
            </a:xfrm>
            <a:custGeom>
              <a:avLst/>
              <a:gdLst>
                <a:gd name="T0" fmla="*/ 18424 w 18424"/>
                <a:gd name="T1" fmla="*/ 1248 h 1248"/>
                <a:gd name="T2" fmla="*/ 16349 w 18424"/>
                <a:gd name="T3" fmla="*/ 767 h 1248"/>
                <a:gd name="T4" fmla="*/ 16137 w 18424"/>
                <a:gd name="T5" fmla="*/ 701 h 1248"/>
                <a:gd name="T6" fmla="*/ 15728 w 18424"/>
                <a:gd name="T7" fmla="*/ 594 h 1248"/>
                <a:gd name="T8" fmla="*/ 14777 w 18424"/>
                <a:gd name="T9" fmla="*/ 486 h 1248"/>
                <a:gd name="T10" fmla="*/ 13633 w 18424"/>
                <a:gd name="T11" fmla="*/ 630 h 1248"/>
                <a:gd name="T12" fmla="*/ 13590 w 18424"/>
                <a:gd name="T13" fmla="*/ 639 h 1248"/>
                <a:gd name="T14" fmla="*/ 12581 w 18424"/>
                <a:gd name="T15" fmla="*/ 848 h 1248"/>
                <a:gd name="T16" fmla="*/ 11721 w 18424"/>
                <a:gd name="T17" fmla="*/ 898 h 1248"/>
                <a:gd name="T18" fmla="*/ 11701 w 18424"/>
                <a:gd name="T19" fmla="*/ 898 h 1248"/>
                <a:gd name="T20" fmla="*/ 10605 w 18424"/>
                <a:gd name="T21" fmla="*/ 852 h 1248"/>
                <a:gd name="T22" fmla="*/ 10180 w 18424"/>
                <a:gd name="T23" fmla="*/ 696 h 1248"/>
                <a:gd name="T24" fmla="*/ 9536 w 18424"/>
                <a:gd name="T25" fmla="*/ 353 h 1248"/>
                <a:gd name="T26" fmla="*/ 9524 w 18424"/>
                <a:gd name="T27" fmla="*/ 347 h 1248"/>
                <a:gd name="T28" fmla="*/ 8798 w 18424"/>
                <a:gd name="T29" fmla="*/ 86 h 1248"/>
                <a:gd name="T30" fmla="*/ 7116 w 18424"/>
                <a:gd name="T31" fmla="*/ 272 h 1248"/>
                <a:gd name="T32" fmla="*/ 6197 w 18424"/>
                <a:gd name="T33" fmla="*/ 249 h 1248"/>
                <a:gd name="T34" fmla="*/ 5430 w 18424"/>
                <a:gd name="T35" fmla="*/ 110 h 1248"/>
                <a:gd name="T36" fmla="*/ 5409 w 18424"/>
                <a:gd name="T37" fmla="*/ 106 h 1248"/>
                <a:gd name="T38" fmla="*/ 4705 w 18424"/>
                <a:gd name="T39" fmla="*/ 15 h 1248"/>
                <a:gd name="T40" fmla="*/ 3720 w 18424"/>
                <a:gd name="T41" fmla="*/ 99 h 1248"/>
                <a:gd name="T42" fmla="*/ 2842 w 18424"/>
                <a:gd name="T43" fmla="*/ 305 h 1248"/>
                <a:gd name="T44" fmla="*/ 2014 w 18424"/>
                <a:gd name="T45" fmla="*/ 586 h 1248"/>
                <a:gd name="T46" fmla="*/ 1966 w 18424"/>
                <a:gd name="T47" fmla="*/ 601 h 1248"/>
                <a:gd name="T48" fmla="*/ 1771 w 18424"/>
                <a:gd name="T49" fmla="*/ 658 h 1248"/>
                <a:gd name="T50" fmla="*/ 1001 w 18424"/>
                <a:gd name="T51" fmla="*/ 813 h 1248"/>
                <a:gd name="T52" fmla="*/ 0 w 18424"/>
                <a:gd name="T53" fmla="*/ 894 h 1248"/>
                <a:gd name="T54" fmla="*/ 1 w 18424"/>
                <a:gd name="T55" fmla="*/ 891 h 1248"/>
                <a:gd name="T56" fmla="*/ 1011 w 18424"/>
                <a:gd name="T57" fmla="*/ 808 h 1248"/>
                <a:gd name="T58" fmla="*/ 1784 w 18424"/>
                <a:gd name="T59" fmla="*/ 652 h 1248"/>
                <a:gd name="T60" fmla="*/ 1978 w 18424"/>
                <a:gd name="T61" fmla="*/ 595 h 1248"/>
                <a:gd name="T62" fmla="*/ 2026 w 18424"/>
                <a:gd name="T63" fmla="*/ 579 h 1248"/>
                <a:gd name="T64" fmla="*/ 2852 w 18424"/>
                <a:gd name="T65" fmla="*/ 300 h 1248"/>
                <a:gd name="T66" fmla="*/ 3722 w 18424"/>
                <a:gd name="T67" fmla="*/ 96 h 1248"/>
                <a:gd name="T68" fmla="*/ 4692 w 18424"/>
                <a:gd name="T69" fmla="*/ 13 h 1248"/>
                <a:gd name="T70" fmla="*/ 5393 w 18424"/>
                <a:gd name="T71" fmla="*/ 102 h 1248"/>
                <a:gd name="T72" fmla="*/ 5413 w 18424"/>
                <a:gd name="T73" fmla="*/ 106 h 1248"/>
                <a:gd name="T74" fmla="*/ 6180 w 18424"/>
                <a:gd name="T75" fmla="*/ 245 h 1248"/>
                <a:gd name="T76" fmla="*/ 7100 w 18424"/>
                <a:gd name="T77" fmla="*/ 269 h 1248"/>
                <a:gd name="T78" fmla="*/ 8806 w 18424"/>
                <a:gd name="T79" fmla="*/ 82 h 1248"/>
                <a:gd name="T80" fmla="*/ 9541 w 18424"/>
                <a:gd name="T81" fmla="*/ 344 h 1248"/>
                <a:gd name="T82" fmla="*/ 9553 w 18424"/>
                <a:gd name="T83" fmla="*/ 351 h 1248"/>
                <a:gd name="T84" fmla="*/ 10199 w 18424"/>
                <a:gd name="T85" fmla="*/ 692 h 1248"/>
                <a:gd name="T86" fmla="*/ 10624 w 18424"/>
                <a:gd name="T87" fmla="*/ 847 h 1248"/>
                <a:gd name="T88" fmla="*/ 11720 w 18424"/>
                <a:gd name="T89" fmla="*/ 892 h 1248"/>
                <a:gd name="T90" fmla="*/ 11741 w 18424"/>
                <a:gd name="T91" fmla="*/ 891 h 1248"/>
                <a:gd name="T92" fmla="*/ 12591 w 18424"/>
                <a:gd name="T93" fmla="*/ 843 h 1248"/>
                <a:gd name="T94" fmla="*/ 13586 w 18424"/>
                <a:gd name="T95" fmla="*/ 636 h 1248"/>
                <a:gd name="T96" fmla="*/ 13628 w 18424"/>
                <a:gd name="T97" fmla="*/ 627 h 1248"/>
                <a:gd name="T98" fmla="*/ 14771 w 18424"/>
                <a:gd name="T99" fmla="*/ 482 h 1248"/>
                <a:gd name="T100" fmla="*/ 15721 w 18424"/>
                <a:gd name="T101" fmla="*/ 589 h 1248"/>
                <a:gd name="T102" fmla="*/ 16131 w 18424"/>
                <a:gd name="T103" fmla="*/ 696 h 1248"/>
                <a:gd name="T104" fmla="*/ 16342 w 18424"/>
                <a:gd name="T105" fmla="*/ 762 h 1248"/>
                <a:gd name="T106" fmla="*/ 18424 w 18424"/>
                <a:gd name="T107" fmla="*/ 1246 h 1248"/>
                <a:gd name="T108" fmla="*/ 18424 w 18424"/>
                <a:gd name="T109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24" h="1248">
                  <a:moveTo>
                    <a:pt x="18424" y="1248"/>
                  </a:moveTo>
                  <a:cubicBezTo>
                    <a:pt x="17694" y="1244"/>
                    <a:pt x="17033" y="990"/>
                    <a:pt x="16349" y="767"/>
                  </a:cubicBezTo>
                  <a:cubicBezTo>
                    <a:pt x="16279" y="744"/>
                    <a:pt x="16208" y="722"/>
                    <a:pt x="16137" y="701"/>
                  </a:cubicBezTo>
                  <a:cubicBezTo>
                    <a:pt x="16002" y="661"/>
                    <a:pt x="15865" y="624"/>
                    <a:pt x="15728" y="594"/>
                  </a:cubicBezTo>
                  <a:cubicBezTo>
                    <a:pt x="15417" y="525"/>
                    <a:pt x="15097" y="488"/>
                    <a:pt x="14777" y="486"/>
                  </a:cubicBezTo>
                  <a:cubicBezTo>
                    <a:pt x="14389" y="484"/>
                    <a:pt x="14012" y="551"/>
                    <a:pt x="13633" y="630"/>
                  </a:cubicBezTo>
                  <a:cubicBezTo>
                    <a:pt x="13616" y="634"/>
                    <a:pt x="13607" y="635"/>
                    <a:pt x="13590" y="639"/>
                  </a:cubicBezTo>
                  <a:cubicBezTo>
                    <a:pt x="13255" y="711"/>
                    <a:pt x="12921" y="802"/>
                    <a:pt x="12581" y="848"/>
                  </a:cubicBezTo>
                  <a:cubicBezTo>
                    <a:pt x="12295" y="886"/>
                    <a:pt x="12010" y="894"/>
                    <a:pt x="11721" y="898"/>
                  </a:cubicBezTo>
                  <a:cubicBezTo>
                    <a:pt x="11713" y="898"/>
                    <a:pt x="11709" y="898"/>
                    <a:pt x="11701" y="898"/>
                  </a:cubicBezTo>
                  <a:cubicBezTo>
                    <a:pt x="11333" y="906"/>
                    <a:pt x="10963" y="949"/>
                    <a:pt x="10605" y="852"/>
                  </a:cubicBezTo>
                  <a:cubicBezTo>
                    <a:pt x="10459" y="813"/>
                    <a:pt x="10318" y="758"/>
                    <a:pt x="10180" y="696"/>
                  </a:cubicBezTo>
                  <a:cubicBezTo>
                    <a:pt x="9959" y="596"/>
                    <a:pt x="9750" y="469"/>
                    <a:pt x="9536" y="353"/>
                  </a:cubicBezTo>
                  <a:cubicBezTo>
                    <a:pt x="9531" y="351"/>
                    <a:pt x="9529" y="349"/>
                    <a:pt x="9524" y="347"/>
                  </a:cubicBezTo>
                  <a:cubicBezTo>
                    <a:pt x="9290" y="220"/>
                    <a:pt x="9061" y="116"/>
                    <a:pt x="8798" y="86"/>
                  </a:cubicBezTo>
                  <a:cubicBezTo>
                    <a:pt x="8240" y="24"/>
                    <a:pt x="7675" y="223"/>
                    <a:pt x="7116" y="272"/>
                  </a:cubicBezTo>
                  <a:cubicBezTo>
                    <a:pt x="6810" y="299"/>
                    <a:pt x="6502" y="290"/>
                    <a:pt x="6197" y="249"/>
                  </a:cubicBezTo>
                  <a:cubicBezTo>
                    <a:pt x="5941" y="214"/>
                    <a:pt x="5685" y="159"/>
                    <a:pt x="5430" y="110"/>
                  </a:cubicBezTo>
                  <a:cubicBezTo>
                    <a:pt x="5422" y="109"/>
                    <a:pt x="5417" y="108"/>
                    <a:pt x="5409" y="106"/>
                  </a:cubicBezTo>
                  <a:cubicBezTo>
                    <a:pt x="5176" y="62"/>
                    <a:pt x="4939" y="25"/>
                    <a:pt x="4705" y="15"/>
                  </a:cubicBezTo>
                  <a:cubicBezTo>
                    <a:pt x="4378" y="2"/>
                    <a:pt x="4045" y="42"/>
                    <a:pt x="3720" y="99"/>
                  </a:cubicBezTo>
                  <a:cubicBezTo>
                    <a:pt x="3425" y="150"/>
                    <a:pt x="3126" y="215"/>
                    <a:pt x="2842" y="305"/>
                  </a:cubicBezTo>
                  <a:cubicBezTo>
                    <a:pt x="2567" y="393"/>
                    <a:pt x="2292" y="497"/>
                    <a:pt x="2014" y="586"/>
                  </a:cubicBezTo>
                  <a:cubicBezTo>
                    <a:pt x="1995" y="592"/>
                    <a:pt x="1985" y="595"/>
                    <a:pt x="1966" y="601"/>
                  </a:cubicBezTo>
                  <a:cubicBezTo>
                    <a:pt x="1901" y="621"/>
                    <a:pt x="1836" y="640"/>
                    <a:pt x="1771" y="658"/>
                  </a:cubicBezTo>
                  <a:cubicBezTo>
                    <a:pt x="1519" y="728"/>
                    <a:pt x="1260" y="778"/>
                    <a:pt x="1001" y="813"/>
                  </a:cubicBezTo>
                  <a:cubicBezTo>
                    <a:pt x="670" y="858"/>
                    <a:pt x="334" y="881"/>
                    <a:pt x="0" y="894"/>
                  </a:cubicBezTo>
                  <a:cubicBezTo>
                    <a:pt x="0" y="893"/>
                    <a:pt x="0" y="892"/>
                    <a:pt x="1" y="891"/>
                  </a:cubicBezTo>
                  <a:cubicBezTo>
                    <a:pt x="339" y="878"/>
                    <a:pt x="677" y="854"/>
                    <a:pt x="1011" y="808"/>
                  </a:cubicBezTo>
                  <a:cubicBezTo>
                    <a:pt x="1271" y="772"/>
                    <a:pt x="1531" y="722"/>
                    <a:pt x="1784" y="652"/>
                  </a:cubicBezTo>
                  <a:cubicBezTo>
                    <a:pt x="1849" y="634"/>
                    <a:pt x="1913" y="614"/>
                    <a:pt x="1978" y="595"/>
                  </a:cubicBezTo>
                  <a:cubicBezTo>
                    <a:pt x="1997" y="589"/>
                    <a:pt x="2007" y="586"/>
                    <a:pt x="2026" y="579"/>
                  </a:cubicBezTo>
                  <a:cubicBezTo>
                    <a:pt x="2303" y="491"/>
                    <a:pt x="2576" y="389"/>
                    <a:pt x="2852" y="300"/>
                  </a:cubicBezTo>
                  <a:cubicBezTo>
                    <a:pt x="3134" y="208"/>
                    <a:pt x="3431" y="146"/>
                    <a:pt x="3722" y="96"/>
                  </a:cubicBezTo>
                  <a:cubicBezTo>
                    <a:pt x="4042" y="40"/>
                    <a:pt x="4369" y="0"/>
                    <a:pt x="4692" y="13"/>
                  </a:cubicBezTo>
                  <a:cubicBezTo>
                    <a:pt x="4925" y="22"/>
                    <a:pt x="5161" y="58"/>
                    <a:pt x="5393" y="102"/>
                  </a:cubicBezTo>
                  <a:cubicBezTo>
                    <a:pt x="5401" y="103"/>
                    <a:pt x="5405" y="104"/>
                    <a:pt x="5413" y="106"/>
                  </a:cubicBezTo>
                  <a:cubicBezTo>
                    <a:pt x="5668" y="155"/>
                    <a:pt x="5924" y="210"/>
                    <a:pt x="6180" y="245"/>
                  </a:cubicBezTo>
                  <a:cubicBezTo>
                    <a:pt x="6485" y="286"/>
                    <a:pt x="6793" y="296"/>
                    <a:pt x="7100" y="269"/>
                  </a:cubicBezTo>
                  <a:cubicBezTo>
                    <a:pt x="7668" y="221"/>
                    <a:pt x="8240" y="19"/>
                    <a:pt x="8806" y="82"/>
                  </a:cubicBezTo>
                  <a:cubicBezTo>
                    <a:pt x="9073" y="111"/>
                    <a:pt x="9304" y="216"/>
                    <a:pt x="9541" y="344"/>
                  </a:cubicBezTo>
                  <a:cubicBezTo>
                    <a:pt x="9546" y="347"/>
                    <a:pt x="9548" y="348"/>
                    <a:pt x="9553" y="351"/>
                  </a:cubicBezTo>
                  <a:cubicBezTo>
                    <a:pt x="9767" y="466"/>
                    <a:pt x="9978" y="593"/>
                    <a:pt x="10199" y="692"/>
                  </a:cubicBezTo>
                  <a:cubicBezTo>
                    <a:pt x="10337" y="754"/>
                    <a:pt x="10479" y="808"/>
                    <a:pt x="10624" y="847"/>
                  </a:cubicBezTo>
                  <a:cubicBezTo>
                    <a:pt x="10983" y="943"/>
                    <a:pt x="11352" y="899"/>
                    <a:pt x="11720" y="892"/>
                  </a:cubicBezTo>
                  <a:cubicBezTo>
                    <a:pt x="11729" y="892"/>
                    <a:pt x="11733" y="892"/>
                    <a:pt x="11741" y="891"/>
                  </a:cubicBezTo>
                  <a:cubicBezTo>
                    <a:pt x="12026" y="888"/>
                    <a:pt x="12308" y="880"/>
                    <a:pt x="12591" y="843"/>
                  </a:cubicBezTo>
                  <a:cubicBezTo>
                    <a:pt x="12926" y="798"/>
                    <a:pt x="13255" y="707"/>
                    <a:pt x="13586" y="636"/>
                  </a:cubicBezTo>
                  <a:cubicBezTo>
                    <a:pt x="13603" y="632"/>
                    <a:pt x="13611" y="631"/>
                    <a:pt x="13628" y="627"/>
                  </a:cubicBezTo>
                  <a:cubicBezTo>
                    <a:pt x="14007" y="548"/>
                    <a:pt x="14383" y="480"/>
                    <a:pt x="14771" y="482"/>
                  </a:cubicBezTo>
                  <a:cubicBezTo>
                    <a:pt x="15091" y="483"/>
                    <a:pt x="15410" y="520"/>
                    <a:pt x="15721" y="589"/>
                  </a:cubicBezTo>
                  <a:cubicBezTo>
                    <a:pt x="15859" y="619"/>
                    <a:pt x="15996" y="656"/>
                    <a:pt x="16131" y="696"/>
                  </a:cubicBezTo>
                  <a:cubicBezTo>
                    <a:pt x="16202" y="717"/>
                    <a:pt x="16272" y="739"/>
                    <a:pt x="16342" y="762"/>
                  </a:cubicBezTo>
                  <a:cubicBezTo>
                    <a:pt x="17028" y="986"/>
                    <a:pt x="17690" y="1242"/>
                    <a:pt x="18424" y="1246"/>
                  </a:cubicBezTo>
                  <a:cubicBezTo>
                    <a:pt x="18424" y="1246"/>
                    <a:pt x="18424" y="1247"/>
                    <a:pt x="18424" y="1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45"/>
            <p:cNvSpPr>
              <a:spLocks/>
            </p:cNvSpPr>
            <p:nvPr userDrawn="1"/>
          </p:nvSpPr>
          <p:spPr bwMode="auto">
            <a:xfrm>
              <a:off x="3" y="2991"/>
              <a:ext cx="5752" cy="391"/>
            </a:xfrm>
            <a:custGeom>
              <a:avLst/>
              <a:gdLst>
                <a:gd name="T0" fmla="*/ 18425 w 18425"/>
                <a:gd name="T1" fmla="*/ 1253 h 1253"/>
                <a:gd name="T2" fmla="*/ 16350 w 18425"/>
                <a:gd name="T3" fmla="*/ 753 h 1253"/>
                <a:gd name="T4" fmla="*/ 16157 w 18425"/>
                <a:gd name="T5" fmla="*/ 684 h 1253"/>
                <a:gd name="T6" fmla="*/ 15772 w 18425"/>
                <a:gd name="T7" fmla="*/ 564 h 1253"/>
                <a:gd name="T8" fmla="*/ 14845 w 18425"/>
                <a:gd name="T9" fmla="*/ 418 h 1253"/>
                <a:gd name="T10" fmla="*/ 13715 w 18425"/>
                <a:gd name="T11" fmla="*/ 540 h 1253"/>
                <a:gd name="T12" fmla="*/ 13666 w 18425"/>
                <a:gd name="T13" fmla="*/ 551 h 1253"/>
                <a:gd name="T14" fmla="*/ 12698 w 18425"/>
                <a:gd name="T15" fmla="*/ 766 h 1253"/>
                <a:gd name="T16" fmla="*/ 11800 w 18425"/>
                <a:gd name="T17" fmla="*/ 863 h 1253"/>
                <a:gd name="T18" fmla="*/ 11783 w 18425"/>
                <a:gd name="T19" fmla="*/ 864 h 1253"/>
                <a:gd name="T20" fmla="*/ 10633 w 18425"/>
                <a:gd name="T21" fmla="*/ 812 h 1253"/>
                <a:gd name="T22" fmla="*/ 10211 w 18425"/>
                <a:gd name="T23" fmla="*/ 645 h 1253"/>
                <a:gd name="T24" fmla="*/ 9555 w 18425"/>
                <a:gd name="T25" fmla="*/ 288 h 1253"/>
                <a:gd name="T26" fmla="*/ 9542 w 18425"/>
                <a:gd name="T27" fmla="*/ 280 h 1253"/>
                <a:gd name="T28" fmla="*/ 8771 w 18425"/>
                <a:gd name="T29" fmla="*/ 24 h 1253"/>
                <a:gd name="T30" fmla="*/ 7940 w 18425"/>
                <a:gd name="T31" fmla="*/ 115 h 1253"/>
                <a:gd name="T32" fmla="*/ 6999 w 18425"/>
                <a:gd name="T33" fmla="*/ 273 h 1253"/>
                <a:gd name="T34" fmla="*/ 6002 w 18425"/>
                <a:gd name="T35" fmla="*/ 259 h 1253"/>
                <a:gd name="T36" fmla="*/ 5189 w 18425"/>
                <a:gd name="T37" fmla="*/ 117 h 1253"/>
                <a:gd name="T38" fmla="*/ 4376 w 18425"/>
                <a:gd name="T39" fmla="*/ 13 h 1253"/>
                <a:gd name="T40" fmla="*/ 3322 w 18425"/>
                <a:gd name="T41" fmla="*/ 189 h 1253"/>
                <a:gd name="T42" fmla="*/ 1951 w 18425"/>
                <a:gd name="T43" fmla="*/ 642 h 1253"/>
                <a:gd name="T44" fmla="*/ 1792 w 18425"/>
                <a:gd name="T45" fmla="*/ 685 h 1253"/>
                <a:gd name="T46" fmla="*/ 1611 w 18425"/>
                <a:gd name="T47" fmla="*/ 727 h 1253"/>
                <a:gd name="T48" fmla="*/ 910 w 18425"/>
                <a:gd name="T49" fmla="*/ 821 h 1253"/>
                <a:gd name="T50" fmla="*/ 0 w 18425"/>
                <a:gd name="T51" fmla="*/ 864 h 1253"/>
                <a:gd name="T52" fmla="*/ 1 w 18425"/>
                <a:gd name="T53" fmla="*/ 861 h 1253"/>
                <a:gd name="T54" fmla="*/ 921 w 18425"/>
                <a:gd name="T55" fmla="*/ 817 h 1253"/>
                <a:gd name="T56" fmla="*/ 1623 w 18425"/>
                <a:gd name="T57" fmla="*/ 721 h 1253"/>
                <a:gd name="T58" fmla="*/ 1805 w 18425"/>
                <a:gd name="T59" fmla="*/ 679 h 1253"/>
                <a:gd name="T60" fmla="*/ 1963 w 18425"/>
                <a:gd name="T61" fmla="*/ 637 h 1253"/>
                <a:gd name="T62" fmla="*/ 3325 w 18425"/>
                <a:gd name="T63" fmla="*/ 187 h 1253"/>
                <a:gd name="T64" fmla="*/ 4367 w 18425"/>
                <a:gd name="T65" fmla="*/ 12 h 1253"/>
                <a:gd name="T66" fmla="*/ 5173 w 18425"/>
                <a:gd name="T67" fmla="*/ 113 h 1253"/>
                <a:gd name="T68" fmla="*/ 5986 w 18425"/>
                <a:gd name="T69" fmla="*/ 256 h 1253"/>
                <a:gd name="T70" fmla="*/ 6984 w 18425"/>
                <a:gd name="T71" fmla="*/ 272 h 1253"/>
                <a:gd name="T72" fmla="*/ 7929 w 18425"/>
                <a:gd name="T73" fmla="*/ 113 h 1253"/>
                <a:gd name="T74" fmla="*/ 8779 w 18425"/>
                <a:gd name="T75" fmla="*/ 20 h 1253"/>
                <a:gd name="T76" fmla="*/ 9558 w 18425"/>
                <a:gd name="T77" fmla="*/ 278 h 1253"/>
                <a:gd name="T78" fmla="*/ 9572 w 18425"/>
                <a:gd name="T79" fmla="*/ 286 h 1253"/>
                <a:gd name="T80" fmla="*/ 10230 w 18425"/>
                <a:gd name="T81" fmla="*/ 642 h 1253"/>
                <a:gd name="T82" fmla="*/ 10653 w 18425"/>
                <a:gd name="T83" fmla="*/ 807 h 1253"/>
                <a:gd name="T84" fmla="*/ 11802 w 18425"/>
                <a:gd name="T85" fmla="*/ 858 h 1253"/>
                <a:gd name="T86" fmla="*/ 11819 w 18425"/>
                <a:gd name="T87" fmla="*/ 857 h 1253"/>
                <a:gd name="T88" fmla="*/ 12708 w 18425"/>
                <a:gd name="T89" fmla="*/ 761 h 1253"/>
                <a:gd name="T90" fmla="*/ 13661 w 18425"/>
                <a:gd name="T91" fmla="*/ 549 h 1253"/>
                <a:gd name="T92" fmla="*/ 13710 w 18425"/>
                <a:gd name="T93" fmla="*/ 538 h 1253"/>
                <a:gd name="T94" fmla="*/ 14839 w 18425"/>
                <a:gd name="T95" fmla="*/ 415 h 1253"/>
                <a:gd name="T96" fmla="*/ 15766 w 18425"/>
                <a:gd name="T97" fmla="*/ 559 h 1253"/>
                <a:gd name="T98" fmla="*/ 16151 w 18425"/>
                <a:gd name="T99" fmla="*/ 679 h 1253"/>
                <a:gd name="T100" fmla="*/ 16344 w 18425"/>
                <a:gd name="T101" fmla="*/ 748 h 1253"/>
                <a:gd name="T102" fmla="*/ 18424 w 18425"/>
                <a:gd name="T103" fmla="*/ 1251 h 1253"/>
                <a:gd name="T104" fmla="*/ 18425 w 18425"/>
                <a:gd name="T105" fmla="*/ 1253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25" h="1253">
                  <a:moveTo>
                    <a:pt x="18425" y="1253"/>
                  </a:moveTo>
                  <a:cubicBezTo>
                    <a:pt x="17692" y="1241"/>
                    <a:pt x="17029" y="1002"/>
                    <a:pt x="16350" y="753"/>
                  </a:cubicBezTo>
                  <a:cubicBezTo>
                    <a:pt x="16286" y="729"/>
                    <a:pt x="16222" y="706"/>
                    <a:pt x="16157" y="684"/>
                  </a:cubicBezTo>
                  <a:cubicBezTo>
                    <a:pt x="16031" y="640"/>
                    <a:pt x="15902" y="599"/>
                    <a:pt x="15772" y="564"/>
                  </a:cubicBezTo>
                  <a:cubicBezTo>
                    <a:pt x="15471" y="482"/>
                    <a:pt x="15160" y="431"/>
                    <a:pt x="14845" y="418"/>
                  </a:cubicBezTo>
                  <a:cubicBezTo>
                    <a:pt x="14461" y="403"/>
                    <a:pt x="14089" y="462"/>
                    <a:pt x="13715" y="540"/>
                  </a:cubicBezTo>
                  <a:cubicBezTo>
                    <a:pt x="13699" y="544"/>
                    <a:pt x="13683" y="547"/>
                    <a:pt x="13666" y="551"/>
                  </a:cubicBezTo>
                  <a:cubicBezTo>
                    <a:pt x="13343" y="621"/>
                    <a:pt x="13023" y="711"/>
                    <a:pt x="12698" y="766"/>
                  </a:cubicBezTo>
                  <a:cubicBezTo>
                    <a:pt x="12400" y="816"/>
                    <a:pt x="12101" y="841"/>
                    <a:pt x="11800" y="863"/>
                  </a:cubicBezTo>
                  <a:cubicBezTo>
                    <a:pt x="11793" y="864"/>
                    <a:pt x="11790" y="864"/>
                    <a:pt x="11783" y="864"/>
                  </a:cubicBezTo>
                  <a:cubicBezTo>
                    <a:pt x="11392" y="895"/>
                    <a:pt x="11012" y="927"/>
                    <a:pt x="10633" y="812"/>
                  </a:cubicBezTo>
                  <a:cubicBezTo>
                    <a:pt x="10489" y="768"/>
                    <a:pt x="10348" y="710"/>
                    <a:pt x="10211" y="645"/>
                  </a:cubicBezTo>
                  <a:cubicBezTo>
                    <a:pt x="9987" y="539"/>
                    <a:pt x="9774" y="407"/>
                    <a:pt x="9555" y="288"/>
                  </a:cubicBezTo>
                  <a:cubicBezTo>
                    <a:pt x="9550" y="285"/>
                    <a:pt x="9547" y="283"/>
                    <a:pt x="9542" y="280"/>
                  </a:cubicBezTo>
                  <a:cubicBezTo>
                    <a:pt x="9293" y="144"/>
                    <a:pt x="9057" y="44"/>
                    <a:pt x="8771" y="24"/>
                  </a:cubicBezTo>
                  <a:cubicBezTo>
                    <a:pt x="8494" y="5"/>
                    <a:pt x="8211" y="64"/>
                    <a:pt x="7940" y="115"/>
                  </a:cubicBezTo>
                  <a:cubicBezTo>
                    <a:pt x="7628" y="173"/>
                    <a:pt x="7315" y="242"/>
                    <a:pt x="6999" y="273"/>
                  </a:cubicBezTo>
                  <a:cubicBezTo>
                    <a:pt x="6666" y="307"/>
                    <a:pt x="6333" y="301"/>
                    <a:pt x="6002" y="259"/>
                  </a:cubicBezTo>
                  <a:cubicBezTo>
                    <a:pt x="5730" y="225"/>
                    <a:pt x="5459" y="168"/>
                    <a:pt x="5189" y="117"/>
                  </a:cubicBezTo>
                  <a:cubicBezTo>
                    <a:pt x="4921" y="65"/>
                    <a:pt x="4650" y="20"/>
                    <a:pt x="4376" y="13"/>
                  </a:cubicBezTo>
                  <a:cubicBezTo>
                    <a:pt x="4022" y="4"/>
                    <a:pt x="3659" y="92"/>
                    <a:pt x="3322" y="189"/>
                  </a:cubicBezTo>
                  <a:cubicBezTo>
                    <a:pt x="2861" y="322"/>
                    <a:pt x="2415" y="512"/>
                    <a:pt x="1951" y="642"/>
                  </a:cubicBezTo>
                  <a:cubicBezTo>
                    <a:pt x="1898" y="657"/>
                    <a:pt x="1845" y="672"/>
                    <a:pt x="1792" y="685"/>
                  </a:cubicBezTo>
                  <a:cubicBezTo>
                    <a:pt x="1732" y="700"/>
                    <a:pt x="1671" y="714"/>
                    <a:pt x="1611" y="727"/>
                  </a:cubicBezTo>
                  <a:cubicBezTo>
                    <a:pt x="1380" y="775"/>
                    <a:pt x="1145" y="803"/>
                    <a:pt x="910" y="821"/>
                  </a:cubicBezTo>
                  <a:cubicBezTo>
                    <a:pt x="608" y="845"/>
                    <a:pt x="303" y="855"/>
                    <a:pt x="0" y="864"/>
                  </a:cubicBezTo>
                  <a:cubicBezTo>
                    <a:pt x="0" y="863"/>
                    <a:pt x="1" y="862"/>
                    <a:pt x="1" y="861"/>
                  </a:cubicBezTo>
                  <a:cubicBezTo>
                    <a:pt x="308" y="851"/>
                    <a:pt x="616" y="841"/>
                    <a:pt x="921" y="817"/>
                  </a:cubicBezTo>
                  <a:cubicBezTo>
                    <a:pt x="1156" y="798"/>
                    <a:pt x="1392" y="770"/>
                    <a:pt x="1623" y="721"/>
                  </a:cubicBezTo>
                  <a:cubicBezTo>
                    <a:pt x="1684" y="708"/>
                    <a:pt x="1745" y="694"/>
                    <a:pt x="1805" y="679"/>
                  </a:cubicBezTo>
                  <a:cubicBezTo>
                    <a:pt x="1858" y="666"/>
                    <a:pt x="1911" y="652"/>
                    <a:pt x="1963" y="637"/>
                  </a:cubicBezTo>
                  <a:cubicBezTo>
                    <a:pt x="2424" y="507"/>
                    <a:pt x="2868" y="319"/>
                    <a:pt x="3325" y="187"/>
                  </a:cubicBezTo>
                  <a:cubicBezTo>
                    <a:pt x="3658" y="92"/>
                    <a:pt x="4017" y="3"/>
                    <a:pt x="4367" y="12"/>
                  </a:cubicBezTo>
                  <a:cubicBezTo>
                    <a:pt x="4638" y="19"/>
                    <a:pt x="4907" y="63"/>
                    <a:pt x="5173" y="113"/>
                  </a:cubicBezTo>
                  <a:cubicBezTo>
                    <a:pt x="5443" y="165"/>
                    <a:pt x="5714" y="221"/>
                    <a:pt x="5986" y="256"/>
                  </a:cubicBezTo>
                  <a:cubicBezTo>
                    <a:pt x="6317" y="299"/>
                    <a:pt x="6651" y="305"/>
                    <a:pt x="6984" y="272"/>
                  </a:cubicBezTo>
                  <a:cubicBezTo>
                    <a:pt x="7301" y="240"/>
                    <a:pt x="7616" y="171"/>
                    <a:pt x="7929" y="113"/>
                  </a:cubicBezTo>
                  <a:cubicBezTo>
                    <a:pt x="8207" y="60"/>
                    <a:pt x="8496" y="0"/>
                    <a:pt x="8779" y="20"/>
                  </a:cubicBezTo>
                  <a:cubicBezTo>
                    <a:pt x="9068" y="39"/>
                    <a:pt x="9307" y="140"/>
                    <a:pt x="9558" y="278"/>
                  </a:cubicBezTo>
                  <a:cubicBezTo>
                    <a:pt x="9564" y="281"/>
                    <a:pt x="9567" y="283"/>
                    <a:pt x="9572" y="286"/>
                  </a:cubicBezTo>
                  <a:cubicBezTo>
                    <a:pt x="9791" y="405"/>
                    <a:pt x="10005" y="536"/>
                    <a:pt x="10230" y="642"/>
                  </a:cubicBezTo>
                  <a:cubicBezTo>
                    <a:pt x="10367" y="706"/>
                    <a:pt x="10508" y="764"/>
                    <a:pt x="10653" y="807"/>
                  </a:cubicBezTo>
                  <a:cubicBezTo>
                    <a:pt x="11032" y="920"/>
                    <a:pt x="11412" y="888"/>
                    <a:pt x="11802" y="858"/>
                  </a:cubicBezTo>
                  <a:cubicBezTo>
                    <a:pt x="11809" y="857"/>
                    <a:pt x="11812" y="857"/>
                    <a:pt x="11819" y="857"/>
                  </a:cubicBezTo>
                  <a:cubicBezTo>
                    <a:pt x="12117" y="834"/>
                    <a:pt x="12413" y="811"/>
                    <a:pt x="12708" y="761"/>
                  </a:cubicBezTo>
                  <a:cubicBezTo>
                    <a:pt x="13028" y="706"/>
                    <a:pt x="13343" y="618"/>
                    <a:pt x="13661" y="549"/>
                  </a:cubicBezTo>
                  <a:cubicBezTo>
                    <a:pt x="13678" y="545"/>
                    <a:pt x="13694" y="541"/>
                    <a:pt x="13710" y="538"/>
                  </a:cubicBezTo>
                  <a:cubicBezTo>
                    <a:pt x="14084" y="460"/>
                    <a:pt x="14456" y="400"/>
                    <a:pt x="14839" y="415"/>
                  </a:cubicBezTo>
                  <a:cubicBezTo>
                    <a:pt x="15153" y="427"/>
                    <a:pt x="15464" y="477"/>
                    <a:pt x="15766" y="559"/>
                  </a:cubicBezTo>
                  <a:cubicBezTo>
                    <a:pt x="15895" y="594"/>
                    <a:pt x="16024" y="635"/>
                    <a:pt x="16151" y="679"/>
                  </a:cubicBezTo>
                  <a:cubicBezTo>
                    <a:pt x="16215" y="701"/>
                    <a:pt x="16280" y="725"/>
                    <a:pt x="16344" y="748"/>
                  </a:cubicBezTo>
                  <a:cubicBezTo>
                    <a:pt x="17024" y="999"/>
                    <a:pt x="17689" y="1239"/>
                    <a:pt x="18424" y="1251"/>
                  </a:cubicBezTo>
                  <a:cubicBezTo>
                    <a:pt x="18425" y="1252"/>
                    <a:pt x="18425" y="1253"/>
                    <a:pt x="18425" y="1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46"/>
            <p:cNvSpPr>
              <a:spLocks/>
            </p:cNvSpPr>
            <p:nvPr userDrawn="1"/>
          </p:nvSpPr>
          <p:spPr bwMode="auto">
            <a:xfrm>
              <a:off x="3" y="2959"/>
              <a:ext cx="5752" cy="400"/>
            </a:xfrm>
            <a:custGeom>
              <a:avLst/>
              <a:gdLst>
                <a:gd name="T0" fmla="*/ 18425 w 18425"/>
                <a:gd name="T1" fmla="*/ 1281 h 1281"/>
                <a:gd name="T2" fmla="*/ 16357 w 18425"/>
                <a:gd name="T3" fmla="*/ 787 h 1281"/>
                <a:gd name="T4" fmla="*/ 16188 w 18425"/>
                <a:gd name="T5" fmla="*/ 722 h 1281"/>
                <a:gd name="T6" fmla="*/ 15824 w 18425"/>
                <a:gd name="T7" fmla="*/ 590 h 1281"/>
                <a:gd name="T8" fmla="*/ 14935 w 18425"/>
                <a:gd name="T9" fmla="*/ 403 h 1281"/>
                <a:gd name="T10" fmla="*/ 13847 w 18425"/>
                <a:gd name="T11" fmla="*/ 479 h 1281"/>
                <a:gd name="T12" fmla="*/ 13796 w 18425"/>
                <a:gd name="T13" fmla="*/ 489 h 1281"/>
                <a:gd name="T14" fmla="*/ 12826 w 18425"/>
                <a:gd name="T15" fmla="*/ 707 h 1281"/>
                <a:gd name="T16" fmla="*/ 11888 w 18425"/>
                <a:gd name="T17" fmla="*/ 851 h 1281"/>
                <a:gd name="T18" fmla="*/ 11882 w 18425"/>
                <a:gd name="T19" fmla="*/ 852 h 1281"/>
                <a:gd name="T20" fmla="*/ 10688 w 18425"/>
                <a:gd name="T21" fmla="*/ 791 h 1281"/>
                <a:gd name="T22" fmla="*/ 10253 w 18425"/>
                <a:gd name="T23" fmla="*/ 620 h 1281"/>
                <a:gd name="T24" fmla="*/ 9584 w 18425"/>
                <a:gd name="T25" fmla="*/ 264 h 1281"/>
                <a:gd name="T26" fmla="*/ 9580 w 18425"/>
                <a:gd name="T27" fmla="*/ 262 h 1281"/>
                <a:gd name="T28" fmla="*/ 8793 w 18425"/>
                <a:gd name="T29" fmla="*/ 18 h 1281"/>
                <a:gd name="T30" fmla="*/ 7932 w 18425"/>
                <a:gd name="T31" fmla="*/ 131 h 1281"/>
                <a:gd name="T32" fmla="*/ 6946 w 18425"/>
                <a:gd name="T33" fmla="*/ 320 h 1281"/>
                <a:gd name="T34" fmla="*/ 5899 w 18425"/>
                <a:gd name="T35" fmla="*/ 333 h 1281"/>
                <a:gd name="T36" fmla="*/ 5041 w 18425"/>
                <a:gd name="T37" fmla="*/ 200 h 1281"/>
                <a:gd name="T38" fmla="*/ 4172 w 18425"/>
                <a:gd name="T39" fmla="*/ 106 h 1281"/>
                <a:gd name="T40" fmla="*/ 3109 w 18425"/>
                <a:gd name="T41" fmla="*/ 324 h 1281"/>
                <a:gd name="T42" fmla="*/ 1828 w 18425"/>
                <a:gd name="T43" fmla="*/ 730 h 1281"/>
                <a:gd name="T44" fmla="*/ 1683 w 18425"/>
                <a:gd name="T45" fmla="*/ 761 h 1281"/>
                <a:gd name="T46" fmla="*/ 1508 w 18425"/>
                <a:gd name="T47" fmla="*/ 792 h 1281"/>
                <a:gd name="T48" fmla="*/ 0 w 18425"/>
                <a:gd name="T49" fmla="*/ 868 h 1281"/>
                <a:gd name="T50" fmla="*/ 0 w 18425"/>
                <a:gd name="T51" fmla="*/ 865 h 1281"/>
                <a:gd name="T52" fmla="*/ 1520 w 18425"/>
                <a:gd name="T53" fmla="*/ 787 h 1281"/>
                <a:gd name="T54" fmla="*/ 1695 w 18425"/>
                <a:gd name="T55" fmla="*/ 756 h 1281"/>
                <a:gd name="T56" fmla="*/ 1841 w 18425"/>
                <a:gd name="T57" fmla="*/ 725 h 1281"/>
                <a:gd name="T58" fmla="*/ 3112 w 18425"/>
                <a:gd name="T59" fmla="*/ 323 h 1281"/>
                <a:gd name="T60" fmla="*/ 4192 w 18425"/>
                <a:gd name="T61" fmla="*/ 105 h 1281"/>
                <a:gd name="T62" fmla="*/ 5027 w 18425"/>
                <a:gd name="T63" fmla="*/ 198 h 1281"/>
                <a:gd name="T64" fmla="*/ 5884 w 18425"/>
                <a:gd name="T65" fmla="*/ 331 h 1281"/>
                <a:gd name="T66" fmla="*/ 6932 w 18425"/>
                <a:gd name="T67" fmla="*/ 319 h 1281"/>
                <a:gd name="T68" fmla="*/ 7923 w 18425"/>
                <a:gd name="T69" fmla="*/ 129 h 1281"/>
                <a:gd name="T70" fmla="*/ 8801 w 18425"/>
                <a:gd name="T71" fmla="*/ 13 h 1281"/>
                <a:gd name="T72" fmla="*/ 9596 w 18425"/>
                <a:gd name="T73" fmla="*/ 260 h 1281"/>
                <a:gd name="T74" fmla="*/ 9601 w 18425"/>
                <a:gd name="T75" fmla="*/ 262 h 1281"/>
                <a:gd name="T76" fmla="*/ 10272 w 18425"/>
                <a:gd name="T77" fmla="*/ 617 h 1281"/>
                <a:gd name="T78" fmla="*/ 10707 w 18425"/>
                <a:gd name="T79" fmla="*/ 787 h 1281"/>
                <a:gd name="T80" fmla="*/ 11901 w 18425"/>
                <a:gd name="T81" fmla="*/ 845 h 1281"/>
                <a:gd name="T82" fmla="*/ 11907 w 18425"/>
                <a:gd name="T83" fmla="*/ 844 h 1281"/>
                <a:gd name="T84" fmla="*/ 12835 w 18425"/>
                <a:gd name="T85" fmla="*/ 702 h 1281"/>
                <a:gd name="T86" fmla="*/ 13791 w 18425"/>
                <a:gd name="T87" fmla="*/ 487 h 1281"/>
                <a:gd name="T88" fmla="*/ 13842 w 18425"/>
                <a:gd name="T89" fmla="*/ 477 h 1281"/>
                <a:gd name="T90" fmla="*/ 14929 w 18425"/>
                <a:gd name="T91" fmla="*/ 399 h 1281"/>
                <a:gd name="T92" fmla="*/ 15817 w 18425"/>
                <a:gd name="T93" fmla="*/ 586 h 1281"/>
                <a:gd name="T94" fmla="*/ 16181 w 18425"/>
                <a:gd name="T95" fmla="*/ 718 h 1281"/>
                <a:gd name="T96" fmla="*/ 16350 w 18425"/>
                <a:gd name="T97" fmla="*/ 783 h 1281"/>
                <a:gd name="T98" fmla="*/ 18424 w 18425"/>
                <a:gd name="T99" fmla="*/ 1279 h 1281"/>
                <a:gd name="T100" fmla="*/ 18425 w 18425"/>
                <a:gd name="T101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25" h="1281">
                  <a:moveTo>
                    <a:pt x="18425" y="1281"/>
                  </a:moveTo>
                  <a:cubicBezTo>
                    <a:pt x="17698" y="1265"/>
                    <a:pt x="17028" y="1047"/>
                    <a:pt x="16357" y="787"/>
                  </a:cubicBezTo>
                  <a:cubicBezTo>
                    <a:pt x="16300" y="765"/>
                    <a:pt x="16244" y="743"/>
                    <a:pt x="16188" y="722"/>
                  </a:cubicBezTo>
                  <a:cubicBezTo>
                    <a:pt x="16067" y="676"/>
                    <a:pt x="15946" y="631"/>
                    <a:pt x="15824" y="590"/>
                  </a:cubicBezTo>
                  <a:cubicBezTo>
                    <a:pt x="15536" y="494"/>
                    <a:pt x="15239" y="428"/>
                    <a:pt x="14935" y="403"/>
                  </a:cubicBezTo>
                  <a:cubicBezTo>
                    <a:pt x="14567" y="372"/>
                    <a:pt x="14208" y="411"/>
                    <a:pt x="13847" y="479"/>
                  </a:cubicBezTo>
                  <a:cubicBezTo>
                    <a:pt x="13830" y="482"/>
                    <a:pt x="13813" y="486"/>
                    <a:pt x="13796" y="489"/>
                  </a:cubicBezTo>
                  <a:cubicBezTo>
                    <a:pt x="13471" y="555"/>
                    <a:pt x="13151" y="644"/>
                    <a:pt x="12826" y="707"/>
                  </a:cubicBezTo>
                  <a:cubicBezTo>
                    <a:pt x="12515" y="768"/>
                    <a:pt x="12202" y="809"/>
                    <a:pt x="11888" y="851"/>
                  </a:cubicBezTo>
                  <a:cubicBezTo>
                    <a:pt x="11886" y="851"/>
                    <a:pt x="11884" y="851"/>
                    <a:pt x="11882" y="852"/>
                  </a:cubicBezTo>
                  <a:cubicBezTo>
                    <a:pt x="11480" y="903"/>
                    <a:pt x="11077" y="911"/>
                    <a:pt x="10688" y="791"/>
                  </a:cubicBezTo>
                  <a:cubicBezTo>
                    <a:pt x="10540" y="745"/>
                    <a:pt x="10395" y="686"/>
                    <a:pt x="10253" y="620"/>
                  </a:cubicBezTo>
                  <a:cubicBezTo>
                    <a:pt x="10025" y="513"/>
                    <a:pt x="9807" y="382"/>
                    <a:pt x="9584" y="264"/>
                  </a:cubicBezTo>
                  <a:cubicBezTo>
                    <a:pt x="9582" y="263"/>
                    <a:pt x="9582" y="263"/>
                    <a:pt x="9580" y="262"/>
                  </a:cubicBezTo>
                  <a:cubicBezTo>
                    <a:pt x="9324" y="127"/>
                    <a:pt x="9084" y="30"/>
                    <a:pt x="8793" y="18"/>
                  </a:cubicBezTo>
                  <a:cubicBezTo>
                    <a:pt x="8506" y="5"/>
                    <a:pt x="8213" y="72"/>
                    <a:pt x="7932" y="131"/>
                  </a:cubicBezTo>
                  <a:cubicBezTo>
                    <a:pt x="7605" y="199"/>
                    <a:pt x="7278" y="278"/>
                    <a:pt x="6946" y="320"/>
                  </a:cubicBezTo>
                  <a:cubicBezTo>
                    <a:pt x="6598" y="364"/>
                    <a:pt x="6247" y="368"/>
                    <a:pt x="5899" y="333"/>
                  </a:cubicBezTo>
                  <a:cubicBezTo>
                    <a:pt x="5612" y="304"/>
                    <a:pt x="5326" y="250"/>
                    <a:pt x="5041" y="200"/>
                  </a:cubicBezTo>
                  <a:cubicBezTo>
                    <a:pt x="4756" y="149"/>
                    <a:pt x="4460" y="87"/>
                    <a:pt x="4172" y="106"/>
                  </a:cubicBezTo>
                  <a:cubicBezTo>
                    <a:pt x="3811" y="128"/>
                    <a:pt x="3455" y="214"/>
                    <a:pt x="3109" y="324"/>
                  </a:cubicBezTo>
                  <a:cubicBezTo>
                    <a:pt x="2684" y="460"/>
                    <a:pt x="2265" y="631"/>
                    <a:pt x="1828" y="730"/>
                  </a:cubicBezTo>
                  <a:cubicBezTo>
                    <a:pt x="1780" y="741"/>
                    <a:pt x="1731" y="752"/>
                    <a:pt x="1683" y="761"/>
                  </a:cubicBezTo>
                  <a:cubicBezTo>
                    <a:pt x="1625" y="773"/>
                    <a:pt x="1566" y="783"/>
                    <a:pt x="1508" y="792"/>
                  </a:cubicBezTo>
                  <a:cubicBezTo>
                    <a:pt x="1011" y="868"/>
                    <a:pt x="502" y="851"/>
                    <a:pt x="0" y="868"/>
                  </a:cubicBezTo>
                  <a:cubicBezTo>
                    <a:pt x="0" y="867"/>
                    <a:pt x="0" y="866"/>
                    <a:pt x="0" y="865"/>
                  </a:cubicBezTo>
                  <a:cubicBezTo>
                    <a:pt x="506" y="847"/>
                    <a:pt x="1020" y="864"/>
                    <a:pt x="1520" y="787"/>
                  </a:cubicBezTo>
                  <a:cubicBezTo>
                    <a:pt x="1579" y="778"/>
                    <a:pt x="1637" y="768"/>
                    <a:pt x="1695" y="756"/>
                  </a:cubicBezTo>
                  <a:cubicBezTo>
                    <a:pt x="1743" y="747"/>
                    <a:pt x="1792" y="736"/>
                    <a:pt x="1841" y="725"/>
                  </a:cubicBezTo>
                  <a:cubicBezTo>
                    <a:pt x="2274" y="627"/>
                    <a:pt x="2690" y="457"/>
                    <a:pt x="3112" y="323"/>
                  </a:cubicBezTo>
                  <a:cubicBezTo>
                    <a:pt x="3463" y="211"/>
                    <a:pt x="3823" y="126"/>
                    <a:pt x="4192" y="105"/>
                  </a:cubicBezTo>
                  <a:cubicBezTo>
                    <a:pt x="4470" y="89"/>
                    <a:pt x="4754" y="150"/>
                    <a:pt x="5027" y="198"/>
                  </a:cubicBezTo>
                  <a:cubicBezTo>
                    <a:pt x="5311" y="248"/>
                    <a:pt x="5597" y="302"/>
                    <a:pt x="5884" y="331"/>
                  </a:cubicBezTo>
                  <a:cubicBezTo>
                    <a:pt x="6232" y="367"/>
                    <a:pt x="6583" y="362"/>
                    <a:pt x="6932" y="319"/>
                  </a:cubicBezTo>
                  <a:cubicBezTo>
                    <a:pt x="7265" y="277"/>
                    <a:pt x="7594" y="197"/>
                    <a:pt x="7923" y="129"/>
                  </a:cubicBezTo>
                  <a:cubicBezTo>
                    <a:pt x="8210" y="69"/>
                    <a:pt x="8508" y="0"/>
                    <a:pt x="8801" y="13"/>
                  </a:cubicBezTo>
                  <a:cubicBezTo>
                    <a:pt x="9095" y="26"/>
                    <a:pt x="9337" y="124"/>
                    <a:pt x="9596" y="260"/>
                  </a:cubicBezTo>
                  <a:cubicBezTo>
                    <a:pt x="9598" y="261"/>
                    <a:pt x="9599" y="261"/>
                    <a:pt x="9601" y="262"/>
                  </a:cubicBezTo>
                  <a:cubicBezTo>
                    <a:pt x="9824" y="380"/>
                    <a:pt x="10043" y="510"/>
                    <a:pt x="10272" y="617"/>
                  </a:cubicBezTo>
                  <a:cubicBezTo>
                    <a:pt x="10413" y="682"/>
                    <a:pt x="10558" y="742"/>
                    <a:pt x="10707" y="787"/>
                  </a:cubicBezTo>
                  <a:cubicBezTo>
                    <a:pt x="11096" y="906"/>
                    <a:pt x="11500" y="896"/>
                    <a:pt x="11901" y="845"/>
                  </a:cubicBezTo>
                  <a:cubicBezTo>
                    <a:pt x="11904" y="845"/>
                    <a:pt x="11905" y="845"/>
                    <a:pt x="11907" y="844"/>
                  </a:cubicBezTo>
                  <a:cubicBezTo>
                    <a:pt x="12218" y="803"/>
                    <a:pt x="12528" y="762"/>
                    <a:pt x="12835" y="702"/>
                  </a:cubicBezTo>
                  <a:cubicBezTo>
                    <a:pt x="13156" y="640"/>
                    <a:pt x="13471" y="552"/>
                    <a:pt x="13791" y="487"/>
                  </a:cubicBezTo>
                  <a:cubicBezTo>
                    <a:pt x="13808" y="484"/>
                    <a:pt x="13825" y="480"/>
                    <a:pt x="13842" y="477"/>
                  </a:cubicBezTo>
                  <a:cubicBezTo>
                    <a:pt x="14202" y="408"/>
                    <a:pt x="14561" y="369"/>
                    <a:pt x="14929" y="399"/>
                  </a:cubicBezTo>
                  <a:cubicBezTo>
                    <a:pt x="15233" y="425"/>
                    <a:pt x="15529" y="490"/>
                    <a:pt x="15817" y="586"/>
                  </a:cubicBezTo>
                  <a:cubicBezTo>
                    <a:pt x="15939" y="627"/>
                    <a:pt x="16061" y="672"/>
                    <a:pt x="16181" y="718"/>
                  </a:cubicBezTo>
                  <a:cubicBezTo>
                    <a:pt x="16237" y="739"/>
                    <a:pt x="16294" y="761"/>
                    <a:pt x="16350" y="783"/>
                  </a:cubicBezTo>
                  <a:cubicBezTo>
                    <a:pt x="17023" y="1043"/>
                    <a:pt x="17695" y="1262"/>
                    <a:pt x="18424" y="1279"/>
                  </a:cubicBezTo>
                  <a:cubicBezTo>
                    <a:pt x="18424" y="1280"/>
                    <a:pt x="18425" y="1280"/>
                    <a:pt x="18425" y="1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47"/>
            <p:cNvSpPr>
              <a:spLocks/>
            </p:cNvSpPr>
            <p:nvPr userDrawn="1"/>
          </p:nvSpPr>
          <p:spPr bwMode="auto">
            <a:xfrm>
              <a:off x="3" y="2933"/>
              <a:ext cx="5752" cy="404"/>
            </a:xfrm>
            <a:custGeom>
              <a:avLst/>
              <a:gdLst>
                <a:gd name="T0" fmla="*/ 18425 w 18425"/>
                <a:gd name="T1" fmla="*/ 1293 h 1293"/>
                <a:gd name="T2" fmla="*/ 16353 w 18425"/>
                <a:gd name="T3" fmla="*/ 824 h 1293"/>
                <a:gd name="T4" fmla="*/ 16203 w 18425"/>
                <a:gd name="T5" fmla="*/ 767 h 1293"/>
                <a:gd name="T6" fmla="*/ 15867 w 18425"/>
                <a:gd name="T7" fmla="*/ 643 h 1293"/>
                <a:gd name="T8" fmla="*/ 15032 w 18425"/>
                <a:gd name="T9" fmla="*/ 421 h 1293"/>
                <a:gd name="T10" fmla="*/ 14025 w 18425"/>
                <a:gd name="T11" fmla="*/ 425 h 1293"/>
                <a:gd name="T12" fmla="*/ 13964 w 18425"/>
                <a:gd name="T13" fmla="*/ 434 h 1293"/>
                <a:gd name="T14" fmla="*/ 13008 w 18425"/>
                <a:gd name="T15" fmla="*/ 635 h 1293"/>
                <a:gd name="T16" fmla="*/ 11972 w 18425"/>
                <a:gd name="T17" fmla="*/ 828 h 1293"/>
                <a:gd name="T18" fmla="*/ 10763 w 18425"/>
                <a:gd name="T19" fmla="*/ 758 h 1293"/>
                <a:gd name="T20" fmla="*/ 10320 w 18425"/>
                <a:gd name="T21" fmla="*/ 591 h 1293"/>
                <a:gd name="T22" fmla="*/ 9590 w 18425"/>
                <a:gd name="T23" fmla="*/ 227 h 1293"/>
                <a:gd name="T24" fmla="*/ 8866 w 18425"/>
                <a:gd name="T25" fmla="*/ 19 h 1293"/>
                <a:gd name="T26" fmla="*/ 7944 w 18425"/>
                <a:gd name="T27" fmla="*/ 147 h 1293"/>
                <a:gd name="T28" fmla="*/ 6932 w 18425"/>
                <a:gd name="T29" fmla="*/ 363 h 1293"/>
                <a:gd name="T30" fmla="*/ 5875 w 18425"/>
                <a:gd name="T31" fmla="*/ 412 h 1293"/>
                <a:gd name="T32" fmla="*/ 4974 w 18425"/>
                <a:gd name="T33" fmla="*/ 298 h 1293"/>
                <a:gd name="T34" fmla="*/ 4069 w 18425"/>
                <a:gd name="T35" fmla="*/ 218 h 1293"/>
                <a:gd name="T36" fmla="*/ 3006 w 18425"/>
                <a:gd name="T37" fmla="*/ 429 h 1293"/>
                <a:gd name="T38" fmla="*/ 1774 w 18425"/>
                <a:gd name="T39" fmla="*/ 777 h 1293"/>
                <a:gd name="T40" fmla="*/ 1645 w 18425"/>
                <a:gd name="T41" fmla="*/ 799 h 1293"/>
                <a:gd name="T42" fmla="*/ 1478 w 18425"/>
                <a:gd name="T43" fmla="*/ 822 h 1293"/>
                <a:gd name="T44" fmla="*/ 0 w 18425"/>
                <a:gd name="T45" fmla="*/ 867 h 1293"/>
                <a:gd name="T46" fmla="*/ 0 w 18425"/>
                <a:gd name="T47" fmla="*/ 864 h 1293"/>
                <a:gd name="T48" fmla="*/ 1490 w 18425"/>
                <a:gd name="T49" fmla="*/ 817 h 1293"/>
                <a:gd name="T50" fmla="*/ 1657 w 18425"/>
                <a:gd name="T51" fmla="*/ 794 h 1293"/>
                <a:gd name="T52" fmla="*/ 1785 w 18425"/>
                <a:gd name="T53" fmla="*/ 772 h 1293"/>
                <a:gd name="T54" fmla="*/ 3009 w 18425"/>
                <a:gd name="T55" fmla="*/ 428 h 1293"/>
                <a:gd name="T56" fmla="*/ 4059 w 18425"/>
                <a:gd name="T57" fmla="*/ 220 h 1293"/>
                <a:gd name="T58" fmla="*/ 4961 w 18425"/>
                <a:gd name="T59" fmla="*/ 297 h 1293"/>
                <a:gd name="T60" fmla="*/ 5860 w 18425"/>
                <a:gd name="T61" fmla="*/ 411 h 1293"/>
                <a:gd name="T62" fmla="*/ 6919 w 18425"/>
                <a:gd name="T63" fmla="*/ 362 h 1293"/>
                <a:gd name="T64" fmla="*/ 7935 w 18425"/>
                <a:gd name="T65" fmla="*/ 145 h 1293"/>
                <a:gd name="T66" fmla="*/ 8874 w 18425"/>
                <a:gd name="T67" fmla="*/ 15 h 1293"/>
                <a:gd name="T68" fmla="*/ 9606 w 18425"/>
                <a:gd name="T69" fmla="*/ 225 h 1293"/>
                <a:gd name="T70" fmla="*/ 10338 w 18425"/>
                <a:gd name="T71" fmla="*/ 589 h 1293"/>
                <a:gd name="T72" fmla="*/ 10782 w 18425"/>
                <a:gd name="T73" fmla="*/ 754 h 1293"/>
                <a:gd name="T74" fmla="*/ 11991 w 18425"/>
                <a:gd name="T75" fmla="*/ 822 h 1293"/>
                <a:gd name="T76" fmla="*/ 13016 w 18425"/>
                <a:gd name="T77" fmla="*/ 631 h 1293"/>
                <a:gd name="T78" fmla="*/ 13959 w 18425"/>
                <a:gd name="T79" fmla="*/ 433 h 1293"/>
                <a:gd name="T80" fmla="*/ 14020 w 18425"/>
                <a:gd name="T81" fmla="*/ 424 h 1293"/>
                <a:gd name="T82" fmla="*/ 15026 w 18425"/>
                <a:gd name="T83" fmla="*/ 419 h 1293"/>
                <a:gd name="T84" fmla="*/ 15860 w 18425"/>
                <a:gd name="T85" fmla="*/ 640 h 1293"/>
                <a:gd name="T86" fmla="*/ 16196 w 18425"/>
                <a:gd name="T87" fmla="*/ 763 h 1293"/>
                <a:gd name="T88" fmla="*/ 16347 w 18425"/>
                <a:gd name="T89" fmla="*/ 820 h 1293"/>
                <a:gd name="T90" fmla="*/ 18424 w 18425"/>
                <a:gd name="T91" fmla="*/ 1291 h 1293"/>
                <a:gd name="T92" fmla="*/ 18425 w 18425"/>
                <a:gd name="T93" fmla="*/ 1293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25" h="1293">
                  <a:moveTo>
                    <a:pt x="18425" y="1293"/>
                  </a:moveTo>
                  <a:cubicBezTo>
                    <a:pt x="17701" y="1276"/>
                    <a:pt x="17025" y="1078"/>
                    <a:pt x="16353" y="824"/>
                  </a:cubicBezTo>
                  <a:cubicBezTo>
                    <a:pt x="16303" y="805"/>
                    <a:pt x="16253" y="786"/>
                    <a:pt x="16203" y="767"/>
                  </a:cubicBezTo>
                  <a:cubicBezTo>
                    <a:pt x="16092" y="725"/>
                    <a:pt x="15980" y="683"/>
                    <a:pt x="15867" y="643"/>
                  </a:cubicBezTo>
                  <a:cubicBezTo>
                    <a:pt x="15596" y="548"/>
                    <a:pt x="15318" y="466"/>
                    <a:pt x="15032" y="421"/>
                  </a:cubicBezTo>
                  <a:cubicBezTo>
                    <a:pt x="14696" y="369"/>
                    <a:pt x="14359" y="379"/>
                    <a:pt x="14025" y="425"/>
                  </a:cubicBezTo>
                  <a:cubicBezTo>
                    <a:pt x="14006" y="428"/>
                    <a:pt x="13985" y="431"/>
                    <a:pt x="13964" y="434"/>
                  </a:cubicBezTo>
                  <a:cubicBezTo>
                    <a:pt x="13642" y="485"/>
                    <a:pt x="13326" y="567"/>
                    <a:pt x="13008" y="635"/>
                  </a:cubicBezTo>
                  <a:cubicBezTo>
                    <a:pt x="12664" y="709"/>
                    <a:pt x="12320" y="786"/>
                    <a:pt x="11972" y="828"/>
                  </a:cubicBezTo>
                  <a:cubicBezTo>
                    <a:pt x="11566" y="876"/>
                    <a:pt x="11157" y="875"/>
                    <a:pt x="10763" y="758"/>
                  </a:cubicBezTo>
                  <a:cubicBezTo>
                    <a:pt x="10612" y="713"/>
                    <a:pt x="10465" y="655"/>
                    <a:pt x="10320" y="591"/>
                  </a:cubicBezTo>
                  <a:cubicBezTo>
                    <a:pt x="10072" y="481"/>
                    <a:pt x="9835" y="345"/>
                    <a:pt x="9590" y="227"/>
                  </a:cubicBezTo>
                  <a:cubicBezTo>
                    <a:pt x="9354" y="113"/>
                    <a:pt x="9129" y="32"/>
                    <a:pt x="8866" y="19"/>
                  </a:cubicBezTo>
                  <a:cubicBezTo>
                    <a:pt x="8558" y="5"/>
                    <a:pt x="8244" y="80"/>
                    <a:pt x="7944" y="147"/>
                  </a:cubicBezTo>
                  <a:cubicBezTo>
                    <a:pt x="7608" y="222"/>
                    <a:pt x="7273" y="310"/>
                    <a:pt x="6932" y="363"/>
                  </a:cubicBezTo>
                  <a:cubicBezTo>
                    <a:pt x="6582" y="417"/>
                    <a:pt x="6228" y="435"/>
                    <a:pt x="5875" y="412"/>
                  </a:cubicBezTo>
                  <a:cubicBezTo>
                    <a:pt x="5574" y="392"/>
                    <a:pt x="5273" y="345"/>
                    <a:pt x="4974" y="298"/>
                  </a:cubicBezTo>
                  <a:cubicBezTo>
                    <a:pt x="4672" y="251"/>
                    <a:pt x="4373" y="199"/>
                    <a:pt x="4069" y="218"/>
                  </a:cubicBezTo>
                  <a:cubicBezTo>
                    <a:pt x="3708" y="242"/>
                    <a:pt x="3353" y="324"/>
                    <a:pt x="3006" y="429"/>
                  </a:cubicBezTo>
                  <a:cubicBezTo>
                    <a:pt x="2598" y="552"/>
                    <a:pt x="2194" y="699"/>
                    <a:pt x="1774" y="777"/>
                  </a:cubicBezTo>
                  <a:cubicBezTo>
                    <a:pt x="1731" y="785"/>
                    <a:pt x="1688" y="792"/>
                    <a:pt x="1645" y="799"/>
                  </a:cubicBezTo>
                  <a:cubicBezTo>
                    <a:pt x="1589" y="808"/>
                    <a:pt x="1533" y="815"/>
                    <a:pt x="1478" y="822"/>
                  </a:cubicBezTo>
                  <a:cubicBezTo>
                    <a:pt x="988" y="877"/>
                    <a:pt x="492" y="852"/>
                    <a:pt x="0" y="867"/>
                  </a:cubicBezTo>
                  <a:cubicBezTo>
                    <a:pt x="0" y="866"/>
                    <a:pt x="0" y="865"/>
                    <a:pt x="0" y="864"/>
                  </a:cubicBezTo>
                  <a:cubicBezTo>
                    <a:pt x="496" y="849"/>
                    <a:pt x="996" y="874"/>
                    <a:pt x="1490" y="817"/>
                  </a:cubicBezTo>
                  <a:cubicBezTo>
                    <a:pt x="1545" y="811"/>
                    <a:pt x="1601" y="803"/>
                    <a:pt x="1657" y="794"/>
                  </a:cubicBezTo>
                  <a:cubicBezTo>
                    <a:pt x="1700" y="788"/>
                    <a:pt x="1743" y="780"/>
                    <a:pt x="1785" y="772"/>
                  </a:cubicBezTo>
                  <a:cubicBezTo>
                    <a:pt x="2203" y="694"/>
                    <a:pt x="2604" y="550"/>
                    <a:pt x="3009" y="428"/>
                  </a:cubicBezTo>
                  <a:cubicBezTo>
                    <a:pt x="3352" y="325"/>
                    <a:pt x="3703" y="243"/>
                    <a:pt x="4059" y="220"/>
                  </a:cubicBezTo>
                  <a:cubicBezTo>
                    <a:pt x="4362" y="200"/>
                    <a:pt x="4660" y="250"/>
                    <a:pt x="4961" y="297"/>
                  </a:cubicBezTo>
                  <a:cubicBezTo>
                    <a:pt x="5259" y="344"/>
                    <a:pt x="5559" y="391"/>
                    <a:pt x="5860" y="411"/>
                  </a:cubicBezTo>
                  <a:cubicBezTo>
                    <a:pt x="6213" y="434"/>
                    <a:pt x="6568" y="416"/>
                    <a:pt x="6919" y="362"/>
                  </a:cubicBezTo>
                  <a:cubicBezTo>
                    <a:pt x="7261" y="309"/>
                    <a:pt x="7598" y="221"/>
                    <a:pt x="7935" y="145"/>
                  </a:cubicBezTo>
                  <a:cubicBezTo>
                    <a:pt x="8241" y="76"/>
                    <a:pt x="8560" y="0"/>
                    <a:pt x="8874" y="15"/>
                  </a:cubicBezTo>
                  <a:cubicBezTo>
                    <a:pt x="9140" y="27"/>
                    <a:pt x="9367" y="110"/>
                    <a:pt x="9606" y="225"/>
                  </a:cubicBezTo>
                  <a:cubicBezTo>
                    <a:pt x="9851" y="344"/>
                    <a:pt x="10090" y="479"/>
                    <a:pt x="10338" y="589"/>
                  </a:cubicBezTo>
                  <a:cubicBezTo>
                    <a:pt x="10483" y="653"/>
                    <a:pt x="10631" y="710"/>
                    <a:pt x="10782" y="754"/>
                  </a:cubicBezTo>
                  <a:cubicBezTo>
                    <a:pt x="11176" y="870"/>
                    <a:pt x="11585" y="870"/>
                    <a:pt x="11991" y="822"/>
                  </a:cubicBezTo>
                  <a:cubicBezTo>
                    <a:pt x="12336" y="780"/>
                    <a:pt x="12676" y="704"/>
                    <a:pt x="13016" y="631"/>
                  </a:cubicBezTo>
                  <a:cubicBezTo>
                    <a:pt x="13330" y="564"/>
                    <a:pt x="13642" y="482"/>
                    <a:pt x="13959" y="433"/>
                  </a:cubicBezTo>
                  <a:cubicBezTo>
                    <a:pt x="13980" y="430"/>
                    <a:pt x="14000" y="427"/>
                    <a:pt x="14020" y="424"/>
                  </a:cubicBezTo>
                  <a:cubicBezTo>
                    <a:pt x="14355" y="379"/>
                    <a:pt x="14690" y="367"/>
                    <a:pt x="15026" y="419"/>
                  </a:cubicBezTo>
                  <a:cubicBezTo>
                    <a:pt x="15311" y="463"/>
                    <a:pt x="15589" y="545"/>
                    <a:pt x="15860" y="640"/>
                  </a:cubicBezTo>
                  <a:cubicBezTo>
                    <a:pt x="15973" y="679"/>
                    <a:pt x="16085" y="721"/>
                    <a:pt x="16196" y="763"/>
                  </a:cubicBezTo>
                  <a:cubicBezTo>
                    <a:pt x="16246" y="782"/>
                    <a:pt x="16296" y="801"/>
                    <a:pt x="16347" y="820"/>
                  </a:cubicBezTo>
                  <a:cubicBezTo>
                    <a:pt x="17020" y="1075"/>
                    <a:pt x="17698" y="1274"/>
                    <a:pt x="18424" y="1291"/>
                  </a:cubicBezTo>
                  <a:cubicBezTo>
                    <a:pt x="18424" y="1292"/>
                    <a:pt x="18424" y="1292"/>
                    <a:pt x="18425" y="1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48"/>
            <p:cNvSpPr>
              <a:spLocks/>
            </p:cNvSpPr>
            <p:nvPr userDrawn="1"/>
          </p:nvSpPr>
          <p:spPr bwMode="auto">
            <a:xfrm>
              <a:off x="2" y="2914"/>
              <a:ext cx="5752" cy="400"/>
            </a:xfrm>
            <a:custGeom>
              <a:avLst/>
              <a:gdLst>
                <a:gd name="T0" fmla="*/ 18425 w 18425"/>
                <a:gd name="T1" fmla="*/ 1282 h 1282"/>
                <a:gd name="T2" fmla="*/ 16355 w 18425"/>
                <a:gd name="T3" fmla="*/ 857 h 1282"/>
                <a:gd name="T4" fmla="*/ 16230 w 18425"/>
                <a:gd name="T5" fmla="*/ 812 h 1282"/>
                <a:gd name="T6" fmla="*/ 15906 w 18425"/>
                <a:gd name="T7" fmla="*/ 697 h 1282"/>
                <a:gd name="T8" fmla="*/ 14147 w 18425"/>
                <a:gd name="T9" fmla="*/ 419 h 1282"/>
                <a:gd name="T10" fmla="*/ 14100 w 18425"/>
                <a:gd name="T11" fmla="*/ 424 h 1282"/>
                <a:gd name="T12" fmla="*/ 13159 w 18425"/>
                <a:gd name="T13" fmla="*/ 593 h 1282"/>
                <a:gd name="T14" fmla="*/ 12097 w 18425"/>
                <a:gd name="T15" fmla="*/ 782 h 1282"/>
                <a:gd name="T16" fmla="*/ 10848 w 18425"/>
                <a:gd name="T17" fmla="*/ 708 h 1282"/>
                <a:gd name="T18" fmla="*/ 10391 w 18425"/>
                <a:gd name="T19" fmla="*/ 546 h 1282"/>
                <a:gd name="T20" fmla="*/ 9640 w 18425"/>
                <a:gd name="T21" fmla="*/ 201 h 1282"/>
                <a:gd name="T22" fmla="*/ 8902 w 18425"/>
                <a:gd name="T23" fmla="*/ 12 h 1282"/>
                <a:gd name="T24" fmla="*/ 7861 w 18425"/>
                <a:gd name="T25" fmla="*/ 175 h 1282"/>
                <a:gd name="T26" fmla="*/ 6967 w 18425"/>
                <a:gd name="T27" fmla="*/ 385 h 1282"/>
                <a:gd name="T28" fmla="*/ 5911 w 18425"/>
                <a:gd name="T29" fmla="*/ 474 h 1282"/>
                <a:gd name="T30" fmla="*/ 5009 w 18425"/>
                <a:gd name="T31" fmla="*/ 394 h 1282"/>
                <a:gd name="T32" fmla="*/ 4070 w 18425"/>
                <a:gd name="T33" fmla="*/ 316 h 1282"/>
                <a:gd name="T34" fmla="*/ 3026 w 18425"/>
                <a:gd name="T35" fmla="*/ 487 h 1282"/>
                <a:gd name="T36" fmla="*/ 1767 w 18425"/>
                <a:gd name="T37" fmla="*/ 787 h 1282"/>
                <a:gd name="T38" fmla="*/ 1654 w 18425"/>
                <a:gd name="T39" fmla="*/ 803 h 1282"/>
                <a:gd name="T40" fmla="*/ 1496 w 18425"/>
                <a:gd name="T41" fmla="*/ 820 h 1282"/>
                <a:gd name="T42" fmla="*/ 1 w 18425"/>
                <a:gd name="T43" fmla="*/ 852 h 1282"/>
                <a:gd name="T44" fmla="*/ 0 w 18425"/>
                <a:gd name="T45" fmla="*/ 848 h 1282"/>
                <a:gd name="T46" fmla="*/ 1507 w 18425"/>
                <a:gd name="T47" fmla="*/ 816 h 1282"/>
                <a:gd name="T48" fmla="*/ 1665 w 18425"/>
                <a:gd name="T49" fmla="*/ 799 h 1282"/>
                <a:gd name="T50" fmla="*/ 1778 w 18425"/>
                <a:gd name="T51" fmla="*/ 783 h 1282"/>
                <a:gd name="T52" fmla="*/ 3028 w 18425"/>
                <a:gd name="T53" fmla="*/ 486 h 1282"/>
                <a:gd name="T54" fmla="*/ 4063 w 18425"/>
                <a:gd name="T55" fmla="*/ 318 h 1282"/>
                <a:gd name="T56" fmla="*/ 4996 w 18425"/>
                <a:gd name="T57" fmla="*/ 393 h 1282"/>
                <a:gd name="T58" fmla="*/ 5897 w 18425"/>
                <a:gd name="T59" fmla="*/ 474 h 1282"/>
                <a:gd name="T60" fmla="*/ 6954 w 18425"/>
                <a:gd name="T61" fmla="*/ 385 h 1282"/>
                <a:gd name="T62" fmla="*/ 7852 w 18425"/>
                <a:gd name="T63" fmla="*/ 174 h 1282"/>
                <a:gd name="T64" fmla="*/ 8909 w 18425"/>
                <a:gd name="T65" fmla="*/ 7 h 1282"/>
                <a:gd name="T66" fmla="*/ 9655 w 18425"/>
                <a:gd name="T67" fmla="*/ 199 h 1282"/>
                <a:gd name="T68" fmla="*/ 10408 w 18425"/>
                <a:gd name="T69" fmla="*/ 544 h 1282"/>
                <a:gd name="T70" fmla="*/ 10866 w 18425"/>
                <a:gd name="T71" fmla="*/ 705 h 1282"/>
                <a:gd name="T72" fmla="*/ 12115 w 18425"/>
                <a:gd name="T73" fmla="*/ 777 h 1282"/>
                <a:gd name="T74" fmla="*/ 13166 w 18425"/>
                <a:gd name="T75" fmla="*/ 590 h 1282"/>
                <a:gd name="T76" fmla="*/ 14095 w 18425"/>
                <a:gd name="T77" fmla="*/ 424 h 1282"/>
                <a:gd name="T78" fmla="*/ 14141 w 18425"/>
                <a:gd name="T79" fmla="*/ 419 h 1282"/>
                <a:gd name="T80" fmla="*/ 15899 w 18425"/>
                <a:gd name="T81" fmla="*/ 695 h 1282"/>
                <a:gd name="T82" fmla="*/ 16223 w 18425"/>
                <a:gd name="T83" fmla="*/ 809 h 1282"/>
                <a:gd name="T84" fmla="*/ 16348 w 18425"/>
                <a:gd name="T85" fmla="*/ 854 h 1282"/>
                <a:gd name="T86" fmla="*/ 18425 w 18425"/>
                <a:gd name="T87" fmla="*/ 1280 h 1282"/>
                <a:gd name="T88" fmla="*/ 18425 w 18425"/>
                <a:gd name="T89" fmla="*/ 1282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5" h="1282">
                  <a:moveTo>
                    <a:pt x="18425" y="1282"/>
                  </a:moveTo>
                  <a:cubicBezTo>
                    <a:pt x="17708" y="1268"/>
                    <a:pt x="17028" y="1095"/>
                    <a:pt x="16355" y="857"/>
                  </a:cubicBezTo>
                  <a:cubicBezTo>
                    <a:pt x="16313" y="842"/>
                    <a:pt x="16271" y="827"/>
                    <a:pt x="16230" y="812"/>
                  </a:cubicBezTo>
                  <a:cubicBezTo>
                    <a:pt x="16122" y="774"/>
                    <a:pt x="16014" y="735"/>
                    <a:pt x="15906" y="697"/>
                  </a:cubicBezTo>
                  <a:cubicBezTo>
                    <a:pt x="15334" y="498"/>
                    <a:pt x="14756" y="354"/>
                    <a:pt x="14147" y="419"/>
                  </a:cubicBezTo>
                  <a:cubicBezTo>
                    <a:pt x="14132" y="421"/>
                    <a:pt x="14116" y="422"/>
                    <a:pt x="14100" y="424"/>
                  </a:cubicBezTo>
                  <a:cubicBezTo>
                    <a:pt x="13783" y="461"/>
                    <a:pt x="13471" y="527"/>
                    <a:pt x="13159" y="593"/>
                  </a:cubicBezTo>
                  <a:cubicBezTo>
                    <a:pt x="12807" y="667"/>
                    <a:pt x="12454" y="743"/>
                    <a:pt x="12097" y="782"/>
                  </a:cubicBezTo>
                  <a:cubicBezTo>
                    <a:pt x="11678" y="828"/>
                    <a:pt x="11255" y="823"/>
                    <a:pt x="10848" y="708"/>
                  </a:cubicBezTo>
                  <a:cubicBezTo>
                    <a:pt x="10692" y="664"/>
                    <a:pt x="10540" y="608"/>
                    <a:pt x="10391" y="546"/>
                  </a:cubicBezTo>
                  <a:cubicBezTo>
                    <a:pt x="10136" y="441"/>
                    <a:pt x="9891" y="312"/>
                    <a:pt x="9640" y="201"/>
                  </a:cubicBezTo>
                  <a:cubicBezTo>
                    <a:pt x="9398" y="94"/>
                    <a:pt x="9167" y="17"/>
                    <a:pt x="8902" y="12"/>
                  </a:cubicBezTo>
                  <a:cubicBezTo>
                    <a:pt x="8552" y="5"/>
                    <a:pt x="8200" y="91"/>
                    <a:pt x="7861" y="175"/>
                  </a:cubicBezTo>
                  <a:cubicBezTo>
                    <a:pt x="7564" y="249"/>
                    <a:pt x="7267" y="329"/>
                    <a:pt x="6967" y="385"/>
                  </a:cubicBezTo>
                  <a:cubicBezTo>
                    <a:pt x="6618" y="449"/>
                    <a:pt x="6264" y="482"/>
                    <a:pt x="5911" y="474"/>
                  </a:cubicBezTo>
                  <a:cubicBezTo>
                    <a:pt x="5610" y="467"/>
                    <a:pt x="5309" y="433"/>
                    <a:pt x="5009" y="394"/>
                  </a:cubicBezTo>
                  <a:cubicBezTo>
                    <a:pt x="4696" y="353"/>
                    <a:pt x="4386" y="302"/>
                    <a:pt x="4070" y="316"/>
                  </a:cubicBezTo>
                  <a:cubicBezTo>
                    <a:pt x="3716" y="332"/>
                    <a:pt x="3368" y="399"/>
                    <a:pt x="3026" y="487"/>
                  </a:cubicBezTo>
                  <a:cubicBezTo>
                    <a:pt x="2609" y="594"/>
                    <a:pt x="2195" y="723"/>
                    <a:pt x="1767" y="787"/>
                  </a:cubicBezTo>
                  <a:cubicBezTo>
                    <a:pt x="1730" y="793"/>
                    <a:pt x="1692" y="798"/>
                    <a:pt x="1654" y="803"/>
                  </a:cubicBezTo>
                  <a:cubicBezTo>
                    <a:pt x="1601" y="809"/>
                    <a:pt x="1549" y="815"/>
                    <a:pt x="1496" y="820"/>
                  </a:cubicBezTo>
                  <a:cubicBezTo>
                    <a:pt x="1001" y="867"/>
                    <a:pt x="499" y="838"/>
                    <a:pt x="1" y="852"/>
                  </a:cubicBezTo>
                  <a:cubicBezTo>
                    <a:pt x="1" y="850"/>
                    <a:pt x="1" y="850"/>
                    <a:pt x="0" y="848"/>
                  </a:cubicBezTo>
                  <a:cubicBezTo>
                    <a:pt x="502" y="835"/>
                    <a:pt x="1008" y="864"/>
                    <a:pt x="1507" y="816"/>
                  </a:cubicBezTo>
                  <a:cubicBezTo>
                    <a:pt x="1560" y="811"/>
                    <a:pt x="1612" y="806"/>
                    <a:pt x="1665" y="799"/>
                  </a:cubicBezTo>
                  <a:cubicBezTo>
                    <a:pt x="1703" y="794"/>
                    <a:pt x="1741" y="789"/>
                    <a:pt x="1778" y="783"/>
                  </a:cubicBezTo>
                  <a:cubicBezTo>
                    <a:pt x="2203" y="720"/>
                    <a:pt x="2614" y="592"/>
                    <a:pt x="3028" y="486"/>
                  </a:cubicBezTo>
                  <a:cubicBezTo>
                    <a:pt x="3367" y="400"/>
                    <a:pt x="3712" y="333"/>
                    <a:pt x="4063" y="318"/>
                  </a:cubicBezTo>
                  <a:cubicBezTo>
                    <a:pt x="4378" y="304"/>
                    <a:pt x="4685" y="353"/>
                    <a:pt x="4996" y="393"/>
                  </a:cubicBezTo>
                  <a:cubicBezTo>
                    <a:pt x="5295" y="432"/>
                    <a:pt x="5596" y="467"/>
                    <a:pt x="5897" y="474"/>
                  </a:cubicBezTo>
                  <a:cubicBezTo>
                    <a:pt x="6251" y="482"/>
                    <a:pt x="6606" y="450"/>
                    <a:pt x="6954" y="385"/>
                  </a:cubicBezTo>
                  <a:cubicBezTo>
                    <a:pt x="7255" y="328"/>
                    <a:pt x="7554" y="248"/>
                    <a:pt x="7852" y="174"/>
                  </a:cubicBezTo>
                  <a:cubicBezTo>
                    <a:pt x="8197" y="88"/>
                    <a:pt x="8553" y="0"/>
                    <a:pt x="8909" y="7"/>
                  </a:cubicBezTo>
                  <a:cubicBezTo>
                    <a:pt x="9177" y="13"/>
                    <a:pt x="9411" y="91"/>
                    <a:pt x="9655" y="199"/>
                  </a:cubicBezTo>
                  <a:cubicBezTo>
                    <a:pt x="9907" y="310"/>
                    <a:pt x="10153" y="439"/>
                    <a:pt x="10408" y="544"/>
                  </a:cubicBezTo>
                  <a:cubicBezTo>
                    <a:pt x="10558" y="606"/>
                    <a:pt x="10710" y="661"/>
                    <a:pt x="10866" y="705"/>
                  </a:cubicBezTo>
                  <a:cubicBezTo>
                    <a:pt x="11273" y="819"/>
                    <a:pt x="11696" y="823"/>
                    <a:pt x="12115" y="777"/>
                  </a:cubicBezTo>
                  <a:cubicBezTo>
                    <a:pt x="12468" y="738"/>
                    <a:pt x="12817" y="664"/>
                    <a:pt x="13166" y="590"/>
                  </a:cubicBezTo>
                  <a:cubicBezTo>
                    <a:pt x="13474" y="526"/>
                    <a:pt x="13782" y="461"/>
                    <a:pt x="14095" y="424"/>
                  </a:cubicBezTo>
                  <a:cubicBezTo>
                    <a:pt x="14111" y="422"/>
                    <a:pt x="14126" y="420"/>
                    <a:pt x="14141" y="419"/>
                  </a:cubicBezTo>
                  <a:cubicBezTo>
                    <a:pt x="14750" y="354"/>
                    <a:pt x="15327" y="496"/>
                    <a:pt x="15899" y="695"/>
                  </a:cubicBezTo>
                  <a:cubicBezTo>
                    <a:pt x="16007" y="732"/>
                    <a:pt x="16115" y="771"/>
                    <a:pt x="16223" y="809"/>
                  </a:cubicBezTo>
                  <a:cubicBezTo>
                    <a:pt x="16265" y="824"/>
                    <a:pt x="16306" y="839"/>
                    <a:pt x="16348" y="854"/>
                  </a:cubicBezTo>
                  <a:cubicBezTo>
                    <a:pt x="17023" y="1093"/>
                    <a:pt x="17705" y="1266"/>
                    <a:pt x="18425" y="1280"/>
                  </a:cubicBezTo>
                  <a:cubicBezTo>
                    <a:pt x="18425" y="1281"/>
                    <a:pt x="18425" y="1282"/>
                    <a:pt x="18425" y="12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49"/>
            <p:cNvSpPr>
              <a:spLocks/>
            </p:cNvSpPr>
            <p:nvPr userDrawn="1"/>
          </p:nvSpPr>
          <p:spPr bwMode="auto">
            <a:xfrm>
              <a:off x="2" y="2895"/>
              <a:ext cx="5752" cy="396"/>
            </a:xfrm>
            <a:custGeom>
              <a:avLst/>
              <a:gdLst>
                <a:gd name="T0" fmla="*/ 18425 w 18425"/>
                <a:gd name="T1" fmla="*/ 1268 h 1268"/>
                <a:gd name="T2" fmla="*/ 16368 w 18425"/>
                <a:gd name="T3" fmla="*/ 904 h 1268"/>
                <a:gd name="T4" fmla="*/ 16299 w 18425"/>
                <a:gd name="T5" fmla="*/ 882 h 1268"/>
                <a:gd name="T6" fmla="*/ 15953 w 18425"/>
                <a:gd name="T7" fmla="*/ 770 h 1268"/>
                <a:gd name="T8" fmla="*/ 14229 w 18425"/>
                <a:gd name="T9" fmla="*/ 452 h 1268"/>
                <a:gd name="T10" fmla="*/ 14215 w 18425"/>
                <a:gd name="T11" fmla="*/ 453 h 1268"/>
                <a:gd name="T12" fmla="*/ 13271 w 18425"/>
                <a:gd name="T13" fmla="*/ 586 h 1268"/>
                <a:gd name="T14" fmla="*/ 12244 w 18425"/>
                <a:gd name="T15" fmla="*/ 745 h 1268"/>
                <a:gd name="T16" fmla="*/ 10941 w 18425"/>
                <a:gd name="T17" fmla="*/ 664 h 1268"/>
                <a:gd name="T18" fmla="*/ 10476 w 18425"/>
                <a:gd name="T19" fmla="*/ 511 h 1268"/>
                <a:gd name="T20" fmla="*/ 9741 w 18425"/>
                <a:gd name="T21" fmla="*/ 201 h 1268"/>
                <a:gd name="T22" fmla="*/ 8898 w 18425"/>
                <a:gd name="T23" fmla="*/ 12 h 1268"/>
                <a:gd name="T24" fmla="*/ 7020 w 18425"/>
                <a:gd name="T25" fmla="*/ 404 h 1268"/>
                <a:gd name="T26" fmla="*/ 5994 w 18425"/>
                <a:gd name="T27" fmla="*/ 532 h 1268"/>
                <a:gd name="T28" fmla="*/ 5085 w 18425"/>
                <a:gd name="T29" fmla="*/ 489 h 1268"/>
                <a:gd name="T30" fmla="*/ 4163 w 18425"/>
                <a:gd name="T31" fmla="*/ 416 h 1268"/>
                <a:gd name="T32" fmla="*/ 3144 w 18425"/>
                <a:gd name="T33" fmla="*/ 532 h 1268"/>
                <a:gd name="T34" fmla="*/ 1799 w 18425"/>
                <a:gd name="T35" fmla="*/ 789 h 1268"/>
                <a:gd name="T36" fmla="*/ 1713 w 18425"/>
                <a:gd name="T37" fmla="*/ 799 h 1268"/>
                <a:gd name="T38" fmla="*/ 1564 w 18425"/>
                <a:gd name="T39" fmla="*/ 812 h 1268"/>
                <a:gd name="T40" fmla="*/ 1 w 18425"/>
                <a:gd name="T41" fmla="*/ 839 h 1268"/>
                <a:gd name="T42" fmla="*/ 0 w 18425"/>
                <a:gd name="T43" fmla="*/ 836 h 1268"/>
                <a:gd name="T44" fmla="*/ 1574 w 18425"/>
                <a:gd name="T45" fmla="*/ 809 h 1268"/>
                <a:gd name="T46" fmla="*/ 1723 w 18425"/>
                <a:gd name="T47" fmla="*/ 796 h 1268"/>
                <a:gd name="T48" fmla="*/ 1809 w 18425"/>
                <a:gd name="T49" fmla="*/ 786 h 1268"/>
                <a:gd name="T50" fmla="*/ 3145 w 18425"/>
                <a:gd name="T51" fmla="*/ 532 h 1268"/>
                <a:gd name="T52" fmla="*/ 4156 w 18425"/>
                <a:gd name="T53" fmla="*/ 418 h 1268"/>
                <a:gd name="T54" fmla="*/ 5073 w 18425"/>
                <a:gd name="T55" fmla="*/ 489 h 1268"/>
                <a:gd name="T56" fmla="*/ 5980 w 18425"/>
                <a:gd name="T57" fmla="*/ 532 h 1268"/>
                <a:gd name="T58" fmla="*/ 7008 w 18425"/>
                <a:gd name="T59" fmla="*/ 404 h 1268"/>
                <a:gd name="T60" fmla="*/ 8904 w 18425"/>
                <a:gd name="T61" fmla="*/ 8 h 1268"/>
                <a:gd name="T62" fmla="*/ 9755 w 18425"/>
                <a:gd name="T63" fmla="*/ 200 h 1268"/>
                <a:gd name="T64" fmla="*/ 10493 w 18425"/>
                <a:gd name="T65" fmla="*/ 510 h 1268"/>
                <a:gd name="T66" fmla="*/ 10958 w 18425"/>
                <a:gd name="T67" fmla="*/ 662 h 1268"/>
                <a:gd name="T68" fmla="*/ 12260 w 18425"/>
                <a:gd name="T69" fmla="*/ 741 h 1268"/>
                <a:gd name="T70" fmla="*/ 13277 w 18425"/>
                <a:gd name="T71" fmla="*/ 584 h 1268"/>
                <a:gd name="T72" fmla="*/ 14209 w 18425"/>
                <a:gd name="T73" fmla="*/ 453 h 1268"/>
                <a:gd name="T74" fmla="*/ 14224 w 18425"/>
                <a:gd name="T75" fmla="*/ 452 h 1268"/>
                <a:gd name="T76" fmla="*/ 15946 w 18425"/>
                <a:gd name="T77" fmla="*/ 767 h 1268"/>
                <a:gd name="T78" fmla="*/ 16292 w 18425"/>
                <a:gd name="T79" fmla="*/ 880 h 1268"/>
                <a:gd name="T80" fmla="*/ 16361 w 18425"/>
                <a:gd name="T81" fmla="*/ 902 h 1268"/>
                <a:gd name="T82" fmla="*/ 18424 w 18425"/>
                <a:gd name="T83" fmla="*/ 1267 h 1268"/>
                <a:gd name="T84" fmla="*/ 18425 w 18425"/>
                <a:gd name="T85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25" h="1268">
                  <a:moveTo>
                    <a:pt x="18425" y="1268"/>
                  </a:moveTo>
                  <a:cubicBezTo>
                    <a:pt x="17719" y="1258"/>
                    <a:pt x="17039" y="1117"/>
                    <a:pt x="16368" y="904"/>
                  </a:cubicBezTo>
                  <a:cubicBezTo>
                    <a:pt x="16340" y="895"/>
                    <a:pt x="16326" y="891"/>
                    <a:pt x="16299" y="882"/>
                  </a:cubicBezTo>
                  <a:cubicBezTo>
                    <a:pt x="16183" y="845"/>
                    <a:pt x="16068" y="807"/>
                    <a:pt x="15953" y="770"/>
                  </a:cubicBezTo>
                  <a:cubicBezTo>
                    <a:pt x="15399" y="589"/>
                    <a:pt x="14819" y="411"/>
                    <a:pt x="14229" y="452"/>
                  </a:cubicBezTo>
                  <a:cubicBezTo>
                    <a:pt x="14224" y="452"/>
                    <a:pt x="14221" y="452"/>
                    <a:pt x="14215" y="453"/>
                  </a:cubicBezTo>
                  <a:cubicBezTo>
                    <a:pt x="13898" y="478"/>
                    <a:pt x="13584" y="530"/>
                    <a:pt x="13271" y="586"/>
                  </a:cubicBezTo>
                  <a:cubicBezTo>
                    <a:pt x="12930" y="647"/>
                    <a:pt x="12588" y="712"/>
                    <a:pt x="12244" y="745"/>
                  </a:cubicBezTo>
                  <a:cubicBezTo>
                    <a:pt x="11806" y="787"/>
                    <a:pt x="11366" y="778"/>
                    <a:pt x="10941" y="664"/>
                  </a:cubicBezTo>
                  <a:cubicBezTo>
                    <a:pt x="10783" y="622"/>
                    <a:pt x="10628" y="569"/>
                    <a:pt x="10476" y="511"/>
                  </a:cubicBezTo>
                  <a:cubicBezTo>
                    <a:pt x="10228" y="416"/>
                    <a:pt x="9986" y="301"/>
                    <a:pt x="9741" y="201"/>
                  </a:cubicBezTo>
                  <a:cubicBezTo>
                    <a:pt x="9464" y="88"/>
                    <a:pt x="9199" y="5"/>
                    <a:pt x="8898" y="12"/>
                  </a:cubicBezTo>
                  <a:cubicBezTo>
                    <a:pt x="8261" y="28"/>
                    <a:pt x="7639" y="270"/>
                    <a:pt x="7020" y="404"/>
                  </a:cubicBezTo>
                  <a:cubicBezTo>
                    <a:pt x="6683" y="476"/>
                    <a:pt x="6339" y="523"/>
                    <a:pt x="5994" y="532"/>
                  </a:cubicBezTo>
                  <a:cubicBezTo>
                    <a:pt x="5691" y="539"/>
                    <a:pt x="5387" y="519"/>
                    <a:pt x="5085" y="489"/>
                  </a:cubicBezTo>
                  <a:cubicBezTo>
                    <a:pt x="4779" y="459"/>
                    <a:pt x="4471" y="412"/>
                    <a:pt x="4163" y="416"/>
                  </a:cubicBezTo>
                  <a:cubicBezTo>
                    <a:pt x="3821" y="421"/>
                    <a:pt x="3480" y="466"/>
                    <a:pt x="3144" y="532"/>
                  </a:cubicBezTo>
                  <a:cubicBezTo>
                    <a:pt x="2697" y="620"/>
                    <a:pt x="2253" y="736"/>
                    <a:pt x="1799" y="789"/>
                  </a:cubicBezTo>
                  <a:cubicBezTo>
                    <a:pt x="1770" y="793"/>
                    <a:pt x="1742" y="796"/>
                    <a:pt x="1713" y="799"/>
                  </a:cubicBezTo>
                  <a:cubicBezTo>
                    <a:pt x="1664" y="804"/>
                    <a:pt x="1614" y="808"/>
                    <a:pt x="1564" y="812"/>
                  </a:cubicBezTo>
                  <a:cubicBezTo>
                    <a:pt x="1045" y="854"/>
                    <a:pt x="522" y="826"/>
                    <a:pt x="1" y="839"/>
                  </a:cubicBezTo>
                  <a:cubicBezTo>
                    <a:pt x="1" y="838"/>
                    <a:pt x="1" y="837"/>
                    <a:pt x="0" y="836"/>
                  </a:cubicBezTo>
                  <a:cubicBezTo>
                    <a:pt x="524" y="823"/>
                    <a:pt x="1052" y="851"/>
                    <a:pt x="1574" y="809"/>
                  </a:cubicBezTo>
                  <a:cubicBezTo>
                    <a:pt x="1623" y="805"/>
                    <a:pt x="1673" y="801"/>
                    <a:pt x="1723" y="796"/>
                  </a:cubicBezTo>
                  <a:cubicBezTo>
                    <a:pt x="1751" y="793"/>
                    <a:pt x="1780" y="789"/>
                    <a:pt x="1809" y="786"/>
                  </a:cubicBezTo>
                  <a:cubicBezTo>
                    <a:pt x="2260" y="733"/>
                    <a:pt x="2701" y="619"/>
                    <a:pt x="3145" y="532"/>
                  </a:cubicBezTo>
                  <a:cubicBezTo>
                    <a:pt x="3478" y="467"/>
                    <a:pt x="3816" y="423"/>
                    <a:pt x="4156" y="418"/>
                  </a:cubicBezTo>
                  <a:cubicBezTo>
                    <a:pt x="4462" y="413"/>
                    <a:pt x="4768" y="459"/>
                    <a:pt x="5073" y="489"/>
                  </a:cubicBezTo>
                  <a:cubicBezTo>
                    <a:pt x="5375" y="519"/>
                    <a:pt x="5678" y="539"/>
                    <a:pt x="5980" y="532"/>
                  </a:cubicBezTo>
                  <a:cubicBezTo>
                    <a:pt x="6326" y="524"/>
                    <a:pt x="6671" y="477"/>
                    <a:pt x="7008" y="404"/>
                  </a:cubicBezTo>
                  <a:cubicBezTo>
                    <a:pt x="7633" y="269"/>
                    <a:pt x="8260" y="24"/>
                    <a:pt x="8904" y="8"/>
                  </a:cubicBezTo>
                  <a:cubicBezTo>
                    <a:pt x="9207" y="0"/>
                    <a:pt x="9475" y="85"/>
                    <a:pt x="9755" y="200"/>
                  </a:cubicBezTo>
                  <a:cubicBezTo>
                    <a:pt x="10002" y="300"/>
                    <a:pt x="10244" y="415"/>
                    <a:pt x="10493" y="510"/>
                  </a:cubicBezTo>
                  <a:cubicBezTo>
                    <a:pt x="10645" y="568"/>
                    <a:pt x="10800" y="620"/>
                    <a:pt x="10958" y="662"/>
                  </a:cubicBezTo>
                  <a:cubicBezTo>
                    <a:pt x="11384" y="775"/>
                    <a:pt x="11823" y="783"/>
                    <a:pt x="12260" y="741"/>
                  </a:cubicBezTo>
                  <a:cubicBezTo>
                    <a:pt x="12601" y="708"/>
                    <a:pt x="12939" y="644"/>
                    <a:pt x="13277" y="584"/>
                  </a:cubicBezTo>
                  <a:cubicBezTo>
                    <a:pt x="13586" y="529"/>
                    <a:pt x="13896" y="478"/>
                    <a:pt x="14209" y="453"/>
                  </a:cubicBezTo>
                  <a:cubicBezTo>
                    <a:pt x="14215" y="453"/>
                    <a:pt x="14218" y="453"/>
                    <a:pt x="14224" y="452"/>
                  </a:cubicBezTo>
                  <a:cubicBezTo>
                    <a:pt x="14813" y="411"/>
                    <a:pt x="15392" y="588"/>
                    <a:pt x="15946" y="767"/>
                  </a:cubicBezTo>
                  <a:cubicBezTo>
                    <a:pt x="16061" y="805"/>
                    <a:pt x="16176" y="843"/>
                    <a:pt x="16292" y="880"/>
                  </a:cubicBezTo>
                  <a:cubicBezTo>
                    <a:pt x="16319" y="889"/>
                    <a:pt x="16333" y="893"/>
                    <a:pt x="16361" y="902"/>
                  </a:cubicBezTo>
                  <a:cubicBezTo>
                    <a:pt x="17034" y="1114"/>
                    <a:pt x="17716" y="1256"/>
                    <a:pt x="18424" y="1267"/>
                  </a:cubicBezTo>
                  <a:cubicBezTo>
                    <a:pt x="18425" y="1267"/>
                    <a:pt x="18425" y="1268"/>
                    <a:pt x="18425" y="1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50"/>
            <p:cNvSpPr>
              <a:spLocks/>
            </p:cNvSpPr>
            <p:nvPr userDrawn="1"/>
          </p:nvSpPr>
          <p:spPr bwMode="auto">
            <a:xfrm>
              <a:off x="2" y="2877"/>
              <a:ext cx="5752" cy="392"/>
            </a:xfrm>
            <a:custGeom>
              <a:avLst/>
              <a:gdLst>
                <a:gd name="T0" fmla="*/ 18425 w 18425"/>
                <a:gd name="T1" fmla="*/ 1255 h 1255"/>
                <a:gd name="T2" fmla="*/ 16357 w 18425"/>
                <a:gd name="T3" fmla="*/ 952 h 1255"/>
                <a:gd name="T4" fmla="*/ 16320 w 18425"/>
                <a:gd name="T5" fmla="*/ 942 h 1255"/>
                <a:gd name="T6" fmla="*/ 15985 w 18425"/>
                <a:gd name="T7" fmla="*/ 847 h 1255"/>
                <a:gd name="T8" fmla="*/ 14318 w 18425"/>
                <a:gd name="T9" fmla="*/ 520 h 1255"/>
                <a:gd name="T10" fmla="*/ 13394 w 18425"/>
                <a:gd name="T11" fmla="*/ 607 h 1255"/>
                <a:gd name="T12" fmla="*/ 12361 w 18425"/>
                <a:gd name="T13" fmla="*/ 730 h 1255"/>
                <a:gd name="T14" fmla="*/ 11031 w 18425"/>
                <a:gd name="T15" fmla="*/ 630 h 1255"/>
                <a:gd name="T16" fmla="*/ 10553 w 18425"/>
                <a:gd name="T17" fmla="*/ 481 h 1255"/>
                <a:gd name="T18" fmla="*/ 9798 w 18425"/>
                <a:gd name="T19" fmla="*/ 188 h 1255"/>
                <a:gd name="T20" fmla="*/ 8938 w 18425"/>
                <a:gd name="T21" fmla="*/ 18 h 1255"/>
                <a:gd name="T22" fmla="*/ 7104 w 18425"/>
                <a:gd name="T23" fmla="*/ 416 h 1255"/>
                <a:gd name="T24" fmla="*/ 6109 w 18425"/>
                <a:gd name="T25" fmla="*/ 581 h 1255"/>
                <a:gd name="T26" fmla="*/ 5227 w 18425"/>
                <a:gd name="T27" fmla="*/ 584 h 1255"/>
                <a:gd name="T28" fmla="*/ 4298 w 18425"/>
                <a:gd name="T29" fmla="*/ 523 h 1255"/>
                <a:gd name="T30" fmla="*/ 3310 w 18425"/>
                <a:gd name="T31" fmla="*/ 588 h 1255"/>
                <a:gd name="T32" fmla="*/ 1755 w 18425"/>
                <a:gd name="T33" fmla="*/ 800 h 1255"/>
                <a:gd name="T34" fmla="*/ 2 w 18425"/>
                <a:gd name="T35" fmla="*/ 829 h 1255"/>
                <a:gd name="T36" fmla="*/ 0 w 18425"/>
                <a:gd name="T37" fmla="*/ 825 h 1255"/>
                <a:gd name="T38" fmla="*/ 1764 w 18425"/>
                <a:gd name="T39" fmla="*/ 797 h 1255"/>
                <a:gd name="T40" fmla="*/ 3311 w 18425"/>
                <a:gd name="T41" fmla="*/ 588 h 1255"/>
                <a:gd name="T42" fmla="*/ 4291 w 18425"/>
                <a:gd name="T43" fmla="*/ 524 h 1255"/>
                <a:gd name="T44" fmla="*/ 5216 w 18425"/>
                <a:gd name="T45" fmla="*/ 584 h 1255"/>
                <a:gd name="T46" fmla="*/ 6096 w 18425"/>
                <a:gd name="T47" fmla="*/ 582 h 1255"/>
                <a:gd name="T48" fmla="*/ 7093 w 18425"/>
                <a:gd name="T49" fmla="*/ 416 h 1255"/>
                <a:gd name="T50" fmla="*/ 8942 w 18425"/>
                <a:gd name="T51" fmla="*/ 13 h 1255"/>
                <a:gd name="T52" fmla="*/ 9812 w 18425"/>
                <a:gd name="T53" fmla="*/ 187 h 1255"/>
                <a:gd name="T54" fmla="*/ 10569 w 18425"/>
                <a:gd name="T55" fmla="*/ 480 h 1255"/>
                <a:gd name="T56" fmla="*/ 11048 w 18425"/>
                <a:gd name="T57" fmla="*/ 628 h 1255"/>
                <a:gd name="T58" fmla="*/ 12376 w 18425"/>
                <a:gd name="T59" fmla="*/ 728 h 1255"/>
                <a:gd name="T60" fmla="*/ 13398 w 18425"/>
                <a:gd name="T61" fmla="*/ 606 h 1255"/>
                <a:gd name="T62" fmla="*/ 14312 w 18425"/>
                <a:gd name="T63" fmla="*/ 521 h 1255"/>
                <a:gd name="T64" fmla="*/ 15978 w 18425"/>
                <a:gd name="T65" fmla="*/ 845 h 1255"/>
                <a:gd name="T66" fmla="*/ 16313 w 18425"/>
                <a:gd name="T67" fmla="*/ 940 h 1255"/>
                <a:gd name="T68" fmla="*/ 16351 w 18425"/>
                <a:gd name="T69" fmla="*/ 950 h 1255"/>
                <a:gd name="T70" fmla="*/ 18424 w 18425"/>
                <a:gd name="T71" fmla="*/ 1253 h 1255"/>
                <a:gd name="T72" fmla="*/ 18425 w 18425"/>
                <a:gd name="T73" fmla="*/ 125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425" h="1255">
                  <a:moveTo>
                    <a:pt x="18425" y="1255"/>
                  </a:moveTo>
                  <a:cubicBezTo>
                    <a:pt x="17721" y="1250"/>
                    <a:pt x="17035" y="1136"/>
                    <a:pt x="16357" y="952"/>
                  </a:cubicBezTo>
                  <a:cubicBezTo>
                    <a:pt x="16342" y="948"/>
                    <a:pt x="16335" y="946"/>
                    <a:pt x="16320" y="942"/>
                  </a:cubicBezTo>
                  <a:cubicBezTo>
                    <a:pt x="16208" y="911"/>
                    <a:pt x="16097" y="879"/>
                    <a:pt x="15985" y="847"/>
                  </a:cubicBezTo>
                  <a:cubicBezTo>
                    <a:pt x="15441" y="690"/>
                    <a:pt x="14873" y="514"/>
                    <a:pt x="14318" y="520"/>
                  </a:cubicBezTo>
                  <a:cubicBezTo>
                    <a:pt x="14016" y="523"/>
                    <a:pt x="13701" y="565"/>
                    <a:pt x="13394" y="607"/>
                  </a:cubicBezTo>
                  <a:cubicBezTo>
                    <a:pt x="13051" y="653"/>
                    <a:pt x="12707" y="707"/>
                    <a:pt x="12361" y="730"/>
                  </a:cubicBezTo>
                  <a:cubicBezTo>
                    <a:pt x="11914" y="761"/>
                    <a:pt x="11466" y="742"/>
                    <a:pt x="11031" y="630"/>
                  </a:cubicBezTo>
                  <a:cubicBezTo>
                    <a:pt x="10870" y="588"/>
                    <a:pt x="10710" y="537"/>
                    <a:pt x="10553" y="481"/>
                  </a:cubicBezTo>
                  <a:cubicBezTo>
                    <a:pt x="10299" y="390"/>
                    <a:pt x="10051" y="282"/>
                    <a:pt x="9798" y="188"/>
                  </a:cubicBezTo>
                  <a:cubicBezTo>
                    <a:pt x="9515" y="84"/>
                    <a:pt x="9240" y="5"/>
                    <a:pt x="8938" y="18"/>
                  </a:cubicBezTo>
                  <a:cubicBezTo>
                    <a:pt x="8313" y="44"/>
                    <a:pt x="7707" y="269"/>
                    <a:pt x="7104" y="416"/>
                  </a:cubicBezTo>
                  <a:cubicBezTo>
                    <a:pt x="6777" y="496"/>
                    <a:pt x="6444" y="556"/>
                    <a:pt x="6109" y="581"/>
                  </a:cubicBezTo>
                  <a:cubicBezTo>
                    <a:pt x="5816" y="604"/>
                    <a:pt x="5520" y="600"/>
                    <a:pt x="5227" y="584"/>
                  </a:cubicBezTo>
                  <a:cubicBezTo>
                    <a:pt x="4918" y="567"/>
                    <a:pt x="4607" y="529"/>
                    <a:pt x="4298" y="523"/>
                  </a:cubicBezTo>
                  <a:cubicBezTo>
                    <a:pt x="3967" y="516"/>
                    <a:pt x="3636" y="544"/>
                    <a:pt x="3310" y="588"/>
                  </a:cubicBezTo>
                  <a:cubicBezTo>
                    <a:pt x="2792" y="657"/>
                    <a:pt x="2277" y="763"/>
                    <a:pt x="1755" y="800"/>
                  </a:cubicBezTo>
                  <a:cubicBezTo>
                    <a:pt x="1173" y="841"/>
                    <a:pt x="586" y="816"/>
                    <a:pt x="2" y="829"/>
                  </a:cubicBezTo>
                  <a:cubicBezTo>
                    <a:pt x="1" y="827"/>
                    <a:pt x="1" y="827"/>
                    <a:pt x="0" y="825"/>
                  </a:cubicBezTo>
                  <a:cubicBezTo>
                    <a:pt x="588" y="813"/>
                    <a:pt x="1178" y="838"/>
                    <a:pt x="1764" y="797"/>
                  </a:cubicBezTo>
                  <a:cubicBezTo>
                    <a:pt x="2282" y="761"/>
                    <a:pt x="2796" y="656"/>
                    <a:pt x="3311" y="588"/>
                  </a:cubicBezTo>
                  <a:cubicBezTo>
                    <a:pt x="3635" y="546"/>
                    <a:pt x="3963" y="518"/>
                    <a:pt x="4291" y="524"/>
                  </a:cubicBezTo>
                  <a:cubicBezTo>
                    <a:pt x="4599" y="530"/>
                    <a:pt x="4908" y="568"/>
                    <a:pt x="5216" y="584"/>
                  </a:cubicBezTo>
                  <a:cubicBezTo>
                    <a:pt x="5509" y="601"/>
                    <a:pt x="5804" y="604"/>
                    <a:pt x="6096" y="582"/>
                  </a:cubicBezTo>
                  <a:cubicBezTo>
                    <a:pt x="6432" y="557"/>
                    <a:pt x="6766" y="496"/>
                    <a:pt x="7093" y="416"/>
                  </a:cubicBezTo>
                  <a:cubicBezTo>
                    <a:pt x="7701" y="267"/>
                    <a:pt x="8312" y="40"/>
                    <a:pt x="8942" y="13"/>
                  </a:cubicBezTo>
                  <a:cubicBezTo>
                    <a:pt x="9248" y="0"/>
                    <a:pt x="9526" y="81"/>
                    <a:pt x="9812" y="187"/>
                  </a:cubicBezTo>
                  <a:cubicBezTo>
                    <a:pt x="10065" y="281"/>
                    <a:pt x="10315" y="389"/>
                    <a:pt x="10569" y="480"/>
                  </a:cubicBezTo>
                  <a:cubicBezTo>
                    <a:pt x="10727" y="536"/>
                    <a:pt x="10886" y="587"/>
                    <a:pt x="11048" y="628"/>
                  </a:cubicBezTo>
                  <a:cubicBezTo>
                    <a:pt x="11482" y="739"/>
                    <a:pt x="11929" y="758"/>
                    <a:pt x="12376" y="728"/>
                  </a:cubicBezTo>
                  <a:cubicBezTo>
                    <a:pt x="12718" y="704"/>
                    <a:pt x="13058" y="652"/>
                    <a:pt x="13398" y="606"/>
                  </a:cubicBezTo>
                  <a:cubicBezTo>
                    <a:pt x="13701" y="565"/>
                    <a:pt x="14013" y="525"/>
                    <a:pt x="14312" y="521"/>
                  </a:cubicBezTo>
                  <a:cubicBezTo>
                    <a:pt x="14868" y="514"/>
                    <a:pt x="15435" y="689"/>
                    <a:pt x="15978" y="845"/>
                  </a:cubicBezTo>
                  <a:cubicBezTo>
                    <a:pt x="16090" y="877"/>
                    <a:pt x="16201" y="909"/>
                    <a:pt x="16313" y="940"/>
                  </a:cubicBezTo>
                  <a:cubicBezTo>
                    <a:pt x="16328" y="944"/>
                    <a:pt x="16336" y="946"/>
                    <a:pt x="16351" y="950"/>
                  </a:cubicBezTo>
                  <a:cubicBezTo>
                    <a:pt x="17030" y="1134"/>
                    <a:pt x="17718" y="1248"/>
                    <a:pt x="18424" y="1253"/>
                  </a:cubicBezTo>
                  <a:cubicBezTo>
                    <a:pt x="18424" y="1253"/>
                    <a:pt x="18424" y="1254"/>
                    <a:pt x="18425" y="1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51"/>
            <p:cNvSpPr>
              <a:spLocks/>
            </p:cNvSpPr>
            <p:nvPr userDrawn="1"/>
          </p:nvSpPr>
          <p:spPr bwMode="auto">
            <a:xfrm>
              <a:off x="2" y="2853"/>
              <a:ext cx="5752" cy="393"/>
            </a:xfrm>
            <a:custGeom>
              <a:avLst/>
              <a:gdLst>
                <a:gd name="T0" fmla="*/ 18424 w 18424"/>
                <a:gd name="T1" fmla="*/ 1258 h 1260"/>
                <a:gd name="T2" fmla="*/ 16030 w 18424"/>
                <a:gd name="T3" fmla="*/ 946 h 1260"/>
                <a:gd name="T4" fmla="*/ 14384 w 18424"/>
                <a:gd name="T5" fmla="*/ 643 h 1260"/>
                <a:gd name="T6" fmla="*/ 13496 w 18424"/>
                <a:gd name="T7" fmla="*/ 679 h 1260"/>
                <a:gd name="T8" fmla="*/ 12465 w 18424"/>
                <a:gd name="T9" fmla="*/ 755 h 1260"/>
                <a:gd name="T10" fmla="*/ 11117 w 18424"/>
                <a:gd name="T11" fmla="*/ 622 h 1260"/>
                <a:gd name="T12" fmla="*/ 10628 w 18424"/>
                <a:gd name="T13" fmla="*/ 474 h 1260"/>
                <a:gd name="T14" fmla="*/ 10537 w 18424"/>
                <a:gd name="T15" fmla="*/ 442 h 1260"/>
                <a:gd name="T16" fmla="*/ 8976 w 18424"/>
                <a:gd name="T17" fmla="*/ 39 h 1260"/>
                <a:gd name="T18" fmla="*/ 7199 w 18424"/>
                <a:gd name="T19" fmla="*/ 438 h 1260"/>
                <a:gd name="T20" fmla="*/ 6244 w 18424"/>
                <a:gd name="T21" fmla="*/ 636 h 1260"/>
                <a:gd name="T22" fmla="*/ 5396 w 18424"/>
                <a:gd name="T23" fmla="*/ 686 h 1260"/>
                <a:gd name="T24" fmla="*/ 4497 w 18424"/>
                <a:gd name="T25" fmla="*/ 656 h 1260"/>
                <a:gd name="T26" fmla="*/ 3518 w 18424"/>
                <a:gd name="T27" fmla="*/ 676 h 1260"/>
                <a:gd name="T28" fmla="*/ 1838 w 18424"/>
                <a:gd name="T29" fmla="*/ 822 h 1260"/>
                <a:gd name="T30" fmla="*/ 1 w 18424"/>
                <a:gd name="T31" fmla="*/ 834 h 1260"/>
                <a:gd name="T32" fmla="*/ 0 w 18424"/>
                <a:gd name="T33" fmla="*/ 831 h 1260"/>
                <a:gd name="T34" fmla="*/ 1845 w 18424"/>
                <a:gd name="T35" fmla="*/ 820 h 1260"/>
                <a:gd name="T36" fmla="*/ 3519 w 18424"/>
                <a:gd name="T37" fmla="*/ 677 h 1260"/>
                <a:gd name="T38" fmla="*/ 4491 w 18424"/>
                <a:gd name="T39" fmla="*/ 658 h 1260"/>
                <a:gd name="T40" fmla="*/ 5386 w 18424"/>
                <a:gd name="T41" fmla="*/ 687 h 1260"/>
                <a:gd name="T42" fmla="*/ 6232 w 18424"/>
                <a:gd name="T43" fmla="*/ 637 h 1260"/>
                <a:gd name="T44" fmla="*/ 7189 w 18424"/>
                <a:gd name="T45" fmla="*/ 438 h 1260"/>
                <a:gd name="T46" fmla="*/ 8979 w 18424"/>
                <a:gd name="T47" fmla="*/ 35 h 1260"/>
                <a:gd name="T48" fmla="*/ 10552 w 18424"/>
                <a:gd name="T49" fmla="*/ 442 h 1260"/>
                <a:gd name="T50" fmla="*/ 10643 w 18424"/>
                <a:gd name="T51" fmla="*/ 474 h 1260"/>
                <a:gd name="T52" fmla="*/ 11133 w 18424"/>
                <a:gd name="T53" fmla="*/ 622 h 1260"/>
                <a:gd name="T54" fmla="*/ 12479 w 18424"/>
                <a:gd name="T55" fmla="*/ 754 h 1260"/>
                <a:gd name="T56" fmla="*/ 13498 w 18424"/>
                <a:gd name="T57" fmla="*/ 679 h 1260"/>
                <a:gd name="T58" fmla="*/ 14379 w 18424"/>
                <a:gd name="T59" fmla="*/ 644 h 1260"/>
                <a:gd name="T60" fmla="*/ 16023 w 18424"/>
                <a:gd name="T61" fmla="*/ 945 h 1260"/>
                <a:gd name="T62" fmla="*/ 18424 w 18424"/>
                <a:gd name="T63" fmla="*/ 1256 h 1260"/>
                <a:gd name="T64" fmla="*/ 18424 w 18424"/>
                <a:gd name="T65" fmla="*/ 125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24" h="1260">
                  <a:moveTo>
                    <a:pt x="18424" y="1258"/>
                  </a:moveTo>
                  <a:cubicBezTo>
                    <a:pt x="17611" y="1260"/>
                    <a:pt x="16818" y="1135"/>
                    <a:pt x="16030" y="946"/>
                  </a:cubicBezTo>
                  <a:cubicBezTo>
                    <a:pt x="15486" y="816"/>
                    <a:pt x="14941" y="674"/>
                    <a:pt x="14384" y="643"/>
                  </a:cubicBezTo>
                  <a:cubicBezTo>
                    <a:pt x="14090" y="626"/>
                    <a:pt x="13790" y="655"/>
                    <a:pt x="13496" y="679"/>
                  </a:cubicBezTo>
                  <a:cubicBezTo>
                    <a:pt x="13153" y="708"/>
                    <a:pt x="12809" y="745"/>
                    <a:pt x="12465" y="755"/>
                  </a:cubicBezTo>
                  <a:cubicBezTo>
                    <a:pt x="12011" y="769"/>
                    <a:pt x="11558" y="736"/>
                    <a:pt x="11117" y="622"/>
                  </a:cubicBezTo>
                  <a:cubicBezTo>
                    <a:pt x="10952" y="580"/>
                    <a:pt x="10789" y="529"/>
                    <a:pt x="10628" y="474"/>
                  </a:cubicBezTo>
                  <a:cubicBezTo>
                    <a:pt x="10599" y="464"/>
                    <a:pt x="10568" y="453"/>
                    <a:pt x="10537" y="442"/>
                  </a:cubicBezTo>
                  <a:cubicBezTo>
                    <a:pt x="10033" y="260"/>
                    <a:pt x="9521" y="5"/>
                    <a:pt x="8976" y="39"/>
                  </a:cubicBezTo>
                  <a:cubicBezTo>
                    <a:pt x="8371" y="78"/>
                    <a:pt x="7785" y="280"/>
                    <a:pt x="7199" y="438"/>
                  </a:cubicBezTo>
                  <a:cubicBezTo>
                    <a:pt x="6885" y="523"/>
                    <a:pt x="6566" y="595"/>
                    <a:pt x="6244" y="636"/>
                  </a:cubicBezTo>
                  <a:cubicBezTo>
                    <a:pt x="5964" y="673"/>
                    <a:pt x="5679" y="687"/>
                    <a:pt x="5396" y="686"/>
                  </a:cubicBezTo>
                  <a:cubicBezTo>
                    <a:pt x="5097" y="685"/>
                    <a:pt x="4796" y="668"/>
                    <a:pt x="4497" y="656"/>
                  </a:cubicBezTo>
                  <a:cubicBezTo>
                    <a:pt x="4171" y="643"/>
                    <a:pt x="3844" y="653"/>
                    <a:pt x="3518" y="676"/>
                  </a:cubicBezTo>
                  <a:cubicBezTo>
                    <a:pt x="2959" y="716"/>
                    <a:pt x="2399" y="796"/>
                    <a:pt x="1838" y="822"/>
                  </a:cubicBezTo>
                  <a:cubicBezTo>
                    <a:pt x="1228" y="850"/>
                    <a:pt x="614" y="827"/>
                    <a:pt x="1" y="834"/>
                  </a:cubicBezTo>
                  <a:cubicBezTo>
                    <a:pt x="1" y="833"/>
                    <a:pt x="1" y="832"/>
                    <a:pt x="0" y="831"/>
                  </a:cubicBezTo>
                  <a:cubicBezTo>
                    <a:pt x="615" y="824"/>
                    <a:pt x="1232" y="847"/>
                    <a:pt x="1845" y="820"/>
                  </a:cubicBezTo>
                  <a:cubicBezTo>
                    <a:pt x="2404" y="794"/>
                    <a:pt x="2961" y="716"/>
                    <a:pt x="3519" y="677"/>
                  </a:cubicBezTo>
                  <a:cubicBezTo>
                    <a:pt x="3842" y="654"/>
                    <a:pt x="4167" y="645"/>
                    <a:pt x="4491" y="658"/>
                  </a:cubicBezTo>
                  <a:cubicBezTo>
                    <a:pt x="4789" y="669"/>
                    <a:pt x="5088" y="686"/>
                    <a:pt x="5386" y="687"/>
                  </a:cubicBezTo>
                  <a:cubicBezTo>
                    <a:pt x="5668" y="687"/>
                    <a:pt x="5952" y="673"/>
                    <a:pt x="6232" y="637"/>
                  </a:cubicBezTo>
                  <a:cubicBezTo>
                    <a:pt x="6555" y="596"/>
                    <a:pt x="6875" y="523"/>
                    <a:pt x="7189" y="438"/>
                  </a:cubicBezTo>
                  <a:cubicBezTo>
                    <a:pt x="7779" y="278"/>
                    <a:pt x="8369" y="74"/>
                    <a:pt x="8979" y="35"/>
                  </a:cubicBezTo>
                  <a:cubicBezTo>
                    <a:pt x="9527" y="0"/>
                    <a:pt x="10044" y="258"/>
                    <a:pt x="10552" y="442"/>
                  </a:cubicBezTo>
                  <a:cubicBezTo>
                    <a:pt x="10583" y="453"/>
                    <a:pt x="10614" y="463"/>
                    <a:pt x="10643" y="474"/>
                  </a:cubicBezTo>
                  <a:cubicBezTo>
                    <a:pt x="10805" y="529"/>
                    <a:pt x="10968" y="579"/>
                    <a:pt x="11133" y="622"/>
                  </a:cubicBezTo>
                  <a:cubicBezTo>
                    <a:pt x="11573" y="734"/>
                    <a:pt x="12025" y="767"/>
                    <a:pt x="12479" y="754"/>
                  </a:cubicBezTo>
                  <a:cubicBezTo>
                    <a:pt x="12819" y="744"/>
                    <a:pt x="13159" y="707"/>
                    <a:pt x="13498" y="679"/>
                  </a:cubicBezTo>
                  <a:cubicBezTo>
                    <a:pt x="13790" y="655"/>
                    <a:pt x="14088" y="628"/>
                    <a:pt x="14379" y="644"/>
                  </a:cubicBezTo>
                  <a:cubicBezTo>
                    <a:pt x="14936" y="675"/>
                    <a:pt x="15480" y="816"/>
                    <a:pt x="16023" y="945"/>
                  </a:cubicBezTo>
                  <a:cubicBezTo>
                    <a:pt x="16814" y="1133"/>
                    <a:pt x="17609" y="1258"/>
                    <a:pt x="18424" y="1256"/>
                  </a:cubicBezTo>
                  <a:cubicBezTo>
                    <a:pt x="18424" y="1257"/>
                    <a:pt x="18424" y="1257"/>
                    <a:pt x="18424" y="12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52"/>
            <p:cNvSpPr>
              <a:spLocks/>
            </p:cNvSpPr>
            <p:nvPr userDrawn="1"/>
          </p:nvSpPr>
          <p:spPr bwMode="auto">
            <a:xfrm>
              <a:off x="2" y="2835"/>
              <a:ext cx="5752" cy="391"/>
            </a:xfrm>
            <a:custGeom>
              <a:avLst/>
              <a:gdLst>
                <a:gd name="T0" fmla="*/ 18424 w 18424"/>
                <a:gd name="T1" fmla="*/ 1241 h 1252"/>
                <a:gd name="T2" fmla="*/ 18424 w 18424"/>
                <a:gd name="T3" fmla="*/ 1243 h 1252"/>
                <a:gd name="T4" fmla="*/ 16058 w 18424"/>
                <a:gd name="T5" fmla="*/ 1019 h 1252"/>
                <a:gd name="T6" fmla="*/ 14464 w 18424"/>
                <a:gd name="T7" fmla="*/ 765 h 1252"/>
                <a:gd name="T8" fmla="*/ 13548 w 18424"/>
                <a:gd name="T9" fmla="*/ 763 h 1252"/>
                <a:gd name="T10" fmla="*/ 12574 w 18424"/>
                <a:gd name="T11" fmla="*/ 785 h 1252"/>
                <a:gd name="T12" fmla="*/ 11195 w 18424"/>
                <a:gd name="T13" fmla="*/ 606 h 1252"/>
                <a:gd name="T14" fmla="*/ 10706 w 18424"/>
                <a:gd name="T15" fmla="*/ 457 h 1252"/>
                <a:gd name="T16" fmla="*/ 10648 w 18424"/>
                <a:gd name="T17" fmla="*/ 437 h 1252"/>
                <a:gd name="T18" fmla="*/ 9058 w 18424"/>
                <a:gd name="T19" fmla="*/ 35 h 1252"/>
                <a:gd name="T20" fmla="*/ 7337 w 18424"/>
                <a:gd name="T21" fmla="*/ 422 h 1252"/>
                <a:gd name="T22" fmla="*/ 6384 w 18424"/>
                <a:gd name="T23" fmla="*/ 660 h 1252"/>
                <a:gd name="T24" fmla="*/ 5607 w 18424"/>
                <a:gd name="T25" fmla="*/ 753 h 1252"/>
                <a:gd name="T26" fmla="*/ 4689 w 18424"/>
                <a:gd name="T27" fmla="*/ 768 h 1252"/>
                <a:gd name="T28" fmla="*/ 3908 w 18424"/>
                <a:gd name="T29" fmla="*/ 762 h 1252"/>
                <a:gd name="T30" fmla="*/ 3766 w 18424"/>
                <a:gd name="T31" fmla="*/ 764 h 1252"/>
                <a:gd name="T32" fmla="*/ 1966 w 18424"/>
                <a:gd name="T33" fmla="*/ 829 h 1252"/>
                <a:gd name="T34" fmla="*/ 2 w 18424"/>
                <a:gd name="T35" fmla="*/ 817 h 1252"/>
                <a:gd name="T36" fmla="*/ 0 w 18424"/>
                <a:gd name="T37" fmla="*/ 814 h 1252"/>
                <a:gd name="T38" fmla="*/ 1971 w 18424"/>
                <a:gd name="T39" fmla="*/ 827 h 1252"/>
                <a:gd name="T40" fmla="*/ 3766 w 18424"/>
                <a:gd name="T41" fmla="*/ 765 h 1252"/>
                <a:gd name="T42" fmla="*/ 3909 w 18424"/>
                <a:gd name="T43" fmla="*/ 763 h 1252"/>
                <a:gd name="T44" fmla="*/ 4684 w 18424"/>
                <a:gd name="T45" fmla="*/ 770 h 1252"/>
                <a:gd name="T46" fmla="*/ 5597 w 18424"/>
                <a:gd name="T47" fmla="*/ 754 h 1252"/>
                <a:gd name="T48" fmla="*/ 6373 w 18424"/>
                <a:gd name="T49" fmla="*/ 661 h 1252"/>
                <a:gd name="T50" fmla="*/ 7328 w 18424"/>
                <a:gd name="T51" fmla="*/ 422 h 1252"/>
                <a:gd name="T52" fmla="*/ 9060 w 18424"/>
                <a:gd name="T53" fmla="*/ 31 h 1252"/>
                <a:gd name="T54" fmla="*/ 10662 w 18424"/>
                <a:gd name="T55" fmla="*/ 437 h 1252"/>
                <a:gd name="T56" fmla="*/ 10720 w 18424"/>
                <a:gd name="T57" fmla="*/ 457 h 1252"/>
                <a:gd name="T58" fmla="*/ 11209 w 18424"/>
                <a:gd name="T59" fmla="*/ 606 h 1252"/>
                <a:gd name="T60" fmla="*/ 12585 w 18424"/>
                <a:gd name="T61" fmla="*/ 784 h 1252"/>
                <a:gd name="T62" fmla="*/ 13549 w 18424"/>
                <a:gd name="T63" fmla="*/ 763 h 1252"/>
                <a:gd name="T64" fmla="*/ 14459 w 18424"/>
                <a:gd name="T65" fmla="*/ 766 h 1252"/>
                <a:gd name="T66" fmla="*/ 16051 w 18424"/>
                <a:gd name="T67" fmla="*/ 1018 h 1252"/>
                <a:gd name="T68" fmla="*/ 18424 w 18424"/>
                <a:gd name="T69" fmla="*/ 1241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4" h="1252">
                  <a:moveTo>
                    <a:pt x="18424" y="1241"/>
                  </a:moveTo>
                  <a:cubicBezTo>
                    <a:pt x="18424" y="1242"/>
                    <a:pt x="18424" y="1242"/>
                    <a:pt x="18424" y="1243"/>
                  </a:cubicBezTo>
                  <a:cubicBezTo>
                    <a:pt x="17627" y="1252"/>
                    <a:pt x="16839" y="1166"/>
                    <a:pt x="16058" y="1019"/>
                  </a:cubicBezTo>
                  <a:cubicBezTo>
                    <a:pt x="15529" y="920"/>
                    <a:pt x="15001" y="804"/>
                    <a:pt x="14464" y="765"/>
                  </a:cubicBezTo>
                  <a:cubicBezTo>
                    <a:pt x="14160" y="743"/>
                    <a:pt x="13853" y="753"/>
                    <a:pt x="13548" y="763"/>
                  </a:cubicBezTo>
                  <a:cubicBezTo>
                    <a:pt x="13224" y="773"/>
                    <a:pt x="12898" y="789"/>
                    <a:pt x="12574" y="785"/>
                  </a:cubicBezTo>
                  <a:cubicBezTo>
                    <a:pt x="12108" y="778"/>
                    <a:pt x="11645" y="726"/>
                    <a:pt x="11195" y="606"/>
                  </a:cubicBezTo>
                  <a:cubicBezTo>
                    <a:pt x="11031" y="562"/>
                    <a:pt x="10868" y="511"/>
                    <a:pt x="10706" y="457"/>
                  </a:cubicBezTo>
                  <a:cubicBezTo>
                    <a:pt x="10687" y="451"/>
                    <a:pt x="10668" y="444"/>
                    <a:pt x="10648" y="437"/>
                  </a:cubicBezTo>
                  <a:cubicBezTo>
                    <a:pt x="10140" y="263"/>
                    <a:pt x="9601" y="4"/>
                    <a:pt x="9058" y="35"/>
                  </a:cubicBezTo>
                  <a:cubicBezTo>
                    <a:pt x="8471" y="69"/>
                    <a:pt x="7901" y="254"/>
                    <a:pt x="7337" y="422"/>
                  </a:cubicBezTo>
                  <a:cubicBezTo>
                    <a:pt x="7023" y="515"/>
                    <a:pt x="6706" y="601"/>
                    <a:pt x="6384" y="660"/>
                  </a:cubicBezTo>
                  <a:cubicBezTo>
                    <a:pt x="6128" y="707"/>
                    <a:pt x="5867" y="738"/>
                    <a:pt x="5607" y="753"/>
                  </a:cubicBezTo>
                  <a:cubicBezTo>
                    <a:pt x="5302" y="772"/>
                    <a:pt x="4995" y="771"/>
                    <a:pt x="4689" y="768"/>
                  </a:cubicBezTo>
                  <a:cubicBezTo>
                    <a:pt x="4429" y="766"/>
                    <a:pt x="4168" y="759"/>
                    <a:pt x="3908" y="762"/>
                  </a:cubicBezTo>
                  <a:cubicBezTo>
                    <a:pt x="3861" y="762"/>
                    <a:pt x="3814" y="763"/>
                    <a:pt x="3766" y="764"/>
                  </a:cubicBezTo>
                  <a:cubicBezTo>
                    <a:pt x="3167" y="774"/>
                    <a:pt x="2566" y="820"/>
                    <a:pt x="1966" y="829"/>
                  </a:cubicBezTo>
                  <a:cubicBezTo>
                    <a:pt x="1312" y="839"/>
                    <a:pt x="657" y="814"/>
                    <a:pt x="2" y="817"/>
                  </a:cubicBezTo>
                  <a:cubicBezTo>
                    <a:pt x="1" y="816"/>
                    <a:pt x="1" y="815"/>
                    <a:pt x="0" y="814"/>
                  </a:cubicBezTo>
                  <a:cubicBezTo>
                    <a:pt x="657" y="810"/>
                    <a:pt x="1315" y="837"/>
                    <a:pt x="1971" y="827"/>
                  </a:cubicBezTo>
                  <a:cubicBezTo>
                    <a:pt x="2569" y="819"/>
                    <a:pt x="3168" y="775"/>
                    <a:pt x="3766" y="765"/>
                  </a:cubicBezTo>
                  <a:cubicBezTo>
                    <a:pt x="3814" y="764"/>
                    <a:pt x="3861" y="764"/>
                    <a:pt x="3909" y="763"/>
                  </a:cubicBezTo>
                  <a:cubicBezTo>
                    <a:pt x="4167" y="761"/>
                    <a:pt x="4426" y="768"/>
                    <a:pt x="4684" y="770"/>
                  </a:cubicBezTo>
                  <a:cubicBezTo>
                    <a:pt x="4989" y="772"/>
                    <a:pt x="5294" y="773"/>
                    <a:pt x="5597" y="754"/>
                  </a:cubicBezTo>
                  <a:cubicBezTo>
                    <a:pt x="5857" y="739"/>
                    <a:pt x="6117" y="708"/>
                    <a:pt x="6373" y="661"/>
                  </a:cubicBezTo>
                  <a:cubicBezTo>
                    <a:pt x="6695" y="602"/>
                    <a:pt x="7013" y="516"/>
                    <a:pt x="7328" y="422"/>
                  </a:cubicBezTo>
                  <a:cubicBezTo>
                    <a:pt x="7896" y="252"/>
                    <a:pt x="8469" y="65"/>
                    <a:pt x="9060" y="31"/>
                  </a:cubicBezTo>
                  <a:cubicBezTo>
                    <a:pt x="9608" y="0"/>
                    <a:pt x="10150" y="262"/>
                    <a:pt x="10662" y="437"/>
                  </a:cubicBezTo>
                  <a:cubicBezTo>
                    <a:pt x="10682" y="444"/>
                    <a:pt x="10701" y="451"/>
                    <a:pt x="10720" y="457"/>
                  </a:cubicBezTo>
                  <a:cubicBezTo>
                    <a:pt x="10882" y="511"/>
                    <a:pt x="11045" y="562"/>
                    <a:pt x="11209" y="606"/>
                  </a:cubicBezTo>
                  <a:cubicBezTo>
                    <a:pt x="11659" y="726"/>
                    <a:pt x="12121" y="777"/>
                    <a:pt x="12585" y="784"/>
                  </a:cubicBezTo>
                  <a:cubicBezTo>
                    <a:pt x="12907" y="789"/>
                    <a:pt x="13229" y="773"/>
                    <a:pt x="13549" y="763"/>
                  </a:cubicBezTo>
                  <a:cubicBezTo>
                    <a:pt x="13852" y="754"/>
                    <a:pt x="14157" y="744"/>
                    <a:pt x="14459" y="766"/>
                  </a:cubicBezTo>
                  <a:cubicBezTo>
                    <a:pt x="14995" y="805"/>
                    <a:pt x="15523" y="919"/>
                    <a:pt x="16051" y="1018"/>
                  </a:cubicBezTo>
                  <a:cubicBezTo>
                    <a:pt x="16835" y="1165"/>
                    <a:pt x="17624" y="1250"/>
                    <a:pt x="18424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53"/>
            <p:cNvSpPr>
              <a:spLocks/>
            </p:cNvSpPr>
            <p:nvPr userDrawn="1"/>
          </p:nvSpPr>
          <p:spPr bwMode="auto">
            <a:xfrm>
              <a:off x="2" y="2812"/>
              <a:ext cx="5752" cy="393"/>
            </a:xfrm>
            <a:custGeom>
              <a:avLst/>
              <a:gdLst>
                <a:gd name="T0" fmla="*/ 18423 w 18423"/>
                <a:gd name="T1" fmla="*/ 1240 h 1256"/>
                <a:gd name="T2" fmla="*/ 18423 w 18423"/>
                <a:gd name="T3" fmla="*/ 1242 h 1256"/>
                <a:gd name="T4" fmla="*/ 16084 w 18423"/>
                <a:gd name="T5" fmla="*/ 1098 h 1256"/>
                <a:gd name="T6" fmla="*/ 14498 w 18423"/>
                <a:gd name="T7" fmla="*/ 899 h 1256"/>
                <a:gd name="T8" fmla="*/ 13602 w 18423"/>
                <a:gd name="T9" fmla="*/ 876 h 1256"/>
                <a:gd name="T10" fmla="*/ 12638 w 18423"/>
                <a:gd name="T11" fmla="*/ 846 h 1256"/>
                <a:gd name="T12" fmla="*/ 11258 w 18423"/>
                <a:gd name="T13" fmla="*/ 610 h 1256"/>
                <a:gd name="T14" fmla="*/ 10763 w 18423"/>
                <a:gd name="T15" fmla="*/ 453 h 1256"/>
                <a:gd name="T16" fmla="*/ 10744 w 18423"/>
                <a:gd name="T17" fmla="*/ 447 h 1256"/>
                <a:gd name="T18" fmla="*/ 9088 w 18423"/>
                <a:gd name="T19" fmla="*/ 40 h 1256"/>
                <a:gd name="T20" fmla="*/ 7428 w 18423"/>
                <a:gd name="T21" fmla="*/ 422 h 1256"/>
                <a:gd name="T22" fmla="*/ 6519 w 18423"/>
                <a:gd name="T23" fmla="*/ 685 h 1256"/>
                <a:gd name="T24" fmla="*/ 5777 w 18423"/>
                <a:gd name="T25" fmla="*/ 818 h 1256"/>
                <a:gd name="T26" fmla="*/ 4899 w 18423"/>
                <a:gd name="T27" fmla="*/ 883 h 1256"/>
                <a:gd name="T28" fmla="*/ 4203 w 18423"/>
                <a:gd name="T29" fmla="*/ 885 h 1256"/>
                <a:gd name="T30" fmla="*/ 3994 w 18423"/>
                <a:gd name="T31" fmla="*/ 881 h 1256"/>
                <a:gd name="T32" fmla="*/ 2084 w 18423"/>
                <a:gd name="T33" fmla="*/ 859 h 1256"/>
                <a:gd name="T34" fmla="*/ 2 w 18423"/>
                <a:gd name="T35" fmla="*/ 807 h 1256"/>
                <a:gd name="T36" fmla="*/ 0 w 18423"/>
                <a:gd name="T37" fmla="*/ 803 h 1256"/>
                <a:gd name="T38" fmla="*/ 2088 w 18423"/>
                <a:gd name="T39" fmla="*/ 858 h 1256"/>
                <a:gd name="T40" fmla="*/ 3994 w 18423"/>
                <a:gd name="T41" fmla="*/ 882 h 1256"/>
                <a:gd name="T42" fmla="*/ 4203 w 18423"/>
                <a:gd name="T43" fmla="*/ 887 h 1256"/>
                <a:gd name="T44" fmla="*/ 4895 w 18423"/>
                <a:gd name="T45" fmla="*/ 884 h 1256"/>
                <a:gd name="T46" fmla="*/ 5769 w 18423"/>
                <a:gd name="T47" fmla="*/ 820 h 1256"/>
                <a:gd name="T48" fmla="*/ 6509 w 18423"/>
                <a:gd name="T49" fmla="*/ 686 h 1256"/>
                <a:gd name="T50" fmla="*/ 7420 w 18423"/>
                <a:gd name="T51" fmla="*/ 422 h 1256"/>
                <a:gd name="T52" fmla="*/ 9090 w 18423"/>
                <a:gd name="T53" fmla="*/ 36 h 1256"/>
                <a:gd name="T54" fmla="*/ 10757 w 18423"/>
                <a:gd name="T55" fmla="*/ 447 h 1256"/>
                <a:gd name="T56" fmla="*/ 10776 w 18423"/>
                <a:gd name="T57" fmla="*/ 453 h 1256"/>
                <a:gd name="T58" fmla="*/ 11272 w 18423"/>
                <a:gd name="T59" fmla="*/ 610 h 1256"/>
                <a:gd name="T60" fmla="*/ 12648 w 18423"/>
                <a:gd name="T61" fmla="*/ 846 h 1256"/>
                <a:gd name="T62" fmla="*/ 13602 w 18423"/>
                <a:gd name="T63" fmla="*/ 877 h 1256"/>
                <a:gd name="T64" fmla="*/ 14493 w 18423"/>
                <a:gd name="T65" fmla="*/ 900 h 1256"/>
                <a:gd name="T66" fmla="*/ 16078 w 18423"/>
                <a:gd name="T67" fmla="*/ 1097 h 1256"/>
                <a:gd name="T68" fmla="*/ 18423 w 18423"/>
                <a:gd name="T69" fmla="*/ 124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1256">
                  <a:moveTo>
                    <a:pt x="18423" y="1240"/>
                  </a:moveTo>
                  <a:cubicBezTo>
                    <a:pt x="18423" y="1241"/>
                    <a:pt x="18423" y="1241"/>
                    <a:pt x="18423" y="1242"/>
                  </a:cubicBezTo>
                  <a:cubicBezTo>
                    <a:pt x="17640" y="1256"/>
                    <a:pt x="16860" y="1204"/>
                    <a:pt x="16084" y="1098"/>
                  </a:cubicBezTo>
                  <a:cubicBezTo>
                    <a:pt x="15557" y="1025"/>
                    <a:pt x="15028" y="933"/>
                    <a:pt x="14498" y="899"/>
                  </a:cubicBezTo>
                  <a:cubicBezTo>
                    <a:pt x="14201" y="880"/>
                    <a:pt x="13900" y="881"/>
                    <a:pt x="13602" y="876"/>
                  </a:cubicBezTo>
                  <a:cubicBezTo>
                    <a:pt x="13280" y="870"/>
                    <a:pt x="12958" y="867"/>
                    <a:pt x="12638" y="846"/>
                  </a:cubicBezTo>
                  <a:cubicBezTo>
                    <a:pt x="12171" y="814"/>
                    <a:pt x="11709" y="738"/>
                    <a:pt x="11258" y="610"/>
                  </a:cubicBezTo>
                  <a:cubicBezTo>
                    <a:pt x="11092" y="562"/>
                    <a:pt x="10927" y="509"/>
                    <a:pt x="10763" y="453"/>
                  </a:cubicBezTo>
                  <a:cubicBezTo>
                    <a:pt x="10756" y="451"/>
                    <a:pt x="10752" y="449"/>
                    <a:pt x="10744" y="447"/>
                  </a:cubicBezTo>
                  <a:cubicBezTo>
                    <a:pt x="10219" y="268"/>
                    <a:pt x="9650" y="4"/>
                    <a:pt x="9088" y="40"/>
                  </a:cubicBezTo>
                  <a:cubicBezTo>
                    <a:pt x="8521" y="76"/>
                    <a:pt x="7971" y="248"/>
                    <a:pt x="7428" y="422"/>
                  </a:cubicBezTo>
                  <a:cubicBezTo>
                    <a:pt x="7128" y="518"/>
                    <a:pt x="6826" y="612"/>
                    <a:pt x="6519" y="685"/>
                  </a:cubicBezTo>
                  <a:cubicBezTo>
                    <a:pt x="6275" y="743"/>
                    <a:pt x="6026" y="787"/>
                    <a:pt x="5777" y="818"/>
                  </a:cubicBezTo>
                  <a:cubicBezTo>
                    <a:pt x="5487" y="854"/>
                    <a:pt x="5192" y="872"/>
                    <a:pt x="4899" y="883"/>
                  </a:cubicBezTo>
                  <a:cubicBezTo>
                    <a:pt x="4666" y="891"/>
                    <a:pt x="4436" y="891"/>
                    <a:pt x="4203" y="885"/>
                  </a:cubicBezTo>
                  <a:cubicBezTo>
                    <a:pt x="4133" y="884"/>
                    <a:pt x="4064" y="882"/>
                    <a:pt x="3994" y="881"/>
                  </a:cubicBezTo>
                  <a:cubicBezTo>
                    <a:pt x="3358" y="867"/>
                    <a:pt x="2721" y="873"/>
                    <a:pt x="2084" y="859"/>
                  </a:cubicBezTo>
                  <a:cubicBezTo>
                    <a:pt x="1390" y="844"/>
                    <a:pt x="696" y="809"/>
                    <a:pt x="2" y="807"/>
                  </a:cubicBezTo>
                  <a:cubicBezTo>
                    <a:pt x="1" y="805"/>
                    <a:pt x="1" y="805"/>
                    <a:pt x="0" y="803"/>
                  </a:cubicBezTo>
                  <a:cubicBezTo>
                    <a:pt x="696" y="806"/>
                    <a:pt x="1392" y="842"/>
                    <a:pt x="2088" y="858"/>
                  </a:cubicBezTo>
                  <a:cubicBezTo>
                    <a:pt x="2723" y="872"/>
                    <a:pt x="3359" y="867"/>
                    <a:pt x="3994" y="882"/>
                  </a:cubicBezTo>
                  <a:cubicBezTo>
                    <a:pt x="4064" y="883"/>
                    <a:pt x="4134" y="885"/>
                    <a:pt x="4203" y="887"/>
                  </a:cubicBezTo>
                  <a:cubicBezTo>
                    <a:pt x="4434" y="893"/>
                    <a:pt x="4664" y="892"/>
                    <a:pt x="4895" y="884"/>
                  </a:cubicBezTo>
                  <a:cubicBezTo>
                    <a:pt x="5187" y="874"/>
                    <a:pt x="5480" y="856"/>
                    <a:pt x="5769" y="820"/>
                  </a:cubicBezTo>
                  <a:cubicBezTo>
                    <a:pt x="6017" y="789"/>
                    <a:pt x="6266" y="744"/>
                    <a:pt x="6509" y="686"/>
                  </a:cubicBezTo>
                  <a:cubicBezTo>
                    <a:pt x="6816" y="613"/>
                    <a:pt x="7119" y="519"/>
                    <a:pt x="7420" y="422"/>
                  </a:cubicBezTo>
                  <a:cubicBezTo>
                    <a:pt x="7966" y="246"/>
                    <a:pt x="8519" y="72"/>
                    <a:pt x="9090" y="36"/>
                  </a:cubicBezTo>
                  <a:cubicBezTo>
                    <a:pt x="9655" y="0"/>
                    <a:pt x="10228" y="267"/>
                    <a:pt x="10757" y="447"/>
                  </a:cubicBezTo>
                  <a:cubicBezTo>
                    <a:pt x="10765" y="450"/>
                    <a:pt x="10768" y="451"/>
                    <a:pt x="10776" y="453"/>
                  </a:cubicBezTo>
                  <a:cubicBezTo>
                    <a:pt x="10940" y="509"/>
                    <a:pt x="11105" y="563"/>
                    <a:pt x="11272" y="610"/>
                  </a:cubicBezTo>
                  <a:cubicBezTo>
                    <a:pt x="11721" y="739"/>
                    <a:pt x="12182" y="815"/>
                    <a:pt x="12648" y="846"/>
                  </a:cubicBezTo>
                  <a:cubicBezTo>
                    <a:pt x="12965" y="868"/>
                    <a:pt x="13284" y="871"/>
                    <a:pt x="13602" y="877"/>
                  </a:cubicBezTo>
                  <a:cubicBezTo>
                    <a:pt x="13899" y="883"/>
                    <a:pt x="14198" y="882"/>
                    <a:pt x="14493" y="900"/>
                  </a:cubicBezTo>
                  <a:cubicBezTo>
                    <a:pt x="15023" y="933"/>
                    <a:pt x="15551" y="1025"/>
                    <a:pt x="16078" y="1097"/>
                  </a:cubicBezTo>
                  <a:cubicBezTo>
                    <a:pt x="16856" y="1203"/>
                    <a:pt x="17638" y="1255"/>
                    <a:pt x="18423" y="1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54"/>
            <p:cNvSpPr>
              <a:spLocks/>
            </p:cNvSpPr>
            <p:nvPr userDrawn="1"/>
          </p:nvSpPr>
          <p:spPr bwMode="auto">
            <a:xfrm>
              <a:off x="2" y="2789"/>
              <a:ext cx="5752" cy="394"/>
            </a:xfrm>
            <a:custGeom>
              <a:avLst/>
              <a:gdLst>
                <a:gd name="T0" fmla="*/ 18423 w 18423"/>
                <a:gd name="T1" fmla="*/ 1242 h 1262"/>
                <a:gd name="T2" fmla="*/ 18423 w 18423"/>
                <a:gd name="T3" fmla="*/ 1244 h 1262"/>
                <a:gd name="T4" fmla="*/ 16105 w 18423"/>
                <a:gd name="T5" fmla="*/ 1167 h 1262"/>
                <a:gd name="T6" fmla="*/ 14516 w 18423"/>
                <a:gd name="T7" fmla="*/ 1026 h 1262"/>
                <a:gd name="T8" fmla="*/ 13599 w 18423"/>
                <a:gd name="T9" fmla="*/ 997 h 1262"/>
                <a:gd name="T10" fmla="*/ 12679 w 18423"/>
                <a:gd name="T11" fmla="*/ 920 h 1262"/>
                <a:gd name="T12" fmla="*/ 11304 w 18423"/>
                <a:gd name="T13" fmla="*/ 619 h 1262"/>
                <a:gd name="T14" fmla="*/ 10805 w 18423"/>
                <a:gd name="T15" fmla="*/ 451 h 1262"/>
                <a:gd name="T16" fmla="*/ 9112 w 18423"/>
                <a:gd name="T17" fmla="*/ 38 h 1262"/>
                <a:gd name="T18" fmla="*/ 7505 w 18423"/>
                <a:gd name="T19" fmla="*/ 416 h 1262"/>
                <a:gd name="T20" fmla="*/ 6635 w 18423"/>
                <a:gd name="T21" fmla="*/ 701 h 1262"/>
                <a:gd name="T22" fmla="*/ 5924 w 18423"/>
                <a:gd name="T23" fmla="*/ 871 h 1262"/>
                <a:gd name="T24" fmla="*/ 5081 w 18423"/>
                <a:gd name="T25" fmla="*/ 984 h 1262"/>
                <a:gd name="T26" fmla="*/ 4411 w 18423"/>
                <a:gd name="T27" fmla="*/ 1014 h 1262"/>
                <a:gd name="T28" fmla="*/ 4195 w 18423"/>
                <a:gd name="T29" fmla="*/ 1004 h 1262"/>
                <a:gd name="T30" fmla="*/ 2192 w 18423"/>
                <a:gd name="T31" fmla="*/ 897 h 1262"/>
                <a:gd name="T32" fmla="*/ 2 w 18423"/>
                <a:gd name="T33" fmla="*/ 789 h 1262"/>
                <a:gd name="T34" fmla="*/ 0 w 18423"/>
                <a:gd name="T35" fmla="*/ 786 h 1262"/>
                <a:gd name="T36" fmla="*/ 2194 w 18423"/>
                <a:gd name="T37" fmla="*/ 896 h 1262"/>
                <a:gd name="T38" fmla="*/ 4195 w 18423"/>
                <a:gd name="T39" fmla="*/ 1005 h 1262"/>
                <a:gd name="T40" fmla="*/ 4411 w 18423"/>
                <a:gd name="T41" fmla="*/ 1015 h 1262"/>
                <a:gd name="T42" fmla="*/ 5077 w 18423"/>
                <a:gd name="T43" fmla="*/ 985 h 1262"/>
                <a:gd name="T44" fmla="*/ 5916 w 18423"/>
                <a:gd name="T45" fmla="*/ 872 h 1262"/>
                <a:gd name="T46" fmla="*/ 6625 w 18423"/>
                <a:gd name="T47" fmla="*/ 702 h 1262"/>
                <a:gd name="T48" fmla="*/ 7497 w 18423"/>
                <a:gd name="T49" fmla="*/ 416 h 1262"/>
                <a:gd name="T50" fmla="*/ 9113 w 18423"/>
                <a:gd name="T51" fmla="*/ 35 h 1262"/>
                <a:gd name="T52" fmla="*/ 10816 w 18423"/>
                <a:gd name="T53" fmla="*/ 451 h 1262"/>
                <a:gd name="T54" fmla="*/ 11316 w 18423"/>
                <a:gd name="T55" fmla="*/ 620 h 1262"/>
                <a:gd name="T56" fmla="*/ 12687 w 18423"/>
                <a:gd name="T57" fmla="*/ 921 h 1262"/>
                <a:gd name="T58" fmla="*/ 13600 w 18423"/>
                <a:gd name="T59" fmla="*/ 998 h 1262"/>
                <a:gd name="T60" fmla="*/ 14512 w 18423"/>
                <a:gd name="T61" fmla="*/ 1027 h 1262"/>
                <a:gd name="T62" fmla="*/ 16099 w 18423"/>
                <a:gd name="T63" fmla="*/ 1166 h 1262"/>
                <a:gd name="T64" fmla="*/ 18423 w 18423"/>
                <a:gd name="T65" fmla="*/ 124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23" h="1262">
                  <a:moveTo>
                    <a:pt x="18423" y="1242"/>
                  </a:moveTo>
                  <a:cubicBezTo>
                    <a:pt x="18423" y="1243"/>
                    <a:pt x="18423" y="1243"/>
                    <a:pt x="18423" y="1244"/>
                  </a:cubicBezTo>
                  <a:cubicBezTo>
                    <a:pt x="17649" y="1262"/>
                    <a:pt x="16875" y="1237"/>
                    <a:pt x="16105" y="1167"/>
                  </a:cubicBezTo>
                  <a:cubicBezTo>
                    <a:pt x="15576" y="1119"/>
                    <a:pt x="15046" y="1052"/>
                    <a:pt x="14516" y="1026"/>
                  </a:cubicBezTo>
                  <a:cubicBezTo>
                    <a:pt x="14211" y="1012"/>
                    <a:pt x="13905" y="1014"/>
                    <a:pt x="13599" y="997"/>
                  </a:cubicBezTo>
                  <a:cubicBezTo>
                    <a:pt x="13292" y="980"/>
                    <a:pt x="12983" y="957"/>
                    <a:pt x="12679" y="920"/>
                  </a:cubicBezTo>
                  <a:cubicBezTo>
                    <a:pt x="12213" y="862"/>
                    <a:pt x="11753" y="760"/>
                    <a:pt x="11304" y="619"/>
                  </a:cubicBezTo>
                  <a:cubicBezTo>
                    <a:pt x="11137" y="567"/>
                    <a:pt x="10971" y="509"/>
                    <a:pt x="10805" y="451"/>
                  </a:cubicBezTo>
                  <a:cubicBezTo>
                    <a:pt x="10270" y="263"/>
                    <a:pt x="9685" y="3"/>
                    <a:pt x="9112" y="38"/>
                  </a:cubicBezTo>
                  <a:cubicBezTo>
                    <a:pt x="8562" y="72"/>
                    <a:pt x="8028" y="238"/>
                    <a:pt x="7505" y="416"/>
                  </a:cubicBezTo>
                  <a:cubicBezTo>
                    <a:pt x="7216" y="515"/>
                    <a:pt x="6927" y="616"/>
                    <a:pt x="6635" y="701"/>
                  </a:cubicBezTo>
                  <a:cubicBezTo>
                    <a:pt x="6401" y="768"/>
                    <a:pt x="6163" y="826"/>
                    <a:pt x="5924" y="871"/>
                  </a:cubicBezTo>
                  <a:cubicBezTo>
                    <a:pt x="5646" y="923"/>
                    <a:pt x="5363" y="960"/>
                    <a:pt x="5081" y="984"/>
                  </a:cubicBezTo>
                  <a:cubicBezTo>
                    <a:pt x="4859" y="1003"/>
                    <a:pt x="4634" y="1023"/>
                    <a:pt x="4411" y="1014"/>
                  </a:cubicBezTo>
                  <a:cubicBezTo>
                    <a:pt x="4339" y="1011"/>
                    <a:pt x="4267" y="1008"/>
                    <a:pt x="4195" y="1004"/>
                  </a:cubicBezTo>
                  <a:cubicBezTo>
                    <a:pt x="3528" y="974"/>
                    <a:pt x="2859" y="939"/>
                    <a:pt x="2192" y="897"/>
                  </a:cubicBezTo>
                  <a:cubicBezTo>
                    <a:pt x="1463" y="851"/>
                    <a:pt x="733" y="799"/>
                    <a:pt x="2" y="789"/>
                  </a:cubicBezTo>
                  <a:cubicBezTo>
                    <a:pt x="1" y="788"/>
                    <a:pt x="1" y="787"/>
                    <a:pt x="0" y="786"/>
                  </a:cubicBezTo>
                  <a:cubicBezTo>
                    <a:pt x="733" y="796"/>
                    <a:pt x="1463" y="849"/>
                    <a:pt x="2194" y="896"/>
                  </a:cubicBezTo>
                  <a:cubicBezTo>
                    <a:pt x="2861" y="939"/>
                    <a:pt x="3528" y="975"/>
                    <a:pt x="4195" y="1005"/>
                  </a:cubicBezTo>
                  <a:cubicBezTo>
                    <a:pt x="4267" y="1009"/>
                    <a:pt x="4339" y="1012"/>
                    <a:pt x="4411" y="1015"/>
                  </a:cubicBezTo>
                  <a:cubicBezTo>
                    <a:pt x="4633" y="1024"/>
                    <a:pt x="4856" y="1004"/>
                    <a:pt x="5077" y="985"/>
                  </a:cubicBezTo>
                  <a:cubicBezTo>
                    <a:pt x="5358" y="961"/>
                    <a:pt x="5639" y="925"/>
                    <a:pt x="5916" y="872"/>
                  </a:cubicBezTo>
                  <a:cubicBezTo>
                    <a:pt x="6154" y="827"/>
                    <a:pt x="6392" y="769"/>
                    <a:pt x="6625" y="702"/>
                  </a:cubicBezTo>
                  <a:cubicBezTo>
                    <a:pt x="6919" y="617"/>
                    <a:pt x="7208" y="516"/>
                    <a:pt x="7497" y="416"/>
                  </a:cubicBezTo>
                  <a:cubicBezTo>
                    <a:pt x="8023" y="236"/>
                    <a:pt x="8560" y="68"/>
                    <a:pt x="9113" y="35"/>
                  </a:cubicBezTo>
                  <a:cubicBezTo>
                    <a:pt x="9690" y="0"/>
                    <a:pt x="10279" y="262"/>
                    <a:pt x="10816" y="451"/>
                  </a:cubicBezTo>
                  <a:cubicBezTo>
                    <a:pt x="10982" y="510"/>
                    <a:pt x="11149" y="567"/>
                    <a:pt x="11316" y="620"/>
                  </a:cubicBezTo>
                  <a:cubicBezTo>
                    <a:pt x="11763" y="761"/>
                    <a:pt x="12222" y="863"/>
                    <a:pt x="12687" y="921"/>
                  </a:cubicBezTo>
                  <a:cubicBezTo>
                    <a:pt x="12989" y="958"/>
                    <a:pt x="13295" y="981"/>
                    <a:pt x="13600" y="998"/>
                  </a:cubicBezTo>
                  <a:cubicBezTo>
                    <a:pt x="13904" y="1015"/>
                    <a:pt x="14209" y="1013"/>
                    <a:pt x="14512" y="1027"/>
                  </a:cubicBezTo>
                  <a:cubicBezTo>
                    <a:pt x="15041" y="1052"/>
                    <a:pt x="15571" y="1119"/>
                    <a:pt x="16099" y="1166"/>
                  </a:cubicBezTo>
                  <a:cubicBezTo>
                    <a:pt x="16871" y="1236"/>
                    <a:pt x="17647" y="1260"/>
                    <a:pt x="18423" y="1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55"/>
            <p:cNvSpPr>
              <a:spLocks/>
            </p:cNvSpPr>
            <p:nvPr userDrawn="1"/>
          </p:nvSpPr>
          <p:spPr bwMode="auto">
            <a:xfrm>
              <a:off x="2" y="2770"/>
              <a:ext cx="5752" cy="391"/>
            </a:xfrm>
            <a:custGeom>
              <a:avLst/>
              <a:gdLst>
                <a:gd name="T0" fmla="*/ 18423 w 18423"/>
                <a:gd name="T1" fmla="*/ 1230 h 1251"/>
                <a:gd name="T2" fmla="*/ 18423 w 18423"/>
                <a:gd name="T3" fmla="*/ 1232 h 1251"/>
                <a:gd name="T4" fmla="*/ 16116 w 18423"/>
                <a:gd name="T5" fmla="*/ 1210 h 1251"/>
                <a:gd name="T6" fmla="*/ 14517 w 18423"/>
                <a:gd name="T7" fmla="*/ 1123 h 1251"/>
                <a:gd name="T8" fmla="*/ 13551 w 18423"/>
                <a:gd name="T9" fmla="*/ 1092 h 1251"/>
                <a:gd name="T10" fmla="*/ 12693 w 18423"/>
                <a:gd name="T11" fmla="*/ 979 h 1251"/>
                <a:gd name="T12" fmla="*/ 11330 w 18423"/>
                <a:gd name="T13" fmla="*/ 613 h 1251"/>
                <a:gd name="T14" fmla="*/ 10829 w 18423"/>
                <a:gd name="T15" fmla="*/ 430 h 1251"/>
                <a:gd name="T16" fmla="*/ 10019 w 18423"/>
                <a:gd name="T17" fmla="*/ 152 h 1251"/>
                <a:gd name="T18" fmla="*/ 9126 w 18423"/>
                <a:gd name="T19" fmla="*/ 16 h 1251"/>
                <a:gd name="T20" fmla="*/ 7559 w 18423"/>
                <a:gd name="T21" fmla="*/ 391 h 1251"/>
                <a:gd name="T22" fmla="*/ 6721 w 18423"/>
                <a:gd name="T23" fmla="*/ 694 h 1251"/>
                <a:gd name="T24" fmla="*/ 6029 w 18423"/>
                <a:gd name="T25" fmla="*/ 899 h 1251"/>
                <a:gd name="T26" fmla="*/ 5213 w 18423"/>
                <a:gd name="T27" fmla="*/ 1055 h 1251"/>
                <a:gd name="T28" fmla="*/ 4509 w 18423"/>
                <a:gd name="T29" fmla="*/ 1114 h 1251"/>
                <a:gd name="T30" fmla="*/ 4344 w 18423"/>
                <a:gd name="T31" fmla="*/ 1106 h 1251"/>
                <a:gd name="T32" fmla="*/ 2223 w 18423"/>
                <a:gd name="T33" fmla="*/ 917 h 1251"/>
                <a:gd name="T34" fmla="*/ 1 w 18423"/>
                <a:gd name="T35" fmla="*/ 746 h 1251"/>
                <a:gd name="T36" fmla="*/ 0 w 18423"/>
                <a:gd name="T37" fmla="*/ 743 h 1251"/>
                <a:gd name="T38" fmla="*/ 2224 w 18423"/>
                <a:gd name="T39" fmla="*/ 916 h 1251"/>
                <a:gd name="T40" fmla="*/ 4344 w 18423"/>
                <a:gd name="T41" fmla="*/ 1106 h 1251"/>
                <a:gd name="T42" fmla="*/ 4509 w 18423"/>
                <a:gd name="T43" fmla="*/ 1115 h 1251"/>
                <a:gd name="T44" fmla="*/ 5210 w 18423"/>
                <a:gd name="T45" fmla="*/ 1056 h 1251"/>
                <a:gd name="T46" fmla="*/ 6021 w 18423"/>
                <a:gd name="T47" fmla="*/ 900 h 1251"/>
                <a:gd name="T48" fmla="*/ 6713 w 18423"/>
                <a:gd name="T49" fmla="*/ 695 h 1251"/>
                <a:gd name="T50" fmla="*/ 7552 w 18423"/>
                <a:gd name="T51" fmla="*/ 391 h 1251"/>
                <a:gd name="T52" fmla="*/ 9127 w 18423"/>
                <a:gd name="T53" fmla="*/ 14 h 1251"/>
                <a:gd name="T54" fmla="*/ 10028 w 18423"/>
                <a:gd name="T55" fmla="*/ 151 h 1251"/>
                <a:gd name="T56" fmla="*/ 10839 w 18423"/>
                <a:gd name="T57" fmla="*/ 431 h 1251"/>
                <a:gd name="T58" fmla="*/ 11340 w 18423"/>
                <a:gd name="T59" fmla="*/ 614 h 1251"/>
                <a:gd name="T60" fmla="*/ 12700 w 18423"/>
                <a:gd name="T61" fmla="*/ 980 h 1251"/>
                <a:gd name="T62" fmla="*/ 13553 w 18423"/>
                <a:gd name="T63" fmla="*/ 1093 h 1251"/>
                <a:gd name="T64" fmla="*/ 14513 w 18423"/>
                <a:gd name="T65" fmla="*/ 1124 h 1251"/>
                <a:gd name="T66" fmla="*/ 16111 w 18423"/>
                <a:gd name="T67" fmla="*/ 1209 h 1251"/>
                <a:gd name="T68" fmla="*/ 18423 w 18423"/>
                <a:gd name="T69" fmla="*/ 123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1251">
                  <a:moveTo>
                    <a:pt x="18423" y="1230"/>
                  </a:moveTo>
                  <a:cubicBezTo>
                    <a:pt x="18423" y="1231"/>
                    <a:pt x="18423" y="1231"/>
                    <a:pt x="18423" y="1232"/>
                  </a:cubicBezTo>
                  <a:cubicBezTo>
                    <a:pt x="17654" y="1251"/>
                    <a:pt x="16884" y="1248"/>
                    <a:pt x="16116" y="1210"/>
                  </a:cubicBezTo>
                  <a:cubicBezTo>
                    <a:pt x="15583" y="1183"/>
                    <a:pt x="15050" y="1139"/>
                    <a:pt x="14517" y="1123"/>
                  </a:cubicBezTo>
                  <a:cubicBezTo>
                    <a:pt x="14195" y="1113"/>
                    <a:pt x="13873" y="1120"/>
                    <a:pt x="13551" y="1092"/>
                  </a:cubicBezTo>
                  <a:cubicBezTo>
                    <a:pt x="13264" y="1067"/>
                    <a:pt x="12976" y="1031"/>
                    <a:pt x="12693" y="979"/>
                  </a:cubicBezTo>
                  <a:cubicBezTo>
                    <a:pt x="12229" y="895"/>
                    <a:pt x="11774" y="768"/>
                    <a:pt x="11330" y="613"/>
                  </a:cubicBezTo>
                  <a:cubicBezTo>
                    <a:pt x="11162" y="554"/>
                    <a:pt x="10995" y="492"/>
                    <a:pt x="10829" y="430"/>
                  </a:cubicBezTo>
                  <a:cubicBezTo>
                    <a:pt x="10561" y="331"/>
                    <a:pt x="10293" y="230"/>
                    <a:pt x="10019" y="152"/>
                  </a:cubicBezTo>
                  <a:cubicBezTo>
                    <a:pt x="9732" y="71"/>
                    <a:pt x="9425" y="2"/>
                    <a:pt x="9126" y="16"/>
                  </a:cubicBezTo>
                  <a:cubicBezTo>
                    <a:pt x="8587" y="42"/>
                    <a:pt x="8066" y="207"/>
                    <a:pt x="7559" y="391"/>
                  </a:cubicBezTo>
                  <a:cubicBezTo>
                    <a:pt x="7280" y="492"/>
                    <a:pt x="7002" y="599"/>
                    <a:pt x="6721" y="694"/>
                  </a:cubicBezTo>
                  <a:cubicBezTo>
                    <a:pt x="6493" y="771"/>
                    <a:pt x="6262" y="841"/>
                    <a:pt x="6029" y="899"/>
                  </a:cubicBezTo>
                  <a:cubicBezTo>
                    <a:pt x="5761" y="966"/>
                    <a:pt x="5487" y="1018"/>
                    <a:pt x="5213" y="1055"/>
                  </a:cubicBezTo>
                  <a:cubicBezTo>
                    <a:pt x="4983" y="1086"/>
                    <a:pt x="4741" y="1123"/>
                    <a:pt x="4509" y="1114"/>
                  </a:cubicBezTo>
                  <a:cubicBezTo>
                    <a:pt x="4454" y="1112"/>
                    <a:pt x="4399" y="1109"/>
                    <a:pt x="4344" y="1106"/>
                  </a:cubicBezTo>
                  <a:cubicBezTo>
                    <a:pt x="3636" y="1067"/>
                    <a:pt x="2929" y="992"/>
                    <a:pt x="2223" y="917"/>
                  </a:cubicBezTo>
                  <a:cubicBezTo>
                    <a:pt x="1484" y="839"/>
                    <a:pt x="745" y="765"/>
                    <a:pt x="1" y="746"/>
                  </a:cubicBezTo>
                  <a:cubicBezTo>
                    <a:pt x="1" y="745"/>
                    <a:pt x="1" y="744"/>
                    <a:pt x="0" y="743"/>
                  </a:cubicBezTo>
                  <a:cubicBezTo>
                    <a:pt x="745" y="762"/>
                    <a:pt x="1485" y="837"/>
                    <a:pt x="2224" y="916"/>
                  </a:cubicBezTo>
                  <a:cubicBezTo>
                    <a:pt x="2930" y="991"/>
                    <a:pt x="3636" y="1067"/>
                    <a:pt x="4344" y="1106"/>
                  </a:cubicBezTo>
                  <a:cubicBezTo>
                    <a:pt x="4399" y="1109"/>
                    <a:pt x="4454" y="1113"/>
                    <a:pt x="4509" y="1115"/>
                  </a:cubicBezTo>
                  <a:cubicBezTo>
                    <a:pt x="4740" y="1124"/>
                    <a:pt x="4981" y="1087"/>
                    <a:pt x="5210" y="1056"/>
                  </a:cubicBezTo>
                  <a:cubicBezTo>
                    <a:pt x="5483" y="1019"/>
                    <a:pt x="5755" y="967"/>
                    <a:pt x="6021" y="900"/>
                  </a:cubicBezTo>
                  <a:cubicBezTo>
                    <a:pt x="6254" y="842"/>
                    <a:pt x="6486" y="772"/>
                    <a:pt x="6713" y="695"/>
                  </a:cubicBezTo>
                  <a:cubicBezTo>
                    <a:pt x="6994" y="600"/>
                    <a:pt x="7273" y="493"/>
                    <a:pt x="7552" y="391"/>
                  </a:cubicBezTo>
                  <a:cubicBezTo>
                    <a:pt x="8061" y="205"/>
                    <a:pt x="8586" y="39"/>
                    <a:pt x="9127" y="14"/>
                  </a:cubicBezTo>
                  <a:cubicBezTo>
                    <a:pt x="9429" y="0"/>
                    <a:pt x="9739" y="69"/>
                    <a:pt x="10028" y="151"/>
                  </a:cubicBezTo>
                  <a:cubicBezTo>
                    <a:pt x="10302" y="230"/>
                    <a:pt x="10571" y="331"/>
                    <a:pt x="10839" y="431"/>
                  </a:cubicBezTo>
                  <a:cubicBezTo>
                    <a:pt x="11006" y="493"/>
                    <a:pt x="11173" y="555"/>
                    <a:pt x="11340" y="614"/>
                  </a:cubicBezTo>
                  <a:cubicBezTo>
                    <a:pt x="11784" y="770"/>
                    <a:pt x="12237" y="896"/>
                    <a:pt x="12700" y="980"/>
                  </a:cubicBezTo>
                  <a:cubicBezTo>
                    <a:pt x="12982" y="1032"/>
                    <a:pt x="13267" y="1068"/>
                    <a:pt x="13553" y="1093"/>
                  </a:cubicBezTo>
                  <a:cubicBezTo>
                    <a:pt x="13873" y="1121"/>
                    <a:pt x="14193" y="1114"/>
                    <a:pt x="14513" y="1124"/>
                  </a:cubicBezTo>
                  <a:cubicBezTo>
                    <a:pt x="15045" y="1139"/>
                    <a:pt x="15578" y="1182"/>
                    <a:pt x="16111" y="1209"/>
                  </a:cubicBezTo>
                  <a:cubicBezTo>
                    <a:pt x="16880" y="1247"/>
                    <a:pt x="17652" y="1249"/>
                    <a:pt x="1842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56"/>
            <p:cNvSpPr>
              <a:spLocks/>
            </p:cNvSpPr>
            <p:nvPr userDrawn="1"/>
          </p:nvSpPr>
          <p:spPr bwMode="auto">
            <a:xfrm>
              <a:off x="3" y="2747"/>
              <a:ext cx="5751" cy="395"/>
            </a:xfrm>
            <a:custGeom>
              <a:avLst/>
              <a:gdLst>
                <a:gd name="T0" fmla="*/ 18422 w 18422"/>
                <a:gd name="T1" fmla="*/ 1233 h 1264"/>
                <a:gd name="T2" fmla="*/ 16114 w 18422"/>
                <a:gd name="T3" fmla="*/ 1251 h 1264"/>
                <a:gd name="T4" fmla="*/ 14494 w 18422"/>
                <a:gd name="T5" fmla="*/ 1213 h 1264"/>
                <a:gd name="T6" fmla="*/ 13555 w 18422"/>
                <a:gd name="T7" fmla="*/ 1188 h 1264"/>
                <a:gd name="T8" fmla="*/ 12677 w 18422"/>
                <a:gd name="T9" fmla="*/ 1041 h 1264"/>
                <a:gd name="T10" fmla="*/ 11331 w 18422"/>
                <a:gd name="T11" fmla="*/ 612 h 1264"/>
                <a:gd name="T12" fmla="*/ 10831 w 18422"/>
                <a:gd name="T13" fmla="*/ 415 h 1264"/>
                <a:gd name="T14" fmla="*/ 9127 w 18422"/>
                <a:gd name="T15" fmla="*/ 10 h 1264"/>
                <a:gd name="T16" fmla="*/ 7580 w 18422"/>
                <a:gd name="T17" fmla="*/ 377 h 1264"/>
                <a:gd name="T18" fmla="*/ 6755 w 18422"/>
                <a:gd name="T19" fmla="*/ 700 h 1264"/>
                <a:gd name="T20" fmla="*/ 6074 w 18422"/>
                <a:gd name="T21" fmla="*/ 936 h 1264"/>
                <a:gd name="T22" fmla="*/ 4412 w 18422"/>
                <a:gd name="T23" fmla="*/ 1199 h 1264"/>
                <a:gd name="T24" fmla="*/ 2258 w 18422"/>
                <a:gd name="T25" fmla="*/ 944 h 1264"/>
                <a:gd name="T26" fmla="*/ 0 w 18422"/>
                <a:gd name="T27" fmla="*/ 706 h 1264"/>
                <a:gd name="T28" fmla="*/ 0 w 18422"/>
                <a:gd name="T29" fmla="*/ 704 h 1264"/>
                <a:gd name="T30" fmla="*/ 2258 w 18422"/>
                <a:gd name="T31" fmla="*/ 943 h 1264"/>
                <a:gd name="T32" fmla="*/ 4412 w 18422"/>
                <a:gd name="T33" fmla="*/ 1199 h 1264"/>
                <a:gd name="T34" fmla="*/ 6067 w 18422"/>
                <a:gd name="T35" fmla="*/ 937 h 1264"/>
                <a:gd name="T36" fmla="*/ 6748 w 18422"/>
                <a:gd name="T37" fmla="*/ 702 h 1264"/>
                <a:gd name="T38" fmla="*/ 7573 w 18422"/>
                <a:gd name="T39" fmla="*/ 377 h 1264"/>
                <a:gd name="T40" fmla="*/ 9129 w 18422"/>
                <a:gd name="T41" fmla="*/ 8 h 1264"/>
                <a:gd name="T42" fmla="*/ 10841 w 18422"/>
                <a:gd name="T43" fmla="*/ 416 h 1264"/>
                <a:gd name="T44" fmla="*/ 11341 w 18422"/>
                <a:gd name="T45" fmla="*/ 613 h 1264"/>
                <a:gd name="T46" fmla="*/ 12684 w 18422"/>
                <a:gd name="T47" fmla="*/ 1042 h 1264"/>
                <a:gd name="T48" fmla="*/ 13557 w 18422"/>
                <a:gd name="T49" fmla="*/ 1189 h 1264"/>
                <a:gd name="T50" fmla="*/ 14491 w 18422"/>
                <a:gd name="T51" fmla="*/ 1213 h 1264"/>
                <a:gd name="T52" fmla="*/ 16109 w 18422"/>
                <a:gd name="T53" fmla="*/ 1250 h 1264"/>
                <a:gd name="T54" fmla="*/ 18421 w 18422"/>
                <a:gd name="T55" fmla="*/ 1231 h 1264"/>
                <a:gd name="T56" fmla="*/ 18422 w 18422"/>
                <a:gd name="T57" fmla="*/ 1233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422" h="1264">
                  <a:moveTo>
                    <a:pt x="18422" y="1233"/>
                  </a:moveTo>
                  <a:cubicBezTo>
                    <a:pt x="17652" y="1250"/>
                    <a:pt x="16883" y="1264"/>
                    <a:pt x="16114" y="1251"/>
                  </a:cubicBezTo>
                  <a:cubicBezTo>
                    <a:pt x="15574" y="1242"/>
                    <a:pt x="15034" y="1219"/>
                    <a:pt x="14494" y="1213"/>
                  </a:cubicBezTo>
                  <a:cubicBezTo>
                    <a:pt x="14180" y="1209"/>
                    <a:pt x="13868" y="1221"/>
                    <a:pt x="13555" y="1188"/>
                  </a:cubicBezTo>
                  <a:cubicBezTo>
                    <a:pt x="13260" y="1157"/>
                    <a:pt x="12965" y="1107"/>
                    <a:pt x="12677" y="1041"/>
                  </a:cubicBezTo>
                  <a:cubicBezTo>
                    <a:pt x="12218" y="935"/>
                    <a:pt x="11771" y="782"/>
                    <a:pt x="11331" y="612"/>
                  </a:cubicBezTo>
                  <a:cubicBezTo>
                    <a:pt x="11164" y="547"/>
                    <a:pt x="10998" y="480"/>
                    <a:pt x="10831" y="415"/>
                  </a:cubicBezTo>
                  <a:cubicBezTo>
                    <a:pt x="10283" y="201"/>
                    <a:pt x="9721" y="1"/>
                    <a:pt x="9127" y="10"/>
                  </a:cubicBezTo>
                  <a:cubicBezTo>
                    <a:pt x="8593" y="17"/>
                    <a:pt x="8075" y="188"/>
                    <a:pt x="7580" y="377"/>
                  </a:cubicBezTo>
                  <a:cubicBezTo>
                    <a:pt x="7304" y="482"/>
                    <a:pt x="7031" y="596"/>
                    <a:pt x="6755" y="700"/>
                  </a:cubicBezTo>
                  <a:cubicBezTo>
                    <a:pt x="6531" y="786"/>
                    <a:pt x="6303" y="866"/>
                    <a:pt x="6074" y="936"/>
                  </a:cubicBezTo>
                  <a:cubicBezTo>
                    <a:pt x="5545" y="1095"/>
                    <a:pt x="4968" y="1229"/>
                    <a:pt x="4412" y="1199"/>
                  </a:cubicBezTo>
                  <a:cubicBezTo>
                    <a:pt x="3691" y="1160"/>
                    <a:pt x="2973" y="1049"/>
                    <a:pt x="2258" y="944"/>
                  </a:cubicBezTo>
                  <a:cubicBezTo>
                    <a:pt x="1508" y="834"/>
                    <a:pt x="757" y="733"/>
                    <a:pt x="0" y="706"/>
                  </a:cubicBezTo>
                  <a:cubicBezTo>
                    <a:pt x="0" y="705"/>
                    <a:pt x="0" y="705"/>
                    <a:pt x="0" y="704"/>
                  </a:cubicBezTo>
                  <a:cubicBezTo>
                    <a:pt x="757" y="730"/>
                    <a:pt x="1509" y="832"/>
                    <a:pt x="2258" y="943"/>
                  </a:cubicBezTo>
                  <a:cubicBezTo>
                    <a:pt x="2973" y="1048"/>
                    <a:pt x="3691" y="1160"/>
                    <a:pt x="4412" y="1199"/>
                  </a:cubicBezTo>
                  <a:cubicBezTo>
                    <a:pt x="4966" y="1229"/>
                    <a:pt x="5541" y="1096"/>
                    <a:pt x="6067" y="937"/>
                  </a:cubicBezTo>
                  <a:cubicBezTo>
                    <a:pt x="6296" y="868"/>
                    <a:pt x="6524" y="787"/>
                    <a:pt x="6748" y="702"/>
                  </a:cubicBezTo>
                  <a:cubicBezTo>
                    <a:pt x="7024" y="596"/>
                    <a:pt x="7298" y="483"/>
                    <a:pt x="7573" y="377"/>
                  </a:cubicBezTo>
                  <a:cubicBezTo>
                    <a:pt x="8071" y="186"/>
                    <a:pt x="8592" y="14"/>
                    <a:pt x="9129" y="8"/>
                  </a:cubicBezTo>
                  <a:cubicBezTo>
                    <a:pt x="9727" y="0"/>
                    <a:pt x="10290" y="201"/>
                    <a:pt x="10841" y="416"/>
                  </a:cubicBezTo>
                  <a:cubicBezTo>
                    <a:pt x="11008" y="481"/>
                    <a:pt x="11174" y="548"/>
                    <a:pt x="11341" y="613"/>
                  </a:cubicBezTo>
                  <a:cubicBezTo>
                    <a:pt x="11780" y="783"/>
                    <a:pt x="12226" y="936"/>
                    <a:pt x="12684" y="1042"/>
                  </a:cubicBezTo>
                  <a:cubicBezTo>
                    <a:pt x="12971" y="1108"/>
                    <a:pt x="13263" y="1158"/>
                    <a:pt x="13557" y="1189"/>
                  </a:cubicBezTo>
                  <a:cubicBezTo>
                    <a:pt x="13868" y="1221"/>
                    <a:pt x="14179" y="1209"/>
                    <a:pt x="14491" y="1213"/>
                  </a:cubicBezTo>
                  <a:cubicBezTo>
                    <a:pt x="15030" y="1219"/>
                    <a:pt x="15570" y="1241"/>
                    <a:pt x="16109" y="1250"/>
                  </a:cubicBezTo>
                  <a:cubicBezTo>
                    <a:pt x="16879" y="1263"/>
                    <a:pt x="17650" y="1248"/>
                    <a:pt x="18421" y="1231"/>
                  </a:cubicBezTo>
                  <a:cubicBezTo>
                    <a:pt x="18421" y="1232"/>
                    <a:pt x="18421" y="1232"/>
                    <a:pt x="18422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57"/>
            <p:cNvSpPr>
              <a:spLocks/>
            </p:cNvSpPr>
            <p:nvPr userDrawn="1"/>
          </p:nvSpPr>
          <p:spPr bwMode="auto">
            <a:xfrm>
              <a:off x="0" y="2968"/>
              <a:ext cx="10" cy="1352"/>
            </a:xfrm>
            <a:custGeom>
              <a:avLst/>
              <a:gdLst>
                <a:gd name="T0" fmla="*/ 23 w 32"/>
                <a:gd name="T1" fmla="*/ 1732 h 4330"/>
                <a:gd name="T2" fmla="*/ 25 w 32"/>
                <a:gd name="T3" fmla="*/ 2240 h 4330"/>
                <a:gd name="T4" fmla="*/ 25 w 32"/>
                <a:gd name="T5" fmla="*/ 2637 h 4330"/>
                <a:gd name="T6" fmla="*/ 28 w 32"/>
                <a:gd name="T7" fmla="*/ 3330 h 4330"/>
                <a:gd name="T8" fmla="*/ 32 w 32"/>
                <a:gd name="T9" fmla="*/ 4330 h 4330"/>
                <a:gd name="T10" fmla="*/ 14 w 32"/>
                <a:gd name="T11" fmla="*/ 4330 h 4330"/>
                <a:gd name="T12" fmla="*/ 10 w 32"/>
                <a:gd name="T13" fmla="*/ 3330 h 4330"/>
                <a:gd name="T14" fmla="*/ 8 w 32"/>
                <a:gd name="T15" fmla="*/ 2637 h 4330"/>
                <a:gd name="T16" fmla="*/ 7 w 32"/>
                <a:gd name="T17" fmla="*/ 2240 h 4330"/>
                <a:gd name="T18" fmla="*/ 1 w 32"/>
                <a:gd name="T19" fmla="*/ 1071 h 4330"/>
                <a:gd name="T20" fmla="*/ 0 w 32"/>
                <a:gd name="T21" fmla="*/ 355 h 4330"/>
                <a:gd name="T22" fmla="*/ 0 w 32"/>
                <a:gd name="T23" fmla="*/ 0 h 4330"/>
                <a:gd name="T24" fmla="*/ 18 w 32"/>
                <a:gd name="T25" fmla="*/ 0 h 4330"/>
                <a:gd name="T26" fmla="*/ 18 w 32"/>
                <a:gd name="T27" fmla="*/ 356 h 4330"/>
                <a:gd name="T28" fmla="*/ 19 w 32"/>
                <a:gd name="T29" fmla="*/ 1070 h 4330"/>
                <a:gd name="T30" fmla="*/ 23 w 32"/>
                <a:gd name="T31" fmla="*/ 1732 h 4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4330">
                  <a:moveTo>
                    <a:pt x="23" y="1732"/>
                  </a:moveTo>
                  <a:cubicBezTo>
                    <a:pt x="24" y="1902"/>
                    <a:pt x="25" y="2071"/>
                    <a:pt x="25" y="2240"/>
                  </a:cubicBezTo>
                  <a:cubicBezTo>
                    <a:pt x="25" y="2373"/>
                    <a:pt x="25" y="2505"/>
                    <a:pt x="25" y="2637"/>
                  </a:cubicBezTo>
                  <a:cubicBezTo>
                    <a:pt x="26" y="2868"/>
                    <a:pt x="27" y="3099"/>
                    <a:pt x="28" y="3330"/>
                  </a:cubicBezTo>
                  <a:cubicBezTo>
                    <a:pt x="30" y="3663"/>
                    <a:pt x="32" y="3997"/>
                    <a:pt x="32" y="4330"/>
                  </a:cubicBezTo>
                  <a:cubicBezTo>
                    <a:pt x="25" y="4330"/>
                    <a:pt x="21" y="4330"/>
                    <a:pt x="14" y="4330"/>
                  </a:cubicBezTo>
                  <a:cubicBezTo>
                    <a:pt x="14" y="3997"/>
                    <a:pt x="12" y="3663"/>
                    <a:pt x="10" y="3330"/>
                  </a:cubicBezTo>
                  <a:cubicBezTo>
                    <a:pt x="9" y="3099"/>
                    <a:pt x="8" y="2868"/>
                    <a:pt x="8" y="2637"/>
                  </a:cubicBezTo>
                  <a:cubicBezTo>
                    <a:pt x="7" y="2505"/>
                    <a:pt x="7" y="2373"/>
                    <a:pt x="7" y="2240"/>
                  </a:cubicBezTo>
                  <a:cubicBezTo>
                    <a:pt x="6" y="1850"/>
                    <a:pt x="4" y="1460"/>
                    <a:pt x="1" y="1071"/>
                  </a:cubicBezTo>
                  <a:cubicBezTo>
                    <a:pt x="0" y="832"/>
                    <a:pt x="0" y="594"/>
                    <a:pt x="0" y="355"/>
                  </a:cubicBezTo>
                  <a:cubicBezTo>
                    <a:pt x="0" y="237"/>
                    <a:pt x="0" y="118"/>
                    <a:pt x="0" y="0"/>
                  </a:cubicBezTo>
                  <a:cubicBezTo>
                    <a:pt x="7" y="0"/>
                    <a:pt x="10" y="0"/>
                    <a:pt x="18" y="0"/>
                  </a:cubicBezTo>
                  <a:cubicBezTo>
                    <a:pt x="18" y="119"/>
                    <a:pt x="18" y="237"/>
                    <a:pt x="18" y="356"/>
                  </a:cubicBezTo>
                  <a:cubicBezTo>
                    <a:pt x="18" y="594"/>
                    <a:pt x="18" y="832"/>
                    <a:pt x="19" y="1070"/>
                  </a:cubicBezTo>
                  <a:cubicBezTo>
                    <a:pt x="21" y="1290"/>
                    <a:pt x="22" y="1511"/>
                    <a:pt x="23" y="17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58"/>
            <p:cNvSpPr>
              <a:spLocks/>
            </p:cNvSpPr>
            <p:nvPr userDrawn="1"/>
          </p:nvSpPr>
          <p:spPr bwMode="auto">
            <a:xfrm>
              <a:off x="77" y="2973"/>
              <a:ext cx="61" cy="1346"/>
            </a:xfrm>
            <a:custGeom>
              <a:avLst/>
              <a:gdLst>
                <a:gd name="T0" fmla="*/ 194 w 196"/>
                <a:gd name="T1" fmla="*/ 1455 h 4312"/>
                <a:gd name="T2" fmla="*/ 171 w 196"/>
                <a:gd name="T3" fmla="*/ 1741 h 4312"/>
                <a:gd name="T4" fmla="*/ 160 w 196"/>
                <a:gd name="T5" fmla="*/ 1838 h 4312"/>
                <a:gd name="T6" fmla="*/ 146 w 196"/>
                <a:gd name="T7" fmla="*/ 2270 h 4312"/>
                <a:gd name="T8" fmla="*/ 131 w 196"/>
                <a:gd name="T9" fmla="*/ 2624 h 4312"/>
                <a:gd name="T10" fmla="*/ 80 w 196"/>
                <a:gd name="T11" fmla="*/ 3521 h 4312"/>
                <a:gd name="T12" fmla="*/ 119 w 196"/>
                <a:gd name="T13" fmla="*/ 3854 h 4312"/>
                <a:gd name="T14" fmla="*/ 147 w 196"/>
                <a:gd name="T15" fmla="*/ 4311 h 4312"/>
                <a:gd name="T16" fmla="*/ 129 w 196"/>
                <a:gd name="T17" fmla="*/ 4312 h 4312"/>
                <a:gd name="T18" fmla="*/ 101 w 196"/>
                <a:gd name="T19" fmla="*/ 3854 h 4312"/>
                <a:gd name="T20" fmla="*/ 62 w 196"/>
                <a:gd name="T21" fmla="*/ 3521 h 4312"/>
                <a:gd name="T22" fmla="*/ 113 w 196"/>
                <a:gd name="T23" fmla="*/ 2624 h 4312"/>
                <a:gd name="T24" fmla="*/ 128 w 196"/>
                <a:gd name="T25" fmla="*/ 2270 h 4312"/>
                <a:gd name="T26" fmla="*/ 142 w 196"/>
                <a:gd name="T27" fmla="*/ 1839 h 4312"/>
                <a:gd name="T28" fmla="*/ 153 w 196"/>
                <a:gd name="T29" fmla="*/ 1742 h 4312"/>
                <a:gd name="T30" fmla="*/ 177 w 196"/>
                <a:gd name="T31" fmla="*/ 1426 h 4312"/>
                <a:gd name="T32" fmla="*/ 85 w 196"/>
                <a:gd name="T33" fmla="*/ 1036 h 4312"/>
                <a:gd name="T34" fmla="*/ 32 w 196"/>
                <a:gd name="T35" fmla="*/ 543 h 4312"/>
                <a:gd name="T36" fmla="*/ 52 w 196"/>
                <a:gd name="T37" fmla="*/ 442 h 4312"/>
                <a:gd name="T38" fmla="*/ 116 w 196"/>
                <a:gd name="T39" fmla="*/ 0 h 4312"/>
                <a:gd name="T40" fmla="*/ 134 w 196"/>
                <a:gd name="T41" fmla="*/ 1 h 4312"/>
                <a:gd name="T42" fmla="*/ 69 w 196"/>
                <a:gd name="T43" fmla="*/ 442 h 4312"/>
                <a:gd name="T44" fmla="*/ 50 w 196"/>
                <a:gd name="T45" fmla="*/ 542 h 4312"/>
                <a:gd name="T46" fmla="*/ 103 w 196"/>
                <a:gd name="T47" fmla="*/ 1033 h 4312"/>
                <a:gd name="T48" fmla="*/ 194 w 196"/>
                <a:gd name="T49" fmla="*/ 1455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4312">
                  <a:moveTo>
                    <a:pt x="194" y="1455"/>
                  </a:moveTo>
                  <a:cubicBezTo>
                    <a:pt x="192" y="1551"/>
                    <a:pt x="182" y="1646"/>
                    <a:pt x="171" y="1741"/>
                  </a:cubicBezTo>
                  <a:cubicBezTo>
                    <a:pt x="167" y="1773"/>
                    <a:pt x="163" y="1806"/>
                    <a:pt x="160" y="1838"/>
                  </a:cubicBezTo>
                  <a:cubicBezTo>
                    <a:pt x="146" y="1981"/>
                    <a:pt x="148" y="2126"/>
                    <a:pt x="146" y="2270"/>
                  </a:cubicBezTo>
                  <a:cubicBezTo>
                    <a:pt x="145" y="2388"/>
                    <a:pt x="143" y="2507"/>
                    <a:pt x="131" y="2624"/>
                  </a:cubicBezTo>
                  <a:cubicBezTo>
                    <a:pt x="102" y="2921"/>
                    <a:pt x="78" y="3226"/>
                    <a:pt x="80" y="3521"/>
                  </a:cubicBezTo>
                  <a:cubicBezTo>
                    <a:pt x="80" y="3632"/>
                    <a:pt x="99" y="3743"/>
                    <a:pt x="119" y="3854"/>
                  </a:cubicBezTo>
                  <a:cubicBezTo>
                    <a:pt x="146" y="4007"/>
                    <a:pt x="168" y="4156"/>
                    <a:pt x="147" y="4311"/>
                  </a:cubicBezTo>
                  <a:cubicBezTo>
                    <a:pt x="140" y="4311"/>
                    <a:pt x="136" y="4311"/>
                    <a:pt x="129" y="4312"/>
                  </a:cubicBezTo>
                  <a:cubicBezTo>
                    <a:pt x="150" y="4156"/>
                    <a:pt x="128" y="4007"/>
                    <a:pt x="101" y="3854"/>
                  </a:cubicBezTo>
                  <a:cubicBezTo>
                    <a:pt x="81" y="3743"/>
                    <a:pt x="62" y="3632"/>
                    <a:pt x="62" y="3521"/>
                  </a:cubicBezTo>
                  <a:cubicBezTo>
                    <a:pt x="60" y="3226"/>
                    <a:pt x="84" y="2921"/>
                    <a:pt x="113" y="2624"/>
                  </a:cubicBezTo>
                  <a:cubicBezTo>
                    <a:pt x="125" y="2507"/>
                    <a:pt x="127" y="2388"/>
                    <a:pt x="128" y="2270"/>
                  </a:cubicBezTo>
                  <a:cubicBezTo>
                    <a:pt x="130" y="2126"/>
                    <a:pt x="129" y="1982"/>
                    <a:pt x="142" y="1839"/>
                  </a:cubicBezTo>
                  <a:cubicBezTo>
                    <a:pt x="146" y="1807"/>
                    <a:pt x="150" y="1774"/>
                    <a:pt x="153" y="1742"/>
                  </a:cubicBezTo>
                  <a:cubicBezTo>
                    <a:pt x="166" y="1638"/>
                    <a:pt x="181" y="1531"/>
                    <a:pt x="177" y="1426"/>
                  </a:cubicBezTo>
                  <a:cubicBezTo>
                    <a:pt x="171" y="1292"/>
                    <a:pt x="130" y="1161"/>
                    <a:pt x="85" y="1036"/>
                  </a:cubicBezTo>
                  <a:cubicBezTo>
                    <a:pt x="29" y="878"/>
                    <a:pt x="0" y="708"/>
                    <a:pt x="32" y="543"/>
                  </a:cubicBezTo>
                  <a:cubicBezTo>
                    <a:pt x="38" y="509"/>
                    <a:pt x="45" y="475"/>
                    <a:pt x="52" y="442"/>
                  </a:cubicBezTo>
                  <a:cubicBezTo>
                    <a:pt x="80" y="297"/>
                    <a:pt x="116" y="149"/>
                    <a:pt x="116" y="0"/>
                  </a:cubicBezTo>
                  <a:cubicBezTo>
                    <a:pt x="123" y="0"/>
                    <a:pt x="127" y="0"/>
                    <a:pt x="134" y="1"/>
                  </a:cubicBezTo>
                  <a:cubicBezTo>
                    <a:pt x="134" y="149"/>
                    <a:pt x="98" y="297"/>
                    <a:pt x="69" y="442"/>
                  </a:cubicBezTo>
                  <a:cubicBezTo>
                    <a:pt x="63" y="475"/>
                    <a:pt x="56" y="509"/>
                    <a:pt x="50" y="542"/>
                  </a:cubicBezTo>
                  <a:cubicBezTo>
                    <a:pt x="18" y="707"/>
                    <a:pt x="47" y="877"/>
                    <a:pt x="103" y="1033"/>
                  </a:cubicBezTo>
                  <a:cubicBezTo>
                    <a:pt x="151" y="1168"/>
                    <a:pt x="196" y="1311"/>
                    <a:pt x="194" y="14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59"/>
            <p:cNvSpPr>
              <a:spLocks/>
            </p:cNvSpPr>
            <p:nvPr userDrawn="1"/>
          </p:nvSpPr>
          <p:spPr bwMode="auto">
            <a:xfrm>
              <a:off x="153" y="2981"/>
              <a:ext cx="111" cy="1338"/>
            </a:xfrm>
            <a:custGeom>
              <a:avLst/>
              <a:gdLst>
                <a:gd name="T0" fmla="*/ 352 w 353"/>
                <a:gd name="T1" fmla="*/ 1359 h 4283"/>
                <a:gd name="T2" fmla="*/ 311 w 353"/>
                <a:gd name="T3" fmla="*/ 1684 h 4283"/>
                <a:gd name="T4" fmla="*/ 292 w 353"/>
                <a:gd name="T5" fmla="*/ 1787 h 4283"/>
                <a:gd name="T6" fmla="*/ 256 w 353"/>
                <a:gd name="T7" fmla="*/ 2229 h 4283"/>
                <a:gd name="T8" fmla="*/ 201 w 353"/>
                <a:gd name="T9" fmla="*/ 2611 h 4283"/>
                <a:gd name="T10" fmla="*/ 193 w 353"/>
                <a:gd name="T11" fmla="*/ 2640 h 4283"/>
                <a:gd name="T12" fmla="*/ 55 w 353"/>
                <a:gd name="T13" fmla="*/ 3508 h 4283"/>
                <a:gd name="T14" fmla="*/ 163 w 353"/>
                <a:gd name="T15" fmla="*/ 3835 h 4283"/>
                <a:gd name="T16" fmla="*/ 262 w 353"/>
                <a:gd name="T17" fmla="*/ 4283 h 4283"/>
                <a:gd name="T18" fmla="*/ 245 w 353"/>
                <a:gd name="T19" fmla="*/ 4283 h 4283"/>
                <a:gd name="T20" fmla="*/ 145 w 353"/>
                <a:gd name="T21" fmla="*/ 3835 h 4283"/>
                <a:gd name="T22" fmla="*/ 37 w 353"/>
                <a:gd name="T23" fmla="*/ 3508 h 4283"/>
                <a:gd name="T24" fmla="*/ 175 w 353"/>
                <a:gd name="T25" fmla="*/ 2640 h 4283"/>
                <a:gd name="T26" fmla="*/ 183 w 353"/>
                <a:gd name="T27" fmla="*/ 2611 h 4283"/>
                <a:gd name="T28" fmla="*/ 238 w 353"/>
                <a:gd name="T29" fmla="*/ 2229 h 4283"/>
                <a:gd name="T30" fmla="*/ 275 w 353"/>
                <a:gd name="T31" fmla="*/ 1790 h 4283"/>
                <a:gd name="T32" fmla="*/ 294 w 353"/>
                <a:gd name="T33" fmla="*/ 1687 h 4283"/>
                <a:gd name="T34" fmla="*/ 334 w 353"/>
                <a:gd name="T35" fmla="*/ 1330 h 4283"/>
                <a:gd name="T36" fmla="*/ 162 w 353"/>
                <a:gd name="T37" fmla="*/ 984 h 4283"/>
                <a:gd name="T38" fmla="*/ 61 w 353"/>
                <a:gd name="T39" fmla="*/ 516 h 4283"/>
                <a:gd name="T40" fmla="*/ 106 w 353"/>
                <a:gd name="T41" fmla="*/ 401 h 4283"/>
                <a:gd name="T42" fmla="*/ 231 w 353"/>
                <a:gd name="T43" fmla="*/ 0 h 4283"/>
                <a:gd name="T44" fmla="*/ 249 w 353"/>
                <a:gd name="T45" fmla="*/ 2 h 4283"/>
                <a:gd name="T46" fmla="*/ 124 w 353"/>
                <a:gd name="T47" fmla="*/ 401 h 4283"/>
                <a:gd name="T48" fmla="*/ 78 w 353"/>
                <a:gd name="T49" fmla="*/ 515 h 4283"/>
                <a:gd name="T50" fmla="*/ 179 w 353"/>
                <a:gd name="T51" fmla="*/ 980 h 4283"/>
                <a:gd name="T52" fmla="*/ 352 w 353"/>
                <a:gd name="T53" fmla="*/ 1359 h 4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3" h="4283">
                  <a:moveTo>
                    <a:pt x="352" y="1359"/>
                  </a:moveTo>
                  <a:cubicBezTo>
                    <a:pt x="353" y="1468"/>
                    <a:pt x="331" y="1577"/>
                    <a:pt x="311" y="1684"/>
                  </a:cubicBezTo>
                  <a:cubicBezTo>
                    <a:pt x="304" y="1718"/>
                    <a:pt x="297" y="1753"/>
                    <a:pt x="292" y="1787"/>
                  </a:cubicBezTo>
                  <a:cubicBezTo>
                    <a:pt x="269" y="1933"/>
                    <a:pt x="265" y="2082"/>
                    <a:pt x="256" y="2229"/>
                  </a:cubicBezTo>
                  <a:cubicBezTo>
                    <a:pt x="248" y="2357"/>
                    <a:pt x="233" y="2486"/>
                    <a:pt x="201" y="2611"/>
                  </a:cubicBezTo>
                  <a:cubicBezTo>
                    <a:pt x="198" y="2623"/>
                    <a:pt x="197" y="2628"/>
                    <a:pt x="193" y="2640"/>
                  </a:cubicBezTo>
                  <a:cubicBezTo>
                    <a:pt x="114" y="2924"/>
                    <a:pt x="27" y="3222"/>
                    <a:pt x="55" y="3508"/>
                  </a:cubicBezTo>
                  <a:cubicBezTo>
                    <a:pt x="66" y="3621"/>
                    <a:pt x="115" y="3728"/>
                    <a:pt x="163" y="3835"/>
                  </a:cubicBezTo>
                  <a:cubicBezTo>
                    <a:pt x="229" y="3979"/>
                    <a:pt x="291" y="4121"/>
                    <a:pt x="262" y="4283"/>
                  </a:cubicBezTo>
                  <a:cubicBezTo>
                    <a:pt x="255" y="4283"/>
                    <a:pt x="252" y="4283"/>
                    <a:pt x="245" y="4283"/>
                  </a:cubicBezTo>
                  <a:cubicBezTo>
                    <a:pt x="272" y="4121"/>
                    <a:pt x="211" y="3980"/>
                    <a:pt x="145" y="3835"/>
                  </a:cubicBezTo>
                  <a:cubicBezTo>
                    <a:pt x="97" y="3728"/>
                    <a:pt x="48" y="3621"/>
                    <a:pt x="37" y="3508"/>
                  </a:cubicBezTo>
                  <a:cubicBezTo>
                    <a:pt x="9" y="3222"/>
                    <a:pt x="96" y="2924"/>
                    <a:pt x="175" y="2640"/>
                  </a:cubicBezTo>
                  <a:cubicBezTo>
                    <a:pt x="179" y="2628"/>
                    <a:pt x="180" y="2623"/>
                    <a:pt x="183" y="2611"/>
                  </a:cubicBezTo>
                  <a:cubicBezTo>
                    <a:pt x="215" y="2486"/>
                    <a:pt x="230" y="2357"/>
                    <a:pt x="238" y="2229"/>
                  </a:cubicBezTo>
                  <a:cubicBezTo>
                    <a:pt x="247" y="2083"/>
                    <a:pt x="251" y="1934"/>
                    <a:pt x="275" y="1790"/>
                  </a:cubicBezTo>
                  <a:cubicBezTo>
                    <a:pt x="280" y="1756"/>
                    <a:pt x="287" y="1720"/>
                    <a:pt x="294" y="1687"/>
                  </a:cubicBezTo>
                  <a:cubicBezTo>
                    <a:pt x="315" y="1571"/>
                    <a:pt x="345" y="1448"/>
                    <a:pt x="334" y="1330"/>
                  </a:cubicBezTo>
                  <a:cubicBezTo>
                    <a:pt x="321" y="1198"/>
                    <a:pt x="244" y="1081"/>
                    <a:pt x="162" y="984"/>
                  </a:cubicBezTo>
                  <a:cubicBezTo>
                    <a:pt x="53" y="855"/>
                    <a:pt x="0" y="679"/>
                    <a:pt x="61" y="516"/>
                  </a:cubicBezTo>
                  <a:cubicBezTo>
                    <a:pt x="75" y="478"/>
                    <a:pt x="91" y="439"/>
                    <a:pt x="106" y="401"/>
                  </a:cubicBezTo>
                  <a:cubicBezTo>
                    <a:pt x="159" y="275"/>
                    <a:pt x="229" y="140"/>
                    <a:pt x="231" y="0"/>
                  </a:cubicBezTo>
                  <a:cubicBezTo>
                    <a:pt x="238" y="1"/>
                    <a:pt x="242" y="1"/>
                    <a:pt x="249" y="2"/>
                  </a:cubicBezTo>
                  <a:cubicBezTo>
                    <a:pt x="246" y="141"/>
                    <a:pt x="176" y="276"/>
                    <a:pt x="124" y="401"/>
                  </a:cubicBezTo>
                  <a:cubicBezTo>
                    <a:pt x="108" y="439"/>
                    <a:pt x="93" y="477"/>
                    <a:pt x="78" y="515"/>
                  </a:cubicBezTo>
                  <a:cubicBezTo>
                    <a:pt x="17" y="678"/>
                    <a:pt x="70" y="853"/>
                    <a:pt x="179" y="980"/>
                  </a:cubicBezTo>
                  <a:cubicBezTo>
                    <a:pt x="268" y="1085"/>
                    <a:pt x="351" y="1214"/>
                    <a:pt x="352" y="13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60"/>
            <p:cNvSpPr>
              <a:spLocks/>
            </p:cNvSpPr>
            <p:nvPr userDrawn="1"/>
          </p:nvSpPr>
          <p:spPr bwMode="auto">
            <a:xfrm>
              <a:off x="195" y="2993"/>
              <a:ext cx="192" cy="1325"/>
            </a:xfrm>
            <a:custGeom>
              <a:avLst/>
              <a:gdLst>
                <a:gd name="T0" fmla="*/ 611 w 615"/>
                <a:gd name="T1" fmla="*/ 1233 h 4245"/>
                <a:gd name="T2" fmla="*/ 557 w 615"/>
                <a:gd name="T3" fmla="*/ 1619 h 4245"/>
                <a:gd name="T4" fmla="*/ 534 w 615"/>
                <a:gd name="T5" fmla="*/ 1725 h 4245"/>
                <a:gd name="T6" fmla="*/ 491 w 615"/>
                <a:gd name="T7" fmla="*/ 2161 h 4245"/>
                <a:gd name="T8" fmla="*/ 362 w 615"/>
                <a:gd name="T9" fmla="*/ 2584 h 4245"/>
                <a:gd name="T10" fmla="*/ 356 w 615"/>
                <a:gd name="T11" fmla="*/ 2596 h 4245"/>
                <a:gd name="T12" fmla="*/ 286 w 615"/>
                <a:gd name="T13" fmla="*/ 2730 h 4245"/>
                <a:gd name="T14" fmla="*/ 80 w 615"/>
                <a:gd name="T15" fmla="*/ 3492 h 4245"/>
                <a:gd name="T16" fmla="*/ 285 w 615"/>
                <a:gd name="T17" fmla="*/ 3810 h 4245"/>
                <a:gd name="T18" fmla="*/ 491 w 615"/>
                <a:gd name="T19" fmla="*/ 4245 h 4245"/>
                <a:gd name="T20" fmla="*/ 473 w 615"/>
                <a:gd name="T21" fmla="*/ 4245 h 4245"/>
                <a:gd name="T22" fmla="*/ 267 w 615"/>
                <a:gd name="T23" fmla="*/ 3811 h 4245"/>
                <a:gd name="T24" fmla="*/ 62 w 615"/>
                <a:gd name="T25" fmla="*/ 3493 h 4245"/>
                <a:gd name="T26" fmla="*/ 268 w 615"/>
                <a:gd name="T27" fmla="*/ 2730 h 4245"/>
                <a:gd name="T28" fmla="*/ 338 w 615"/>
                <a:gd name="T29" fmla="*/ 2596 h 4245"/>
                <a:gd name="T30" fmla="*/ 344 w 615"/>
                <a:gd name="T31" fmla="*/ 2584 h 4245"/>
                <a:gd name="T32" fmla="*/ 473 w 615"/>
                <a:gd name="T33" fmla="*/ 2162 h 4245"/>
                <a:gd name="T34" fmla="*/ 517 w 615"/>
                <a:gd name="T35" fmla="*/ 1728 h 4245"/>
                <a:gd name="T36" fmla="*/ 540 w 615"/>
                <a:gd name="T37" fmla="*/ 1622 h 4245"/>
                <a:gd name="T38" fmla="*/ 591 w 615"/>
                <a:gd name="T39" fmla="*/ 1202 h 4245"/>
                <a:gd name="T40" fmla="*/ 345 w 615"/>
                <a:gd name="T41" fmla="*/ 912 h 4245"/>
                <a:gd name="T42" fmla="*/ 200 w 615"/>
                <a:gd name="T43" fmla="*/ 481 h 4245"/>
                <a:gd name="T44" fmla="*/ 276 w 615"/>
                <a:gd name="T45" fmla="*/ 357 h 4245"/>
                <a:gd name="T46" fmla="*/ 457 w 615"/>
                <a:gd name="T47" fmla="*/ 0 h 4245"/>
                <a:gd name="T48" fmla="*/ 475 w 615"/>
                <a:gd name="T49" fmla="*/ 2 h 4245"/>
                <a:gd name="T50" fmla="*/ 294 w 615"/>
                <a:gd name="T51" fmla="*/ 357 h 4245"/>
                <a:gd name="T52" fmla="*/ 217 w 615"/>
                <a:gd name="T53" fmla="*/ 481 h 4245"/>
                <a:gd name="T54" fmla="*/ 361 w 615"/>
                <a:gd name="T55" fmla="*/ 907 h 4245"/>
                <a:gd name="T56" fmla="*/ 611 w 615"/>
                <a:gd name="T57" fmla="*/ 1233 h 4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5" h="4245">
                  <a:moveTo>
                    <a:pt x="611" y="1233"/>
                  </a:moveTo>
                  <a:cubicBezTo>
                    <a:pt x="615" y="1363"/>
                    <a:pt x="584" y="1493"/>
                    <a:pt x="557" y="1619"/>
                  </a:cubicBezTo>
                  <a:cubicBezTo>
                    <a:pt x="549" y="1654"/>
                    <a:pt x="541" y="1690"/>
                    <a:pt x="534" y="1725"/>
                  </a:cubicBezTo>
                  <a:cubicBezTo>
                    <a:pt x="505" y="1867"/>
                    <a:pt x="479" y="2019"/>
                    <a:pt x="491" y="2161"/>
                  </a:cubicBezTo>
                  <a:cubicBezTo>
                    <a:pt x="502" y="2310"/>
                    <a:pt x="430" y="2450"/>
                    <a:pt x="362" y="2584"/>
                  </a:cubicBezTo>
                  <a:cubicBezTo>
                    <a:pt x="359" y="2589"/>
                    <a:pt x="358" y="2592"/>
                    <a:pt x="356" y="2596"/>
                  </a:cubicBezTo>
                  <a:cubicBezTo>
                    <a:pt x="333" y="2641"/>
                    <a:pt x="309" y="2686"/>
                    <a:pt x="286" y="2730"/>
                  </a:cubicBezTo>
                  <a:cubicBezTo>
                    <a:pt x="161" y="2967"/>
                    <a:pt x="18" y="3226"/>
                    <a:pt x="80" y="3492"/>
                  </a:cubicBezTo>
                  <a:cubicBezTo>
                    <a:pt x="108" y="3613"/>
                    <a:pt x="205" y="3715"/>
                    <a:pt x="285" y="3810"/>
                  </a:cubicBezTo>
                  <a:cubicBezTo>
                    <a:pt x="380" y="3925"/>
                    <a:pt x="531" y="4080"/>
                    <a:pt x="491" y="4245"/>
                  </a:cubicBezTo>
                  <a:cubicBezTo>
                    <a:pt x="483" y="4245"/>
                    <a:pt x="480" y="4245"/>
                    <a:pt x="473" y="4245"/>
                  </a:cubicBezTo>
                  <a:cubicBezTo>
                    <a:pt x="513" y="4081"/>
                    <a:pt x="362" y="3925"/>
                    <a:pt x="267" y="3811"/>
                  </a:cubicBezTo>
                  <a:cubicBezTo>
                    <a:pt x="188" y="3716"/>
                    <a:pt x="91" y="3613"/>
                    <a:pt x="62" y="3493"/>
                  </a:cubicBezTo>
                  <a:cubicBezTo>
                    <a:pt x="0" y="3226"/>
                    <a:pt x="143" y="2967"/>
                    <a:pt x="268" y="2730"/>
                  </a:cubicBezTo>
                  <a:cubicBezTo>
                    <a:pt x="292" y="2686"/>
                    <a:pt x="315" y="2641"/>
                    <a:pt x="338" y="2596"/>
                  </a:cubicBezTo>
                  <a:cubicBezTo>
                    <a:pt x="340" y="2592"/>
                    <a:pt x="342" y="2589"/>
                    <a:pt x="344" y="2584"/>
                  </a:cubicBezTo>
                  <a:cubicBezTo>
                    <a:pt x="412" y="2450"/>
                    <a:pt x="484" y="2311"/>
                    <a:pt x="473" y="2162"/>
                  </a:cubicBezTo>
                  <a:cubicBezTo>
                    <a:pt x="462" y="2020"/>
                    <a:pt x="488" y="1869"/>
                    <a:pt x="517" y="1728"/>
                  </a:cubicBezTo>
                  <a:cubicBezTo>
                    <a:pt x="524" y="1693"/>
                    <a:pt x="532" y="1657"/>
                    <a:pt x="540" y="1622"/>
                  </a:cubicBezTo>
                  <a:cubicBezTo>
                    <a:pt x="569" y="1489"/>
                    <a:pt x="610" y="1340"/>
                    <a:pt x="591" y="1202"/>
                  </a:cubicBezTo>
                  <a:cubicBezTo>
                    <a:pt x="572" y="1067"/>
                    <a:pt x="455" y="977"/>
                    <a:pt x="345" y="912"/>
                  </a:cubicBezTo>
                  <a:cubicBezTo>
                    <a:pt x="191" y="822"/>
                    <a:pt x="106" y="645"/>
                    <a:pt x="200" y="481"/>
                  </a:cubicBezTo>
                  <a:cubicBezTo>
                    <a:pt x="224" y="439"/>
                    <a:pt x="250" y="398"/>
                    <a:pt x="276" y="357"/>
                  </a:cubicBezTo>
                  <a:cubicBezTo>
                    <a:pt x="344" y="253"/>
                    <a:pt x="452" y="131"/>
                    <a:pt x="457" y="0"/>
                  </a:cubicBezTo>
                  <a:cubicBezTo>
                    <a:pt x="464" y="0"/>
                    <a:pt x="468" y="1"/>
                    <a:pt x="475" y="2"/>
                  </a:cubicBezTo>
                  <a:cubicBezTo>
                    <a:pt x="470" y="133"/>
                    <a:pt x="362" y="254"/>
                    <a:pt x="294" y="357"/>
                  </a:cubicBezTo>
                  <a:cubicBezTo>
                    <a:pt x="267" y="397"/>
                    <a:pt x="241" y="439"/>
                    <a:pt x="217" y="481"/>
                  </a:cubicBezTo>
                  <a:cubicBezTo>
                    <a:pt x="123" y="643"/>
                    <a:pt x="211" y="818"/>
                    <a:pt x="361" y="907"/>
                  </a:cubicBezTo>
                  <a:cubicBezTo>
                    <a:pt x="484" y="981"/>
                    <a:pt x="605" y="1077"/>
                    <a:pt x="611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61"/>
            <p:cNvSpPr>
              <a:spLocks/>
            </p:cNvSpPr>
            <p:nvPr userDrawn="1"/>
          </p:nvSpPr>
          <p:spPr bwMode="auto">
            <a:xfrm>
              <a:off x="208" y="3006"/>
              <a:ext cx="301" cy="1312"/>
            </a:xfrm>
            <a:custGeom>
              <a:avLst/>
              <a:gdLst>
                <a:gd name="T0" fmla="*/ 953 w 964"/>
                <a:gd name="T1" fmla="*/ 1095 h 4202"/>
                <a:gd name="T2" fmla="*/ 890 w 964"/>
                <a:gd name="T3" fmla="*/ 1559 h 4202"/>
                <a:gd name="T4" fmla="*/ 867 w 964"/>
                <a:gd name="T5" fmla="*/ 1660 h 4202"/>
                <a:gd name="T6" fmla="*/ 806 w 964"/>
                <a:gd name="T7" fmla="*/ 2143 h 4202"/>
                <a:gd name="T8" fmla="*/ 588 w 964"/>
                <a:gd name="T9" fmla="*/ 2570 h 4202"/>
                <a:gd name="T10" fmla="*/ 579 w 964"/>
                <a:gd name="T11" fmla="*/ 2582 h 4202"/>
                <a:gd name="T12" fmla="*/ 440 w 964"/>
                <a:gd name="T13" fmla="*/ 2751 h 4202"/>
                <a:gd name="T14" fmla="*/ 149 w 964"/>
                <a:gd name="T15" fmla="*/ 3476 h 4202"/>
                <a:gd name="T16" fmla="*/ 470 w 964"/>
                <a:gd name="T17" fmla="*/ 3783 h 4202"/>
                <a:gd name="T18" fmla="*/ 810 w 964"/>
                <a:gd name="T19" fmla="*/ 4202 h 4202"/>
                <a:gd name="T20" fmla="*/ 792 w 964"/>
                <a:gd name="T21" fmla="*/ 4202 h 4202"/>
                <a:gd name="T22" fmla="*/ 453 w 964"/>
                <a:gd name="T23" fmla="*/ 3783 h 4202"/>
                <a:gd name="T24" fmla="*/ 131 w 964"/>
                <a:gd name="T25" fmla="*/ 3476 h 4202"/>
                <a:gd name="T26" fmla="*/ 422 w 964"/>
                <a:gd name="T27" fmla="*/ 2751 h 4202"/>
                <a:gd name="T28" fmla="*/ 561 w 964"/>
                <a:gd name="T29" fmla="*/ 2582 h 4202"/>
                <a:gd name="T30" fmla="*/ 571 w 964"/>
                <a:gd name="T31" fmla="*/ 2570 h 4202"/>
                <a:gd name="T32" fmla="*/ 788 w 964"/>
                <a:gd name="T33" fmla="*/ 2144 h 4202"/>
                <a:gd name="T34" fmla="*/ 850 w 964"/>
                <a:gd name="T35" fmla="*/ 1663 h 4202"/>
                <a:gd name="T36" fmla="*/ 873 w 964"/>
                <a:gd name="T37" fmla="*/ 1562 h 4202"/>
                <a:gd name="T38" fmla="*/ 932 w 964"/>
                <a:gd name="T39" fmla="*/ 1060 h 4202"/>
                <a:gd name="T40" fmla="*/ 613 w 964"/>
                <a:gd name="T41" fmla="*/ 820 h 4202"/>
                <a:gd name="T42" fmla="*/ 426 w 964"/>
                <a:gd name="T43" fmla="*/ 439 h 4202"/>
                <a:gd name="T44" fmla="*/ 538 w 964"/>
                <a:gd name="T45" fmla="*/ 310 h 4202"/>
                <a:gd name="T46" fmla="*/ 773 w 964"/>
                <a:gd name="T47" fmla="*/ 0 h 4202"/>
                <a:gd name="T48" fmla="*/ 791 w 964"/>
                <a:gd name="T49" fmla="*/ 3 h 4202"/>
                <a:gd name="T50" fmla="*/ 555 w 964"/>
                <a:gd name="T51" fmla="*/ 310 h 4202"/>
                <a:gd name="T52" fmla="*/ 443 w 964"/>
                <a:gd name="T53" fmla="*/ 437 h 4202"/>
                <a:gd name="T54" fmla="*/ 629 w 964"/>
                <a:gd name="T55" fmla="*/ 814 h 4202"/>
                <a:gd name="T56" fmla="*/ 953 w 964"/>
                <a:gd name="T57" fmla="*/ 1095 h 4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4" h="4202">
                  <a:moveTo>
                    <a:pt x="953" y="1095"/>
                  </a:moveTo>
                  <a:cubicBezTo>
                    <a:pt x="964" y="1250"/>
                    <a:pt x="924" y="1409"/>
                    <a:pt x="890" y="1559"/>
                  </a:cubicBezTo>
                  <a:cubicBezTo>
                    <a:pt x="882" y="1593"/>
                    <a:pt x="874" y="1627"/>
                    <a:pt x="867" y="1660"/>
                  </a:cubicBezTo>
                  <a:cubicBezTo>
                    <a:pt x="832" y="1817"/>
                    <a:pt x="806" y="1988"/>
                    <a:pt x="806" y="2143"/>
                  </a:cubicBezTo>
                  <a:cubicBezTo>
                    <a:pt x="806" y="2303"/>
                    <a:pt x="686" y="2443"/>
                    <a:pt x="588" y="2570"/>
                  </a:cubicBezTo>
                  <a:cubicBezTo>
                    <a:pt x="585" y="2575"/>
                    <a:pt x="583" y="2577"/>
                    <a:pt x="579" y="2582"/>
                  </a:cubicBezTo>
                  <a:cubicBezTo>
                    <a:pt x="534" y="2640"/>
                    <a:pt x="487" y="2696"/>
                    <a:pt x="440" y="2751"/>
                  </a:cubicBezTo>
                  <a:cubicBezTo>
                    <a:pt x="282" y="2938"/>
                    <a:pt x="18" y="3216"/>
                    <a:pt x="149" y="3476"/>
                  </a:cubicBezTo>
                  <a:cubicBezTo>
                    <a:pt x="214" y="3605"/>
                    <a:pt x="356" y="3697"/>
                    <a:pt x="470" y="3783"/>
                  </a:cubicBezTo>
                  <a:cubicBezTo>
                    <a:pt x="587" y="3871"/>
                    <a:pt x="843" y="4023"/>
                    <a:pt x="810" y="4202"/>
                  </a:cubicBezTo>
                  <a:cubicBezTo>
                    <a:pt x="803" y="4202"/>
                    <a:pt x="799" y="4202"/>
                    <a:pt x="792" y="4202"/>
                  </a:cubicBezTo>
                  <a:cubicBezTo>
                    <a:pt x="825" y="4023"/>
                    <a:pt x="569" y="3871"/>
                    <a:pt x="453" y="3783"/>
                  </a:cubicBezTo>
                  <a:cubicBezTo>
                    <a:pt x="338" y="3697"/>
                    <a:pt x="197" y="3606"/>
                    <a:pt x="131" y="3476"/>
                  </a:cubicBezTo>
                  <a:cubicBezTo>
                    <a:pt x="0" y="3216"/>
                    <a:pt x="264" y="2938"/>
                    <a:pt x="422" y="2751"/>
                  </a:cubicBezTo>
                  <a:cubicBezTo>
                    <a:pt x="469" y="2696"/>
                    <a:pt x="516" y="2640"/>
                    <a:pt x="561" y="2582"/>
                  </a:cubicBezTo>
                  <a:cubicBezTo>
                    <a:pt x="565" y="2577"/>
                    <a:pt x="567" y="2575"/>
                    <a:pt x="571" y="2570"/>
                  </a:cubicBezTo>
                  <a:cubicBezTo>
                    <a:pt x="668" y="2443"/>
                    <a:pt x="788" y="2303"/>
                    <a:pt x="788" y="2144"/>
                  </a:cubicBezTo>
                  <a:cubicBezTo>
                    <a:pt x="788" y="1989"/>
                    <a:pt x="815" y="1819"/>
                    <a:pt x="850" y="1663"/>
                  </a:cubicBezTo>
                  <a:cubicBezTo>
                    <a:pt x="857" y="1630"/>
                    <a:pt x="865" y="1596"/>
                    <a:pt x="873" y="1562"/>
                  </a:cubicBezTo>
                  <a:cubicBezTo>
                    <a:pt x="910" y="1404"/>
                    <a:pt x="960" y="1223"/>
                    <a:pt x="932" y="1060"/>
                  </a:cubicBezTo>
                  <a:cubicBezTo>
                    <a:pt x="904" y="904"/>
                    <a:pt x="749" y="855"/>
                    <a:pt x="613" y="820"/>
                  </a:cubicBezTo>
                  <a:cubicBezTo>
                    <a:pt x="432" y="773"/>
                    <a:pt x="295" y="611"/>
                    <a:pt x="426" y="439"/>
                  </a:cubicBezTo>
                  <a:cubicBezTo>
                    <a:pt x="460" y="394"/>
                    <a:pt x="498" y="351"/>
                    <a:pt x="538" y="310"/>
                  </a:cubicBezTo>
                  <a:cubicBezTo>
                    <a:pt x="616" y="229"/>
                    <a:pt x="763" y="123"/>
                    <a:pt x="773" y="0"/>
                  </a:cubicBezTo>
                  <a:cubicBezTo>
                    <a:pt x="781" y="1"/>
                    <a:pt x="784" y="2"/>
                    <a:pt x="791" y="3"/>
                  </a:cubicBezTo>
                  <a:cubicBezTo>
                    <a:pt x="781" y="125"/>
                    <a:pt x="633" y="229"/>
                    <a:pt x="555" y="310"/>
                  </a:cubicBezTo>
                  <a:cubicBezTo>
                    <a:pt x="516" y="350"/>
                    <a:pt x="478" y="393"/>
                    <a:pt x="443" y="437"/>
                  </a:cubicBezTo>
                  <a:cubicBezTo>
                    <a:pt x="312" y="609"/>
                    <a:pt x="450" y="768"/>
                    <a:pt x="629" y="814"/>
                  </a:cubicBezTo>
                  <a:cubicBezTo>
                    <a:pt x="787" y="855"/>
                    <a:pt x="940" y="909"/>
                    <a:pt x="953" y="10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62"/>
            <p:cNvSpPr>
              <a:spLocks/>
            </p:cNvSpPr>
            <p:nvPr userDrawn="1"/>
          </p:nvSpPr>
          <p:spPr bwMode="auto">
            <a:xfrm>
              <a:off x="242" y="3021"/>
              <a:ext cx="388" cy="1296"/>
            </a:xfrm>
            <a:custGeom>
              <a:avLst/>
              <a:gdLst>
                <a:gd name="T0" fmla="*/ 1225 w 1242"/>
                <a:gd name="T1" fmla="*/ 958 h 4152"/>
                <a:gd name="T2" fmla="*/ 1155 w 1242"/>
                <a:gd name="T3" fmla="*/ 1512 h 4152"/>
                <a:gd name="T4" fmla="*/ 1134 w 1242"/>
                <a:gd name="T5" fmla="*/ 1600 h 4152"/>
                <a:gd name="T6" fmla="*/ 1053 w 1242"/>
                <a:gd name="T7" fmla="*/ 2126 h 4152"/>
                <a:gd name="T8" fmla="*/ 733 w 1242"/>
                <a:gd name="T9" fmla="*/ 2553 h 4152"/>
                <a:gd name="T10" fmla="*/ 719 w 1242"/>
                <a:gd name="T11" fmla="*/ 2566 h 4152"/>
                <a:gd name="T12" fmla="*/ 564 w 1242"/>
                <a:gd name="T13" fmla="*/ 2708 h 4152"/>
                <a:gd name="T14" fmla="*/ 202 w 1242"/>
                <a:gd name="T15" fmla="*/ 3062 h 4152"/>
                <a:gd name="T16" fmla="*/ 117 w 1242"/>
                <a:gd name="T17" fmla="*/ 3457 h 4152"/>
                <a:gd name="T18" fmla="*/ 587 w 1242"/>
                <a:gd name="T19" fmla="*/ 3750 h 4152"/>
                <a:gd name="T20" fmla="*/ 640 w 1242"/>
                <a:gd name="T21" fmla="*/ 3776 h 4152"/>
                <a:gd name="T22" fmla="*/ 1062 w 1242"/>
                <a:gd name="T23" fmla="*/ 4152 h 4152"/>
                <a:gd name="T24" fmla="*/ 1044 w 1242"/>
                <a:gd name="T25" fmla="*/ 4152 h 4152"/>
                <a:gd name="T26" fmla="*/ 623 w 1242"/>
                <a:gd name="T27" fmla="*/ 3777 h 4152"/>
                <a:gd name="T28" fmla="*/ 570 w 1242"/>
                <a:gd name="T29" fmla="*/ 3750 h 4152"/>
                <a:gd name="T30" fmla="*/ 99 w 1242"/>
                <a:gd name="T31" fmla="*/ 3458 h 4152"/>
                <a:gd name="T32" fmla="*/ 184 w 1242"/>
                <a:gd name="T33" fmla="*/ 3062 h 4152"/>
                <a:gd name="T34" fmla="*/ 546 w 1242"/>
                <a:gd name="T35" fmla="*/ 2708 h 4152"/>
                <a:gd name="T36" fmla="*/ 702 w 1242"/>
                <a:gd name="T37" fmla="*/ 2566 h 4152"/>
                <a:gd name="T38" fmla="*/ 715 w 1242"/>
                <a:gd name="T39" fmla="*/ 2553 h 4152"/>
                <a:gd name="T40" fmla="*/ 1035 w 1242"/>
                <a:gd name="T41" fmla="*/ 2126 h 4152"/>
                <a:gd name="T42" fmla="*/ 1117 w 1242"/>
                <a:gd name="T43" fmla="*/ 1603 h 4152"/>
                <a:gd name="T44" fmla="*/ 1138 w 1242"/>
                <a:gd name="T45" fmla="*/ 1515 h 4152"/>
                <a:gd name="T46" fmla="*/ 1202 w 1242"/>
                <a:gd name="T47" fmla="*/ 918 h 4152"/>
                <a:gd name="T48" fmla="*/ 809 w 1242"/>
                <a:gd name="T49" fmla="*/ 705 h 4152"/>
                <a:gd name="T50" fmla="*/ 583 w 1242"/>
                <a:gd name="T51" fmla="*/ 384 h 4152"/>
                <a:gd name="T52" fmla="*/ 731 w 1242"/>
                <a:gd name="T53" fmla="*/ 257 h 4152"/>
                <a:gd name="T54" fmla="*/ 1022 w 1242"/>
                <a:gd name="T55" fmla="*/ 0 h 4152"/>
                <a:gd name="T56" fmla="*/ 1040 w 1242"/>
                <a:gd name="T57" fmla="*/ 2 h 4152"/>
                <a:gd name="T58" fmla="*/ 748 w 1242"/>
                <a:gd name="T59" fmla="*/ 257 h 4152"/>
                <a:gd name="T60" fmla="*/ 600 w 1242"/>
                <a:gd name="T61" fmla="*/ 383 h 4152"/>
                <a:gd name="T62" fmla="*/ 824 w 1242"/>
                <a:gd name="T63" fmla="*/ 698 h 4152"/>
                <a:gd name="T64" fmla="*/ 1225 w 1242"/>
                <a:gd name="T65" fmla="*/ 958 h 4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2" h="4152">
                  <a:moveTo>
                    <a:pt x="1225" y="958"/>
                  </a:moveTo>
                  <a:cubicBezTo>
                    <a:pt x="1242" y="1144"/>
                    <a:pt x="1197" y="1333"/>
                    <a:pt x="1155" y="1512"/>
                  </a:cubicBezTo>
                  <a:cubicBezTo>
                    <a:pt x="1148" y="1542"/>
                    <a:pt x="1141" y="1571"/>
                    <a:pt x="1134" y="1600"/>
                  </a:cubicBezTo>
                  <a:cubicBezTo>
                    <a:pt x="1093" y="1773"/>
                    <a:pt x="1066" y="1949"/>
                    <a:pt x="1053" y="2126"/>
                  </a:cubicBezTo>
                  <a:cubicBezTo>
                    <a:pt x="1040" y="2298"/>
                    <a:pt x="849" y="2445"/>
                    <a:pt x="733" y="2553"/>
                  </a:cubicBezTo>
                  <a:cubicBezTo>
                    <a:pt x="728" y="2558"/>
                    <a:pt x="725" y="2561"/>
                    <a:pt x="719" y="2566"/>
                  </a:cubicBezTo>
                  <a:cubicBezTo>
                    <a:pt x="668" y="2614"/>
                    <a:pt x="616" y="2661"/>
                    <a:pt x="564" y="2708"/>
                  </a:cubicBezTo>
                  <a:cubicBezTo>
                    <a:pt x="438" y="2821"/>
                    <a:pt x="310" y="2935"/>
                    <a:pt x="202" y="3062"/>
                  </a:cubicBezTo>
                  <a:cubicBezTo>
                    <a:pt x="101" y="3180"/>
                    <a:pt x="18" y="3320"/>
                    <a:pt x="117" y="3457"/>
                  </a:cubicBezTo>
                  <a:cubicBezTo>
                    <a:pt x="217" y="3595"/>
                    <a:pt x="433" y="3673"/>
                    <a:pt x="587" y="3750"/>
                  </a:cubicBezTo>
                  <a:cubicBezTo>
                    <a:pt x="605" y="3759"/>
                    <a:pt x="623" y="3768"/>
                    <a:pt x="640" y="3776"/>
                  </a:cubicBezTo>
                  <a:cubicBezTo>
                    <a:pt x="765" y="3839"/>
                    <a:pt x="1078" y="3969"/>
                    <a:pt x="1062" y="4152"/>
                  </a:cubicBezTo>
                  <a:cubicBezTo>
                    <a:pt x="1055" y="4152"/>
                    <a:pt x="1051" y="4152"/>
                    <a:pt x="1044" y="4152"/>
                  </a:cubicBezTo>
                  <a:cubicBezTo>
                    <a:pt x="1060" y="3970"/>
                    <a:pt x="747" y="3839"/>
                    <a:pt x="623" y="3777"/>
                  </a:cubicBezTo>
                  <a:cubicBezTo>
                    <a:pt x="605" y="3768"/>
                    <a:pt x="587" y="3759"/>
                    <a:pt x="570" y="3750"/>
                  </a:cubicBezTo>
                  <a:cubicBezTo>
                    <a:pt x="415" y="3674"/>
                    <a:pt x="199" y="3596"/>
                    <a:pt x="99" y="3458"/>
                  </a:cubicBezTo>
                  <a:cubicBezTo>
                    <a:pt x="0" y="3321"/>
                    <a:pt x="84" y="3180"/>
                    <a:pt x="184" y="3062"/>
                  </a:cubicBezTo>
                  <a:cubicBezTo>
                    <a:pt x="292" y="2935"/>
                    <a:pt x="421" y="2821"/>
                    <a:pt x="546" y="2708"/>
                  </a:cubicBezTo>
                  <a:cubicBezTo>
                    <a:pt x="598" y="2661"/>
                    <a:pt x="650" y="2613"/>
                    <a:pt x="702" y="2566"/>
                  </a:cubicBezTo>
                  <a:cubicBezTo>
                    <a:pt x="707" y="2561"/>
                    <a:pt x="710" y="2558"/>
                    <a:pt x="715" y="2553"/>
                  </a:cubicBezTo>
                  <a:cubicBezTo>
                    <a:pt x="831" y="2445"/>
                    <a:pt x="1021" y="2298"/>
                    <a:pt x="1035" y="2126"/>
                  </a:cubicBezTo>
                  <a:cubicBezTo>
                    <a:pt x="1048" y="1950"/>
                    <a:pt x="1076" y="1775"/>
                    <a:pt x="1117" y="1603"/>
                  </a:cubicBezTo>
                  <a:cubicBezTo>
                    <a:pt x="1124" y="1574"/>
                    <a:pt x="1131" y="1545"/>
                    <a:pt x="1138" y="1515"/>
                  </a:cubicBezTo>
                  <a:cubicBezTo>
                    <a:pt x="1183" y="1327"/>
                    <a:pt x="1240" y="1112"/>
                    <a:pt x="1202" y="918"/>
                  </a:cubicBezTo>
                  <a:cubicBezTo>
                    <a:pt x="1162" y="722"/>
                    <a:pt x="979" y="711"/>
                    <a:pt x="809" y="705"/>
                  </a:cubicBezTo>
                  <a:cubicBezTo>
                    <a:pt x="624" y="697"/>
                    <a:pt x="400" y="567"/>
                    <a:pt x="583" y="384"/>
                  </a:cubicBezTo>
                  <a:cubicBezTo>
                    <a:pt x="629" y="339"/>
                    <a:pt x="679" y="296"/>
                    <a:pt x="731" y="257"/>
                  </a:cubicBezTo>
                  <a:cubicBezTo>
                    <a:pt x="815" y="195"/>
                    <a:pt x="997" y="114"/>
                    <a:pt x="1022" y="0"/>
                  </a:cubicBezTo>
                  <a:cubicBezTo>
                    <a:pt x="1029" y="1"/>
                    <a:pt x="1033" y="1"/>
                    <a:pt x="1040" y="2"/>
                  </a:cubicBezTo>
                  <a:cubicBezTo>
                    <a:pt x="1022" y="115"/>
                    <a:pt x="828" y="198"/>
                    <a:pt x="748" y="257"/>
                  </a:cubicBezTo>
                  <a:cubicBezTo>
                    <a:pt x="696" y="295"/>
                    <a:pt x="646" y="338"/>
                    <a:pt x="600" y="383"/>
                  </a:cubicBezTo>
                  <a:cubicBezTo>
                    <a:pt x="416" y="564"/>
                    <a:pt x="642" y="691"/>
                    <a:pt x="824" y="698"/>
                  </a:cubicBezTo>
                  <a:cubicBezTo>
                    <a:pt x="1020" y="706"/>
                    <a:pt x="1204" y="726"/>
                    <a:pt x="1225" y="9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63"/>
            <p:cNvSpPr>
              <a:spLocks/>
            </p:cNvSpPr>
            <p:nvPr userDrawn="1"/>
          </p:nvSpPr>
          <p:spPr bwMode="auto">
            <a:xfrm>
              <a:off x="245" y="3037"/>
              <a:ext cx="508" cy="1280"/>
            </a:xfrm>
            <a:custGeom>
              <a:avLst/>
              <a:gdLst>
                <a:gd name="T0" fmla="*/ 1599 w 1626"/>
                <a:gd name="T1" fmla="*/ 810 h 4099"/>
                <a:gd name="T2" fmla="*/ 1599 w 1626"/>
                <a:gd name="T3" fmla="*/ 810 h 4099"/>
                <a:gd name="T4" fmla="*/ 1519 w 1626"/>
                <a:gd name="T5" fmla="*/ 1487 h 4099"/>
                <a:gd name="T6" fmla="*/ 1502 w 1626"/>
                <a:gd name="T7" fmla="*/ 1551 h 4099"/>
                <a:gd name="T8" fmla="*/ 1397 w 1626"/>
                <a:gd name="T9" fmla="*/ 2110 h 4099"/>
                <a:gd name="T10" fmla="*/ 967 w 1626"/>
                <a:gd name="T11" fmla="*/ 2536 h 4099"/>
                <a:gd name="T12" fmla="*/ 949 w 1626"/>
                <a:gd name="T13" fmla="*/ 2549 h 4099"/>
                <a:gd name="T14" fmla="*/ 749 w 1626"/>
                <a:gd name="T15" fmla="*/ 2691 h 4099"/>
                <a:gd name="T16" fmla="*/ 279 w 1626"/>
                <a:gd name="T17" fmla="*/ 3045 h 4099"/>
                <a:gd name="T18" fmla="*/ 164 w 1626"/>
                <a:gd name="T19" fmla="*/ 3438 h 4099"/>
                <a:gd name="T20" fmla="*/ 782 w 1626"/>
                <a:gd name="T21" fmla="*/ 3716 h 4099"/>
                <a:gd name="T22" fmla="*/ 845 w 1626"/>
                <a:gd name="T23" fmla="*/ 3739 h 4099"/>
                <a:gd name="T24" fmla="*/ 1273 w 1626"/>
                <a:gd name="T25" fmla="*/ 3932 h 4099"/>
                <a:gd name="T26" fmla="*/ 1412 w 1626"/>
                <a:gd name="T27" fmla="*/ 4099 h 4099"/>
                <a:gd name="T28" fmla="*/ 1394 w 1626"/>
                <a:gd name="T29" fmla="*/ 4099 h 4099"/>
                <a:gd name="T30" fmla="*/ 1255 w 1626"/>
                <a:gd name="T31" fmla="*/ 3932 h 4099"/>
                <a:gd name="T32" fmla="*/ 828 w 1626"/>
                <a:gd name="T33" fmla="*/ 3740 h 4099"/>
                <a:gd name="T34" fmla="*/ 764 w 1626"/>
                <a:gd name="T35" fmla="*/ 3717 h 4099"/>
                <a:gd name="T36" fmla="*/ 146 w 1626"/>
                <a:gd name="T37" fmla="*/ 3438 h 4099"/>
                <a:gd name="T38" fmla="*/ 261 w 1626"/>
                <a:gd name="T39" fmla="*/ 3045 h 4099"/>
                <a:gd name="T40" fmla="*/ 731 w 1626"/>
                <a:gd name="T41" fmla="*/ 2691 h 4099"/>
                <a:gd name="T42" fmla="*/ 931 w 1626"/>
                <a:gd name="T43" fmla="*/ 2549 h 4099"/>
                <a:gd name="T44" fmla="*/ 950 w 1626"/>
                <a:gd name="T45" fmla="*/ 2536 h 4099"/>
                <a:gd name="T46" fmla="*/ 1379 w 1626"/>
                <a:gd name="T47" fmla="*/ 2110 h 4099"/>
                <a:gd name="T48" fmla="*/ 1485 w 1626"/>
                <a:gd name="T49" fmla="*/ 1554 h 4099"/>
                <a:gd name="T50" fmla="*/ 1502 w 1626"/>
                <a:gd name="T51" fmla="*/ 1489 h 4099"/>
                <a:gd name="T52" fmla="*/ 1583 w 1626"/>
                <a:gd name="T53" fmla="*/ 816 h 4099"/>
                <a:gd name="T54" fmla="*/ 1583 w 1626"/>
                <a:gd name="T55" fmla="*/ 816 h 4099"/>
                <a:gd name="T56" fmla="*/ 1451 w 1626"/>
                <a:gd name="T57" fmla="*/ 587 h 4099"/>
                <a:gd name="T58" fmla="*/ 1099 w 1626"/>
                <a:gd name="T59" fmla="*/ 570 h 4099"/>
                <a:gd name="T60" fmla="*/ 774 w 1626"/>
                <a:gd name="T61" fmla="*/ 518 h 4099"/>
                <a:gd name="T62" fmla="*/ 835 w 1626"/>
                <a:gd name="T63" fmla="*/ 320 h 4099"/>
                <a:gd name="T64" fmla="*/ 1017 w 1626"/>
                <a:gd name="T65" fmla="*/ 209 h 4099"/>
                <a:gd name="T66" fmla="*/ 1137 w 1626"/>
                <a:gd name="T67" fmla="*/ 154 h 4099"/>
                <a:gd name="T68" fmla="*/ 1368 w 1626"/>
                <a:gd name="T69" fmla="*/ 0 h 4099"/>
                <a:gd name="T70" fmla="*/ 1386 w 1626"/>
                <a:gd name="T71" fmla="*/ 2 h 4099"/>
                <a:gd name="T72" fmla="*/ 1154 w 1626"/>
                <a:gd name="T73" fmla="*/ 154 h 4099"/>
                <a:gd name="T74" fmla="*/ 1034 w 1626"/>
                <a:gd name="T75" fmla="*/ 208 h 4099"/>
                <a:gd name="T76" fmla="*/ 851 w 1626"/>
                <a:gd name="T77" fmla="*/ 318 h 4099"/>
                <a:gd name="T78" fmla="*/ 790 w 1626"/>
                <a:gd name="T79" fmla="*/ 513 h 4099"/>
                <a:gd name="T80" fmla="*/ 1114 w 1626"/>
                <a:gd name="T81" fmla="*/ 563 h 4099"/>
                <a:gd name="T82" fmla="*/ 1467 w 1626"/>
                <a:gd name="T83" fmla="*/ 580 h 4099"/>
                <a:gd name="T84" fmla="*/ 1599 w 1626"/>
                <a:gd name="T85" fmla="*/ 810 h 4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6" h="4099">
                  <a:moveTo>
                    <a:pt x="1599" y="810"/>
                  </a:moveTo>
                  <a:cubicBezTo>
                    <a:pt x="1599" y="810"/>
                    <a:pt x="1599" y="810"/>
                    <a:pt x="1599" y="810"/>
                  </a:cubicBezTo>
                  <a:cubicBezTo>
                    <a:pt x="1626" y="1035"/>
                    <a:pt x="1572" y="1270"/>
                    <a:pt x="1519" y="1487"/>
                  </a:cubicBezTo>
                  <a:cubicBezTo>
                    <a:pt x="1513" y="1508"/>
                    <a:pt x="1508" y="1530"/>
                    <a:pt x="1502" y="1551"/>
                  </a:cubicBezTo>
                  <a:cubicBezTo>
                    <a:pt x="1456" y="1735"/>
                    <a:pt x="1439" y="1926"/>
                    <a:pt x="1397" y="2110"/>
                  </a:cubicBezTo>
                  <a:cubicBezTo>
                    <a:pt x="1356" y="2294"/>
                    <a:pt x="1107" y="2434"/>
                    <a:pt x="967" y="2536"/>
                  </a:cubicBezTo>
                  <a:cubicBezTo>
                    <a:pt x="960" y="2541"/>
                    <a:pt x="956" y="2544"/>
                    <a:pt x="949" y="2549"/>
                  </a:cubicBezTo>
                  <a:cubicBezTo>
                    <a:pt x="882" y="2597"/>
                    <a:pt x="816" y="2644"/>
                    <a:pt x="749" y="2691"/>
                  </a:cubicBezTo>
                  <a:cubicBezTo>
                    <a:pt x="588" y="2804"/>
                    <a:pt x="424" y="2916"/>
                    <a:pt x="279" y="3045"/>
                  </a:cubicBezTo>
                  <a:cubicBezTo>
                    <a:pt x="157" y="3153"/>
                    <a:pt x="18" y="3302"/>
                    <a:pt x="164" y="3438"/>
                  </a:cubicBezTo>
                  <a:cubicBezTo>
                    <a:pt x="317" y="3580"/>
                    <a:pt x="580" y="3644"/>
                    <a:pt x="782" y="3716"/>
                  </a:cubicBezTo>
                  <a:cubicBezTo>
                    <a:pt x="803" y="3724"/>
                    <a:pt x="824" y="3732"/>
                    <a:pt x="845" y="3739"/>
                  </a:cubicBezTo>
                  <a:cubicBezTo>
                    <a:pt x="991" y="3793"/>
                    <a:pt x="1142" y="3847"/>
                    <a:pt x="1273" y="3932"/>
                  </a:cubicBezTo>
                  <a:cubicBezTo>
                    <a:pt x="1332" y="3969"/>
                    <a:pt x="1408" y="4022"/>
                    <a:pt x="1412" y="4099"/>
                  </a:cubicBezTo>
                  <a:cubicBezTo>
                    <a:pt x="1405" y="4099"/>
                    <a:pt x="1401" y="4099"/>
                    <a:pt x="1394" y="4099"/>
                  </a:cubicBezTo>
                  <a:cubicBezTo>
                    <a:pt x="1390" y="4023"/>
                    <a:pt x="1314" y="3970"/>
                    <a:pt x="1255" y="3932"/>
                  </a:cubicBezTo>
                  <a:cubicBezTo>
                    <a:pt x="1124" y="3848"/>
                    <a:pt x="973" y="3793"/>
                    <a:pt x="828" y="3740"/>
                  </a:cubicBezTo>
                  <a:cubicBezTo>
                    <a:pt x="807" y="3732"/>
                    <a:pt x="786" y="3725"/>
                    <a:pt x="764" y="3717"/>
                  </a:cubicBezTo>
                  <a:cubicBezTo>
                    <a:pt x="563" y="3644"/>
                    <a:pt x="299" y="3581"/>
                    <a:pt x="146" y="3438"/>
                  </a:cubicBezTo>
                  <a:cubicBezTo>
                    <a:pt x="0" y="3303"/>
                    <a:pt x="139" y="3153"/>
                    <a:pt x="261" y="3045"/>
                  </a:cubicBezTo>
                  <a:cubicBezTo>
                    <a:pt x="406" y="2916"/>
                    <a:pt x="570" y="2803"/>
                    <a:pt x="731" y="2691"/>
                  </a:cubicBezTo>
                  <a:cubicBezTo>
                    <a:pt x="798" y="2644"/>
                    <a:pt x="865" y="2597"/>
                    <a:pt x="931" y="2549"/>
                  </a:cubicBezTo>
                  <a:cubicBezTo>
                    <a:pt x="938" y="2544"/>
                    <a:pt x="942" y="2541"/>
                    <a:pt x="950" y="2536"/>
                  </a:cubicBezTo>
                  <a:cubicBezTo>
                    <a:pt x="1090" y="2434"/>
                    <a:pt x="1337" y="2294"/>
                    <a:pt x="1379" y="2110"/>
                  </a:cubicBezTo>
                  <a:cubicBezTo>
                    <a:pt x="1421" y="1927"/>
                    <a:pt x="1438" y="1737"/>
                    <a:pt x="1485" y="1554"/>
                  </a:cubicBezTo>
                  <a:cubicBezTo>
                    <a:pt x="1490" y="1533"/>
                    <a:pt x="1496" y="1511"/>
                    <a:pt x="1502" y="1489"/>
                  </a:cubicBezTo>
                  <a:cubicBezTo>
                    <a:pt x="1555" y="1273"/>
                    <a:pt x="1609" y="1041"/>
                    <a:pt x="1583" y="816"/>
                  </a:cubicBezTo>
                  <a:cubicBezTo>
                    <a:pt x="1583" y="816"/>
                    <a:pt x="1583" y="816"/>
                    <a:pt x="1583" y="816"/>
                  </a:cubicBezTo>
                  <a:cubicBezTo>
                    <a:pt x="1570" y="726"/>
                    <a:pt x="1538" y="633"/>
                    <a:pt x="1451" y="587"/>
                  </a:cubicBezTo>
                  <a:cubicBezTo>
                    <a:pt x="1349" y="533"/>
                    <a:pt x="1207" y="561"/>
                    <a:pt x="1099" y="570"/>
                  </a:cubicBezTo>
                  <a:cubicBezTo>
                    <a:pt x="998" y="579"/>
                    <a:pt x="854" y="593"/>
                    <a:pt x="774" y="518"/>
                  </a:cubicBezTo>
                  <a:cubicBezTo>
                    <a:pt x="704" y="453"/>
                    <a:pt x="785" y="362"/>
                    <a:pt x="835" y="320"/>
                  </a:cubicBezTo>
                  <a:cubicBezTo>
                    <a:pt x="887" y="276"/>
                    <a:pt x="953" y="240"/>
                    <a:pt x="1017" y="209"/>
                  </a:cubicBezTo>
                  <a:cubicBezTo>
                    <a:pt x="1057" y="190"/>
                    <a:pt x="1097" y="171"/>
                    <a:pt x="1137" y="154"/>
                  </a:cubicBezTo>
                  <a:cubicBezTo>
                    <a:pt x="1205" y="124"/>
                    <a:pt x="1345" y="84"/>
                    <a:pt x="1368" y="0"/>
                  </a:cubicBezTo>
                  <a:cubicBezTo>
                    <a:pt x="1375" y="1"/>
                    <a:pt x="1379" y="1"/>
                    <a:pt x="1386" y="2"/>
                  </a:cubicBezTo>
                  <a:cubicBezTo>
                    <a:pt x="1358" y="87"/>
                    <a:pt x="1225" y="123"/>
                    <a:pt x="1154" y="154"/>
                  </a:cubicBezTo>
                  <a:cubicBezTo>
                    <a:pt x="1114" y="171"/>
                    <a:pt x="1074" y="189"/>
                    <a:pt x="1034" y="208"/>
                  </a:cubicBezTo>
                  <a:cubicBezTo>
                    <a:pt x="970" y="238"/>
                    <a:pt x="904" y="274"/>
                    <a:pt x="851" y="318"/>
                  </a:cubicBezTo>
                  <a:cubicBezTo>
                    <a:pt x="802" y="359"/>
                    <a:pt x="721" y="449"/>
                    <a:pt x="790" y="513"/>
                  </a:cubicBezTo>
                  <a:cubicBezTo>
                    <a:pt x="870" y="587"/>
                    <a:pt x="1014" y="572"/>
                    <a:pt x="1114" y="563"/>
                  </a:cubicBezTo>
                  <a:cubicBezTo>
                    <a:pt x="1223" y="554"/>
                    <a:pt x="1365" y="526"/>
                    <a:pt x="1467" y="580"/>
                  </a:cubicBezTo>
                  <a:cubicBezTo>
                    <a:pt x="1554" y="626"/>
                    <a:pt x="1584" y="718"/>
                    <a:pt x="1599" y="8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64"/>
            <p:cNvSpPr>
              <a:spLocks/>
            </p:cNvSpPr>
            <p:nvPr userDrawn="1"/>
          </p:nvSpPr>
          <p:spPr bwMode="auto">
            <a:xfrm>
              <a:off x="247" y="3053"/>
              <a:ext cx="632" cy="1263"/>
            </a:xfrm>
            <a:custGeom>
              <a:avLst/>
              <a:gdLst>
                <a:gd name="T0" fmla="*/ 1990 w 2025"/>
                <a:gd name="T1" fmla="*/ 692 h 4046"/>
                <a:gd name="T2" fmla="*/ 1990 w 2025"/>
                <a:gd name="T3" fmla="*/ 693 h 4046"/>
                <a:gd name="T4" fmla="*/ 1901 w 2025"/>
                <a:gd name="T5" fmla="*/ 1444 h 4046"/>
                <a:gd name="T6" fmla="*/ 1881 w 2025"/>
                <a:gd name="T7" fmla="*/ 1516 h 4046"/>
                <a:gd name="T8" fmla="*/ 1783 w 2025"/>
                <a:gd name="T9" fmla="*/ 1863 h 4046"/>
                <a:gd name="T10" fmla="*/ 1766 w 2025"/>
                <a:gd name="T11" fmla="*/ 2004 h 4046"/>
                <a:gd name="T12" fmla="*/ 1749 w 2025"/>
                <a:gd name="T13" fmla="*/ 2096 h 4046"/>
                <a:gd name="T14" fmla="*/ 1207 w 2025"/>
                <a:gd name="T15" fmla="*/ 2518 h 4046"/>
                <a:gd name="T16" fmla="*/ 1183 w 2025"/>
                <a:gd name="T17" fmla="*/ 2532 h 4046"/>
                <a:gd name="T18" fmla="*/ 937 w 2025"/>
                <a:gd name="T19" fmla="*/ 2674 h 4046"/>
                <a:gd name="T20" fmla="*/ 358 w 2025"/>
                <a:gd name="T21" fmla="*/ 3028 h 4046"/>
                <a:gd name="T22" fmla="*/ 212 w 2025"/>
                <a:gd name="T23" fmla="*/ 3418 h 4046"/>
                <a:gd name="T24" fmla="*/ 980 w 2025"/>
                <a:gd name="T25" fmla="*/ 3682 h 4046"/>
                <a:gd name="T26" fmla="*/ 1054 w 2025"/>
                <a:gd name="T27" fmla="*/ 3702 h 4046"/>
                <a:gd name="T28" fmla="*/ 1556 w 2025"/>
                <a:gd name="T29" fmla="*/ 3870 h 4046"/>
                <a:gd name="T30" fmla="*/ 1769 w 2025"/>
                <a:gd name="T31" fmla="*/ 4046 h 4046"/>
                <a:gd name="T32" fmla="*/ 1751 w 2025"/>
                <a:gd name="T33" fmla="*/ 4046 h 4046"/>
                <a:gd name="T34" fmla="*/ 1538 w 2025"/>
                <a:gd name="T35" fmla="*/ 3871 h 4046"/>
                <a:gd name="T36" fmla="*/ 1038 w 2025"/>
                <a:gd name="T37" fmla="*/ 3703 h 4046"/>
                <a:gd name="T38" fmla="*/ 964 w 2025"/>
                <a:gd name="T39" fmla="*/ 3682 h 4046"/>
                <a:gd name="T40" fmla="*/ 194 w 2025"/>
                <a:gd name="T41" fmla="*/ 3418 h 4046"/>
                <a:gd name="T42" fmla="*/ 340 w 2025"/>
                <a:gd name="T43" fmla="*/ 3028 h 4046"/>
                <a:gd name="T44" fmla="*/ 920 w 2025"/>
                <a:gd name="T45" fmla="*/ 2674 h 4046"/>
                <a:gd name="T46" fmla="*/ 1165 w 2025"/>
                <a:gd name="T47" fmla="*/ 2532 h 4046"/>
                <a:gd name="T48" fmla="*/ 1189 w 2025"/>
                <a:gd name="T49" fmla="*/ 2518 h 4046"/>
                <a:gd name="T50" fmla="*/ 1731 w 2025"/>
                <a:gd name="T51" fmla="*/ 2096 h 4046"/>
                <a:gd name="T52" fmla="*/ 1748 w 2025"/>
                <a:gd name="T53" fmla="*/ 2004 h 4046"/>
                <a:gd name="T54" fmla="*/ 1766 w 2025"/>
                <a:gd name="T55" fmla="*/ 1864 h 4046"/>
                <a:gd name="T56" fmla="*/ 1864 w 2025"/>
                <a:gd name="T57" fmla="*/ 1518 h 4046"/>
                <a:gd name="T58" fmla="*/ 1884 w 2025"/>
                <a:gd name="T59" fmla="*/ 1446 h 4046"/>
                <a:gd name="T60" fmla="*/ 1973 w 2025"/>
                <a:gd name="T61" fmla="*/ 698 h 4046"/>
                <a:gd name="T62" fmla="*/ 1973 w 2025"/>
                <a:gd name="T63" fmla="*/ 698 h 4046"/>
                <a:gd name="T64" fmla="*/ 1834 w 2025"/>
                <a:gd name="T65" fmla="*/ 428 h 4046"/>
                <a:gd name="T66" fmla="*/ 1394 w 2025"/>
                <a:gd name="T67" fmla="*/ 422 h 4046"/>
                <a:gd name="T68" fmla="*/ 1016 w 2025"/>
                <a:gd name="T69" fmla="*/ 419 h 4046"/>
                <a:gd name="T70" fmla="*/ 1091 w 2025"/>
                <a:gd name="T71" fmla="*/ 245 h 4046"/>
                <a:gd name="T72" fmla="*/ 1311 w 2025"/>
                <a:gd name="T73" fmla="*/ 145 h 4046"/>
                <a:gd name="T74" fmla="*/ 1447 w 2025"/>
                <a:gd name="T75" fmla="*/ 104 h 4046"/>
                <a:gd name="T76" fmla="*/ 1721 w 2025"/>
                <a:gd name="T77" fmla="*/ 0 h 4046"/>
                <a:gd name="T78" fmla="*/ 1739 w 2025"/>
                <a:gd name="T79" fmla="*/ 3 h 4046"/>
                <a:gd name="T80" fmla="*/ 1464 w 2025"/>
                <a:gd name="T81" fmla="*/ 104 h 4046"/>
                <a:gd name="T82" fmla="*/ 1328 w 2025"/>
                <a:gd name="T83" fmla="*/ 144 h 4046"/>
                <a:gd name="T84" fmla="*/ 1108 w 2025"/>
                <a:gd name="T85" fmla="*/ 243 h 4046"/>
                <a:gd name="T86" fmla="*/ 1032 w 2025"/>
                <a:gd name="T87" fmla="*/ 414 h 4046"/>
                <a:gd name="T88" fmla="*/ 1409 w 2025"/>
                <a:gd name="T89" fmla="*/ 415 h 4046"/>
                <a:gd name="T90" fmla="*/ 1850 w 2025"/>
                <a:gd name="T91" fmla="*/ 421 h 4046"/>
                <a:gd name="T92" fmla="*/ 1990 w 2025"/>
                <a:gd name="T93" fmla="*/ 692 h 4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25" h="4046">
                  <a:moveTo>
                    <a:pt x="1990" y="692"/>
                  </a:moveTo>
                  <a:cubicBezTo>
                    <a:pt x="1990" y="692"/>
                    <a:pt x="1990" y="692"/>
                    <a:pt x="1990" y="693"/>
                  </a:cubicBezTo>
                  <a:cubicBezTo>
                    <a:pt x="2025" y="943"/>
                    <a:pt x="1965" y="1203"/>
                    <a:pt x="1901" y="1444"/>
                  </a:cubicBezTo>
                  <a:cubicBezTo>
                    <a:pt x="1895" y="1468"/>
                    <a:pt x="1888" y="1492"/>
                    <a:pt x="1881" y="1516"/>
                  </a:cubicBezTo>
                  <a:cubicBezTo>
                    <a:pt x="1849" y="1631"/>
                    <a:pt x="1808" y="1749"/>
                    <a:pt x="1783" y="1863"/>
                  </a:cubicBezTo>
                  <a:cubicBezTo>
                    <a:pt x="1773" y="1908"/>
                    <a:pt x="1769" y="1957"/>
                    <a:pt x="1766" y="2004"/>
                  </a:cubicBezTo>
                  <a:cubicBezTo>
                    <a:pt x="1764" y="2037"/>
                    <a:pt x="1760" y="2069"/>
                    <a:pt x="1749" y="2096"/>
                  </a:cubicBezTo>
                  <a:cubicBezTo>
                    <a:pt x="1664" y="2291"/>
                    <a:pt x="1382" y="2415"/>
                    <a:pt x="1207" y="2518"/>
                  </a:cubicBezTo>
                  <a:cubicBezTo>
                    <a:pt x="1197" y="2524"/>
                    <a:pt x="1192" y="2526"/>
                    <a:pt x="1183" y="2532"/>
                  </a:cubicBezTo>
                  <a:cubicBezTo>
                    <a:pt x="1101" y="2580"/>
                    <a:pt x="1019" y="2627"/>
                    <a:pt x="937" y="2674"/>
                  </a:cubicBezTo>
                  <a:cubicBezTo>
                    <a:pt x="741" y="2786"/>
                    <a:pt x="541" y="2898"/>
                    <a:pt x="358" y="3028"/>
                  </a:cubicBezTo>
                  <a:cubicBezTo>
                    <a:pt x="222" y="3125"/>
                    <a:pt x="18" y="3284"/>
                    <a:pt x="212" y="3418"/>
                  </a:cubicBezTo>
                  <a:cubicBezTo>
                    <a:pt x="422" y="3563"/>
                    <a:pt x="729" y="3612"/>
                    <a:pt x="980" y="3682"/>
                  </a:cubicBezTo>
                  <a:cubicBezTo>
                    <a:pt x="1005" y="3688"/>
                    <a:pt x="1030" y="3695"/>
                    <a:pt x="1054" y="3702"/>
                  </a:cubicBezTo>
                  <a:cubicBezTo>
                    <a:pt x="1224" y="3749"/>
                    <a:pt x="1397" y="3797"/>
                    <a:pt x="1556" y="3870"/>
                  </a:cubicBezTo>
                  <a:cubicBezTo>
                    <a:pt x="1629" y="3904"/>
                    <a:pt x="1751" y="3954"/>
                    <a:pt x="1769" y="4046"/>
                  </a:cubicBezTo>
                  <a:cubicBezTo>
                    <a:pt x="1762" y="4046"/>
                    <a:pt x="1758" y="4046"/>
                    <a:pt x="1751" y="4046"/>
                  </a:cubicBezTo>
                  <a:cubicBezTo>
                    <a:pt x="1733" y="3954"/>
                    <a:pt x="1612" y="3905"/>
                    <a:pt x="1538" y="3871"/>
                  </a:cubicBezTo>
                  <a:cubicBezTo>
                    <a:pt x="1380" y="3797"/>
                    <a:pt x="1207" y="3749"/>
                    <a:pt x="1038" y="3703"/>
                  </a:cubicBezTo>
                  <a:cubicBezTo>
                    <a:pt x="1013" y="3696"/>
                    <a:pt x="988" y="3689"/>
                    <a:pt x="964" y="3682"/>
                  </a:cubicBezTo>
                  <a:cubicBezTo>
                    <a:pt x="712" y="3613"/>
                    <a:pt x="404" y="3563"/>
                    <a:pt x="194" y="3418"/>
                  </a:cubicBezTo>
                  <a:cubicBezTo>
                    <a:pt x="0" y="3284"/>
                    <a:pt x="204" y="3125"/>
                    <a:pt x="340" y="3028"/>
                  </a:cubicBezTo>
                  <a:cubicBezTo>
                    <a:pt x="523" y="2898"/>
                    <a:pt x="723" y="2786"/>
                    <a:pt x="920" y="2674"/>
                  </a:cubicBezTo>
                  <a:cubicBezTo>
                    <a:pt x="1002" y="2627"/>
                    <a:pt x="1084" y="2580"/>
                    <a:pt x="1165" y="2532"/>
                  </a:cubicBezTo>
                  <a:cubicBezTo>
                    <a:pt x="1175" y="2526"/>
                    <a:pt x="1180" y="2523"/>
                    <a:pt x="1189" y="2518"/>
                  </a:cubicBezTo>
                  <a:cubicBezTo>
                    <a:pt x="1364" y="2414"/>
                    <a:pt x="1646" y="2291"/>
                    <a:pt x="1731" y="2096"/>
                  </a:cubicBezTo>
                  <a:cubicBezTo>
                    <a:pt x="1742" y="2070"/>
                    <a:pt x="1746" y="2037"/>
                    <a:pt x="1748" y="2004"/>
                  </a:cubicBezTo>
                  <a:cubicBezTo>
                    <a:pt x="1751" y="1957"/>
                    <a:pt x="1755" y="1909"/>
                    <a:pt x="1766" y="1864"/>
                  </a:cubicBezTo>
                  <a:cubicBezTo>
                    <a:pt x="1791" y="1750"/>
                    <a:pt x="1831" y="1633"/>
                    <a:pt x="1864" y="1518"/>
                  </a:cubicBezTo>
                  <a:cubicBezTo>
                    <a:pt x="1871" y="1494"/>
                    <a:pt x="1877" y="1470"/>
                    <a:pt x="1884" y="1446"/>
                  </a:cubicBezTo>
                  <a:cubicBezTo>
                    <a:pt x="1948" y="1206"/>
                    <a:pt x="2007" y="948"/>
                    <a:pt x="1973" y="698"/>
                  </a:cubicBezTo>
                  <a:cubicBezTo>
                    <a:pt x="1973" y="698"/>
                    <a:pt x="1973" y="698"/>
                    <a:pt x="1973" y="698"/>
                  </a:cubicBezTo>
                  <a:cubicBezTo>
                    <a:pt x="1958" y="597"/>
                    <a:pt x="1925" y="489"/>
                    <a:pt x="1834" y="428"/>
                  </a:cubicBezTo>
                  <a:cubicBezTo>
                    <a:pt x="1712" y="345"/>
                    <a:pt x="1526" y="398"/>
                    <a:pt x="1394" y="422"/>
                  </a:cubicBezTo>
                  <a:cubicBezTo>
                    <a:pt x="1285" y="441"/>
                    <a:pt x="1118" y="482"/>
                    <a:pt x="1016" y="419"/>
                  </a:cubicBezTo>
                  <a:cubicBezTo>
                    <a:pt x="929" y="366"/>
                    <a:pt x="1052" y="271"/>
                    <a:pt x="1091" y="245"/>
                  </a:cubicBezTo>
                  <a:cubicBezTo>
                    <a:pt x="1157" y="202"/>
                    <a:pt x="1236" y="171"/>
                    <a:pt x="1311" y="145"/>
                  </a:cubicBezTo>
                  <a:cubicBezTo>
                    <a:pt x="1356" y="130"/>
                    <a:pt x="1402" y="116"/>
                    <a:pt x="1447" y="104"/>
                  </a:cubicBezTo>
                  <a:cubicBezTo>
                    <a:pt x="1518" y="85"/>
                    <a:pt x="1681" y="74"/>
                    <a:pt x="1721" y="0"/>
                  </a:cubicBezTo>
                  <a:cubicBezTo>
                    <a:pt x="1728" y="1"/>
                    <a:pt x="1732" y="2"/>
                    <a:pt x="1739" y="3"/>
                  </a:cubicBezTo>
                  <a:cubicBezTo>
                    <a:pt x="1693" y="76"/>
                    <a:pt x="1538" y="84"/>
                    <a:pt x="1464" y="104"/>
                  </a:cubicBezTo>
                  <a:cubicBezTo>
                    <a:pt x="1418" y="116"/>
                    <a:pt x="1372" y="129"/>
                    <a:pt x="1328" y="144"/>
                  </a:cubicBezTo>
                  <a:cubicBezTo>
                    <a:pt x="1252" y="170"/>
                    <a:pt x="1174" y="200"/>
                    <a:pt x="1108" y="243"/>
                  </a:cubicBezTo>
                  <a:cubicBezTo>
                    <a:pt x="1069" y="268"/>
                    <a:pt x="946" y="362"/>
                    <a:pt x="1032" y="414"/>
                  </a:cubicBezTo>
                  <a:cubicBezTo>
                    <a:pt x="1135" y="475"/>
                    <a:pt x="1300" y="434"/>
                    <a:pt x="1409" y="415"/>
                  </a:cubicBezTo>
                  <a:cubicBezTo>
                    <a:pt x="1541" y="391"/>
                    <a:pt x="1728" y="338"/>
                    <a:pt x="1850" y="421"/>
                  </a:cubicBezTo>
                  <a:cubicBezTo>
                    <a:pt x="1941" y="482"/>
                    <a:pt x="1972" y="589"/>
                    <a:pt x="1990" y="6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65"/>
            <p:cNvSpPr>
              <a:spLocks/>
            </p:cNvSpPr>
            <p:nvPr userDrawn="1"/>
          </p:nvSpPr>
          <p:spPr bwMode="auto">
            <a:xfrm>
              <a:off x="279" y="3069"/>
              <a:ext cx="728" cy="1247"/>
            </a:xfrm>
            <a:custGeom>
              <a:avLst/>
              <a:gdLst>
                <a:gd name="T0" fmla="*/ 2287 w 2329"/>
                <a:gd name="T1" fmla="*/ 600 h 3992"/>
                <a:gd name="T2" fmla="*/ 2287 w 2329"/>
                <a:gd name="T3" fmla="*/ 600 h 3992"/>
                <a:gd name="T4" fmla="*/ 2187 w 2329"/>
                <a:gd name="T5" fmla="*/ 1415 h 3992"/>
                <a:gd name="T6" fmla="*/ 2163 w 2329"/>
                <a:gd name="T7" fmla="*/ 1494 h 3992"/>
                <a:gd name="T8" fmla="*/ 2048 w 2329"/>
                <a:gd name="T9" fmla="*/ 1854 h 3992"/>
                <a:gd name="T10" fmla="*/ 2026 w 2329"/>
                <a:gd name="T11" fmla="*/ 1986 h 3992"/>
                <a:gd name="T12" fmla="*/ 1999 w 2329"/>
                <a:gd name="T13" fmla="*/ 2078 h 3992"/>
                <a:gd name="T14" fmla="*/ 1745 w 2329"/>
                <a:gd name="T15" fmla="*/ 2290 h 3992"/>
                <a:gd name="T16" fmla="*/ 1350 w 2329"/>
                <a:gd name="T17" fmla="*/ 2499 h 3992"/>
                <a:gd name="T18" fmla="*/ 1320 w 2329"/>
                <a:gd name="T19" fmla="*/ 2514 h 3992"/>
                <a:gd name="T20" fmla="*/ 1030 w 2329"/>
                <a:gd name="T21" fmla="*/ 2656 h 3992"/>
                <a:gd name="T22" fmla="*/ 344 w 2329"/>
                <a:gd name="T23" fmla="*/ 3010 h 3992"/>
                <a:gd name="T24" fmla="*/ 85 w 2329"/>
                <a:gd name="T25" fmla="*/ 3200 h 3992"/>
                <a:gd name="T26" fmla="*/ 169 w 2329"/>
                <a:gd name="T27" fmla="*/ 3397 h 3992"/>
                <a:gd name="T28" fmla="*/ 1082 w 2329"/>
                <a:gd name="T29" fmla="*/ 3645 h 3992"/>
                <a:gd name="T30" fmla="*/ 1167 w 2329"/>
                <a:gd name="T31" fmla="*/ 3664 h 3992"/>
                <a:gd name="T32" fmla="*/ 1764 w 2329"/>
                <a:gd name="T33" fmla="*/ 3823 h 3992"/>
                <a:gd name="T34" fmla="*/ 2025 w 2329"/>
                <a:gd name="T35" fmla="*/ 3992 h 3992"/>
                <a:gd name="T36" fmla="*/ 2007 w 2329"/>
                <a:gd name="T37" fmla="*/ 3992 h 3992"/>
                <a:gd name="T38" fmla="*/ 1747 w 2329"/>
                <a:gd name="T39" fmla="*/ 3823 h 3992"/>
                <a:gd name="T40" fmla="*/ 1151 w 2329"/>
                <a:gd name="T41" fmla="*/ 3665 h 3992"/>
                <a:gd name="T42" fmla="*/ 1066 w 2329"/>
                <a:gd name="T43" fmla="*/ 3646 h 3992"/>
                <a:gd name="T44" fmla="*/ 151 w 2329"/>
                <a:gd name="T45" fmla="*/ 3397 h 3992"/>
                <a:gd name="T46" fmla="*/ 64 w 2329"/>
                <a:gd name="T47" fmla="*/ 3204 h 3992"/>
                <a:gd name="T48" fmla="*/ 326 w 2329"/>
                <a:gd name="T49" fmla="*/ 3010 h 3992"/>
                <a:gd name="T50" fmla="*/ 1013 w 2329"/>
                <a:gd name="T51" fmla="*/ 2656 h 3992"/>
                <a:gd name="T52" fmla="*/ 1302 w 2329"/>
                <a:gd name="T53" fmla="*/ 2514 h 3992"/>
                <a:gd name="T54" fmla="*/ 1332 w 2329"/>
                <a:gd name="T55" fmla="*/ 2499 h 3992"/>
                <a:gd name="T56" fmla="*/ 1727 w 2329"/>
                <a:gd name="T57" fmla="*/ 2290 h 3992"/>
                <a:gd name="T58" fmla="*/ 1981 w 2329"/>
                <a:gd name="T59" fmla="*/ 2078 h 3992"/>
                <a:gd name="T60" fmla="*/ 2008 w 2329"/>
                <a:gd name="T61" fmla="*/ 1986 h 3992"/>
                <a:gd name="T62" fmla="*/ 2030 w 2329"/>
                <a:gd name="T63" fmla="*/ 1854 h 3992"/>
                <a:gd name="T64" fmla="*/ 2146 w 2329"/>
                <a:gd name="T65" fmla="*/ 1495 h 3992"/>
                <a:gd name="T66" fmla="*/ 2169 w 2329"/>
                <a:gd name="T67" fmla="*/ 1417 h 3992"/>
                <a:gd name="T68" fmla="*/ 2270 w 2329"/>
                <a:gd name="T69" fmla="*/ 605 h 3992"/>
                <a:gd name="T70" fmla="*/ 2270 w 2329"/>
                <a:gd name="T71" fmla="*/ 604 h 3992"/>
                <a:gd name="T72" fmla="*/ 2104 w 2329"/>
                <a:gd name="T73" fmla="*/ 293 h 3992"/>
                <a:gd name="T74" fmla="*/ 1588 w 2329"/>
                <a:gd name="T75" fmla="*/ 267 h 3992"/>
                <a:gd name="T76" fmla="*/ 1154 w 2329"/>
                <a:gd name="T77" fmla="*/ 307 h 3992"/>
                <a:gd name="T78" fmla="*/ 1245 w 2329"/>
                <a:gd name="T79" fmla="*/ 161 h 3992"/>
                <a:gd name="T80" fmla="*/ 1505 w 2329"/>
                <a:gd name="T81" fmla="*/ 78 h 3992"/>
                <a:gd name="T82" fmla="*/ 1656 w 2329"/>
                <a:gd name="T83" fmla="*/ 51 h 3992"/>
                <a:gd name="T84" fmla="*/ 1974 w 2329"/>
                <a:gd name="T85" fmla="*/ 0 h 3992"/>
                <a:gd name="T86" fmla="*/ 1991 w 2329"/>
                <a:gd name="T87" fmla="*/ 2 h 3992"/>
                <a:gd name="T88" fmla="*/ 1896 w 2329"/>
                <a:gd name="T89" fmla="*/ 28 h 3992"/>
                <a:gd name="T90" fmla="*/ 1673 w 2329"/>
                <a:gd name="T91" fmla="*/ 51 h 3992"/>
                <a:gd name="T92" fmla="*/ 1521 w 2329"/>
                <a:gd name="T93" fmla="*/ 77 h 3992"/>
                <a:gd name="T94" fmla="*/ 1262 w 2329"/>
                <a:gd name="T95" fmla="*/ 159 h 3992"/>
                <a:gd name="T96" fmla="*/ 1170 w 2329"/>
                <a:gd name="T97" fmla="*/ 302 h 3992"/>
                <a:gd name="T98" fmla="*/ 1602 w 2329"/>
                <a:gd name="T99" fmla="*/ 260 h 3992"/>
                <a:gd name="T100" fmla="*/ 2120 w 2329"/>
                <a:gd name="T101" fmla="*/ 287 h 3992"/>
                <a:gd name="T102" fmla="*/ 2287 w 2329"/>
                <a:gd name="T103" fmla="*/ 600 h 3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29" h="3992">
                  <a:moveTo>
                    <a:pt x="2287" y="600"/>
                  </a:moveTo>
                  <a:cubicBezTo>
                    <a:pt x="2287" y="600"/>
                    <a:pt x="2287" y="600"/>
                    <a:pt x="2287" y="600"/>
                  </a:cubicBezTo>
                  <a:cubicBezTo>
                    <a:pt x="2329" y="870"/>
                    <a:pt x="2262" y="1157"/>
                    <a:pt x="2187" y="1415"/>
                  </a:cubicBezTo>
                  <a:cubicBezTo>
                    <a:pt x="2179" y="1442"/>
                    <a:pt x="2171" y="1468"/>
                    <a:pt x="2163" y="1494"/>
                  </a:cubicBezTo>
                  <a:cubicBezTo>
                    <a:pt x="2126" y="1614"/>
                    <a:pt x="2079" y="1735"/>
                    <a:pt x="2048" y="1854"/>
                  </a:cubicBezTo>
                  <a:cubicBezTo>
                    <a:pt x="2037" y="1896"/>
                    <a:pt x="2030" y="1941"/>
                    <a:pt x="2026" y="1986"/>
                  </a:cubicBezTo>
                  <a:cubicBezTo>
                    <a:pt x="2022" y="2021"/>
                    <a:pt x="2016" y="2052"/>
                    <a:pt x="1999" y="2078"/>
                  </a:cubicBezTo>
                  <a:cubicBezTo>
                    <a:pt x="1940" y="2170"/>
                    <a:pt x="1838" y="2234"/>
                    <a:pt x="1745" y="2290"/>
                  </a:cubicBezTo>
                  <a:cubicBezTo>
                    <a:pt x="1618" y="2367"/>
                    <a:pt x="1483" y="2432"/>
                    <a:pt x="1350" y="2499"/>
                  </a:cubicBezTo>
                  <a:cubicBezTo>
                    <a:pt x="1338" y="2505"/>
                    <a:pt x="1332" y="2508"/>
                    <a:pt x="1320" y="2514"/>
                  </a:cubicBezTo>
                  <a:cubicBezTo>
                    <a:pt x="1224" y="2562"/>
                    <a:pt x="1127" y="2609"/>
                    <a:pt x="1030" y="2656"/>
                  </a:cubicBezTo>
                  <a:cubicBezTo>
                    <a:pt x="798" y="2768"/>
                    <a:pt x="565" y="2880"/>
                    <a:pt x="344" y="3010"/>
                  </a:cubicBezTo>
                  <a:cubicBezTo>
                    <a:pt x="258" y="3061"/>
                    <a:pt x="145" y="3116"/>
                    <a:pt x="85" y="3200"/>
                  </a:cubicBezTo>
                  <a:cubicBezTo>
                    <a:pt x="20" y="3291"/>
                    <a:pt x="89" y="3354"/>
                    <a:pt x="169" y="3397"/>
                  </a:cubicBezTo>
                  <a:cubicBezTo>
                    <a:pt x="433" y="3540"/>
                    <a:pt x="782" y="3580"/>
                    <a:pt x="1082" y="3645"/>
                  </a:cubicBezTo>
                  <a:cubicBezTo>
                    <a:pt x="1111" y="3652"/>
                    <a:pt x="1139" y="3658"/>
                    <a:pt x="1167" y="3664"/>
                  </a:cubicBezTo>
                  <a:cubicBezTo>
                    <a:pt x="1368" y="3707"/>
                    <a:pt x="1572" y="3752"/>
                    <a:pt x="1764" y="3823"/>
                  </a:cubicBezTo>
                  <a:cubicBezTo>
                    <a:pt x="1847" y="3853"/>
                    <a:pt x="1992" y="3896"/>
                    <a:pt x="2025" y="3992"/>
                  </a:cubicBezTo>
                  <a:cubicBezTo>
                    <a:pt x="2018" y="3992"/>
                    <a:pt x="2014" y="3992"/>
                    <a:pt x="2007" y="3992"/>
                  </a:cubicBezTo>
                  <a:cubicBezTo>
                    <a:pt x="1974" y="3897"/>
                    <a:pt x="1829" y="3854"/>
                    <a:pt x="1747" y="3823"/>
                  </a:cubicBezTo>
                  <a:cubicBezTo>
                    <a:pt x="1556" y="3753"/>
                    <a:pt x="1351" y="3708"/>
                    <a:pt x="1151" y="3665"/>
                  </a:cubicBezTo>
                  <a:cubicBezTo>
                    <a:pt x="1123" y="3658"/>
                    <a:pt x="1094" y="3652"/>
                    <a:pt x="1066" y="3646"/>
                  </a:cubicBezTo>
                  <a:cubicBezTo>
                    <a:pt x="765" y="3581"/>
                    <a:pt x="428" y="3535"/>
                    <a:pt x="151" y="3397"/>
                  </a:cubicBezTo>
                  <a:cubicBezTo>
                    <a:pt x="76" y="3360"/>
                    <a:pt x="0" y="3288"/>
                    <a:pt x="64" y="3204"/>
                  </a:cubicBezTo>
                  <a:cubicBezTo>
                    <a:pt x="130" y="3119"/>
                    <a:pt x="236" y="3064"/>
                    <a:pt x="326" y="3010"/>
                  </a:cubicBezTo>
                  <a:cubicBezTo>
                    <a:pt x="547" y="2879"/>
                    <a:pt x="781" y="2768"/>
                    <a:pt x="1013" y="2656"/>
                  </a:cubicBezTo>
                  <a:cubicBezTo>
                    <a:pt x="1109" y="2609"/>
                    <a:pt x="1206" y="2562"/>
                    <a:pt x="1302" y="2514"/>
                  </a:cubicBezTo>
                  <a:cubicBezTo>
                    <a:pt x="1314" y="2508"/>
                    <a:pt x="1320" y="2505"/>
                    <a:pt x="1332" y="2499"/>
                  </a:cubicBezTo>
                  <a:cubicBezTo>
                    <a:pt x="1466" y="2432"/>
                    <a:pt x="1600" y="2367"/>
                    <a:pt x="1727" y="2290"/>
                  </a:cubicBezTo>
                  <a:cubicBezTo>
                    <a:pt x="1820" y="2233"/>
                    <a:pt x="1922" y="2170"/>
                    <a:pt x="1981" y="2078"/>
                  </a:cubicBezTo>
                  <a:cubicBezTo>
                    <a:pt x="1998" y="2052"/>
                    <a:pt x="2004" y="2021"/>
                    <a:pt x="2008" y="1986"/>
                  </a:cubicBezTo>
                  <a:cubicBezTo>
                    <a:pt x="2013" y="1942"/>
                    <a:pt x="2019" y="1897"/>
                    <a:pt x="2030" y="1854"/>
                  </a:cubicBezTo>
                  <a:cubicBezTo>
                    <a:pt x="2061" y="1736"/>
                    <a:pt x="2108" y="1615"/>
                    <a:pt x="2146" y="1495"/>
                  </a:cubicBezTo>
                  <a:cubicBezTo>
                    <a:pt x="2154" y="1469"/>
                    <a:pt x="2161" y="1443"/>
                    <a:pt x="2169" y="1417"/>
                  </a:cubicBezTo>
                  <a:cubicBezTo>
                    <a:pt x="2245" y="1159"/>
                    <a:pt x="2313" y="874"/>
                    <a:pt x="2270" y="605"/>
                  </a:cubicBezTo>
                  <a:cubicBezTo>
                    <a:pt x="2270" y="605"/>
                    <a:pt x="2270" y="605"/>
                    <a:pt x="2270" y="604"/>
                  </a:cubicBezTo>
                  <a:cubicBezTo>
                    <a:pt x="2253" y="486"/>
                    <a:pt x="2204" y="363"/>
                    <a:pt x="2104" y="293"/>
                  </a:cubicBezTo>
                  <a:cubicBezTo>
                    <a:pt x="1961" y="193"/>
                    <a:pt x="1747" y="233"/>
                    <a:pt x="1588" y="267"/>
                  </a:cubicBezTo>
                  <a:cubicBezTo>
                    <a:pt x="1461" y="294"/>
                    <a:pt x="1284" y="353"/>
                    <a:pt x="1154" y="307"/>
                  </a:cubicBezTo>
                  <a:cubicBezTo>
                    <a:pt x="1052" y="271"/>
                    <a:pt x="1222" y="173"/>
                    <a:pt x="1245" y="161"/>
                  </a:cubicBezTo>
                  <a:cubicBezTo>
                    <a:pt x="1325" y="121"/>
                    <a:pt x="1417" y="96"/>
                    <a:pt x="1505" y="78"/>
                  </a:cubicBezTo>
                  <a:cubicBezTo>
                    <a:pt x="1554" y="67"/>
                    <a:pt x="1606" y="58"/>
                    <a:pt x="1656" y="51"/>
                  </a:cubicBezTo>
                  <a:cubicBezTo>
                    <a:pt x="1733" y="41"/>
                    <a:pt x="1910" y="57"/>
                    <a:pt x="1974" y="0"/>
                  </a:cubicBezTo>
                  <a:cubicBezTo>
                    <a:pt x="1981" y="1"/>
                    <a:pt x="1984" y="1"/>
                    <a:pt x="1991" y="2"/>
                  </a:cubicBezTo>
                  <a:cubicBezTo>
                    <a:pt x="1966" y="24"/>
                    <a:pt x="1927" y="25"/>
                    <a:pt x="1896" y="28"/>
                  </a:cubicBezTo>
                  <a:cubicBezTo>
                    <a:pt x="1822" y="37"/>
                    <a:pt x="1746" y="42"/>
                    <a:pt x="1673" y="51"/>
                  </a:cubicBezTo>
                  <a:cubicBezTo>
                    <a:pt x="1622" y="58"/>
                    <a:pt x="1571" y="66"/>
                    <a:pt x="1521" y="77"/>
                  </a:cubicBezTo>
                  <a:cubicBezTo>
                    <a:pt x="1434" y="95"/>
                    <a:pt x="1341" y="119"/>
                    <a:pt x="1262" y="159"/>
                  </a:cubicBezTo>
                  <a:cubicBezTo>
                    <a:pt x="1239" y="170"/>
                    <a:pt x="1068" y="267"/>
                    <a:pt x="1170" y="302"/>
                  </a:cubicBezTo>
                  <a:cubicBezTo>
                    <a:pt x="1300" y="346"/>
                    <a:pt x="1476" y="287"/>
                    <a:pt x="1602" y="260"/>
                  </a:cubicBezTo>
                  <a:cubicBezTo>
                    <a:pt x="1763" y="225"/>
                    <a:pt x="1976" y="186"/>
                    <a:pt x="2120" y="287"/>
                  </a:cubicBezTo>
                  <a:cubicBezTo>
                    <a:pt x="2221" y="358"/>
                    <a:pt x="2270" y="480"/>
                    <a:pt x="2287" y="6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66"/>
            <p:cNvSpPr>
              <a:spLocks/>
            </p:cNvSpPr>
            <p:nvPr userDrawn="1"/>
          </p:nvSpPr>
          <p:spPr bwMode="auto">
            <a:xfrm>
              <a:off x="297" y="3083"/>
              <a:ext cx="839" cy="1232"/>
            </a:xfrm>
            <a:custGeom>
              <a:avLst/>
              <a:gdLst>
                <a:gd name="T0" fmla="*/ 2640 w 2687"/>
                <a:gd name="T1" fmla="*/ 540 h 3945"/>
                <a:gd name="T2" fmla="*/ 2640 w 2687"/>
                <a:gd name="T3" fmla="*/ 540 h 3945"/>
                <a:gd name="T4" fmla="*/ 2525 w 2687"/>
                <a:gd name="T5" fmla="*/ 1402 h 3945"/>
                <a:gd name="T6" fmla="*/ 2497 w 2687"/>
                <a:gd name="T7" fmla="*/ 1486 h 3945"/>
                <a:gd name="T8" fmla="*/ 2362 w 2687"/>
                <a:gd name="T9" fmla="*/ 1851 h 3945"/>
                <a:gd name="T10" fmla="*/ 2335 w 2687"/>
                <a:gd name="T11" fmla="*/ 1975 h 3945"/>
                <a:gd name="T12" fmla="*/ 2300 w 2687"/>
                <a:gd name="T13" fmla="*/ 2063 h 3945"/>
                <a:gd name="T14" fmla="*/ 2004 w 2687"/>
                <a:gd name="T15" fmla="*/ 2274 h 3945"/>
                <a:gd name="T16" fmla="*/ 1553 w 2687"/>
                <a:gd name="T17" fmla="*/ 2483 h 3945"/>
                <a:gd name="T18" fmla="*/ 1517 w 2687"/>
                <a:gd name="T19" fmla="*/ 2499 h 3945"/>
                <a:gd name="T20" fmla="*/ 1185 w 2687"/>
                <a:gd name="T21" fmla="*/ 2641 h 3945"/>
                <a:gd name="T22" fmla="*/ 400 w 2687"/>
                <a:gd name="T23" fmla="*/ 2995 h 3945"/>
                <a:gd name="T24" fmla="*/ 96 w 2687"/>
                <a:gd name="T25" fmla="*/ 3188 h 3945"/>
                <a:gd name="T26" fmla="*/ 197 w 2687"/>
                <a:gd name="T27" fmla="*/ 3380 h 3945"/>
                <a:gd name="T28" fmla="*/ 1244 w 2687"/>
                <a:gd name="T29" fmla="*/ 3613 h 3945"/>
                <a:gd name="T30" fmla="*/ 1342 w 2687"/>
                <a:gd name="T31" fmla="*/ 3630 h 3945"/>
                <a:gd name="T32" fmla="*/ 2027 w 2687"/>
                <a:gd name="T33" fmla="*/ 3780 h 3945"/>
                <a:gd name="T34" fmla="*/ 2330 w 2687"/>
                <a:gd name="T35" fmla="*/ 3944 h 3945"/>
                <a:gd name="T36" fmla="*/ 2312 w 2687"/>
                <a:gd name="T37" fmla="*/ 3945 h 3945"/>
                <a:gd name="T38" fmla="*/ 2010 w 2687"/>
                <a:gd name="T39" fmla="*/ 3781 h 3945"/>
                <a:gd name="T40" fmla="*/ 1326 w 2687"/>
                <a:gd name="T41" fmla="*/ 3631 h 3945"/>
                <a:gd name="T42" fmla="*/ 1228 w 2687"/>
                <a:gd name="T43" fmla="*/ 3614 h 3945"/>
                <a:gd name="T44" fmla="*/ 180 w 2687"/>
                <a:gd name="T45" fmla="*/ 3380 h 3945"/>
                <a:gd name="T46" fmla="*/ 78 w 2687"/>
                <a:gd name="T47" fmla="*/ 3188 h 3945"/>
                <a:gd name="T48" fmla="*/ 382 w 2687"/>
                <a:gd name="T49" fmla="*/ 2995 h 3945"/>
                <a:gd name="T50" fmla="*/ 1168 w 2687"/>
                <a:gd name="T51" fmla="*/ 2640 h 3945"/>
                <a:gd name="T52" fmla="*/ 1499 w 2687"/>
                <a:gd name="T53" fmla="*/ 2498 h 3945"/>
                <a:gd name="T54" fmla="*/ 1536 w 2687"/>
                <a:gd name="T55" fmla="*/ 2483 h 3945"/>
                <a:gd name="T56" fmla="*/ 1987 w 2687"/>
                <a:gd name="T57" fmla="*/ 2274 h 3945"/>
                <a:gd name="T58" fmla="*/ 2282 w 2687"/>
                <a:gd name="T59" fmla="*/ 2063 h 3945"/>
                <a:gd name="T60" fmla="*/ 2317 w 2687"/>
                <a:gd name="T61" fmla="*/ 1975 h 3945"/>
                <a:gd name="T62" fmla="*/ 2344 w 2687"/>
                <a:gd name="T63" fmla="*/ 1851 h 3945"/>
                <a:gd name="T64" fmla="*/ 2479 w 2687"/>
                <a:gd name="T65" fmla="*/ 1487 h 3945"/>
                <a:gd name="T66" fmla="*/ 2507 w 2687"/>
                <a:gd name="T67" fmla="*/ 1403 h 3945"/>
                <a:gd name="T68" fmla="*/ 2623 w 2687"/>
                <a:gd name="T69" fmla="*/ 544 h 3945"/>
                <a:gd name="T70" fmla="*/ 2623 w 2687"/>
                <a:gd name="T71" fmla="*/ 543 h 3945"/>
                <a:gd name="T72" fmla="*/ 2430 w 2687"/>
                <a:gd name="T73" fmla="*/ 191 h 3945"/>
                <a:gd name="T74" fmla="*/ 1853 w 2687"/>
                <a:gd name="T75" fmla="*/ 117 h 3945"/>
                <a:gd name="T76" fmla="*/ 1833 w 2687"/>
                <a:gd name="T77" fmla="*/ 119 h 3945"/>
                <a:gd name="T78" fmla="*/ 1341 w 2687"/>
                <a:gd name="T79" fmla="*/ 191 h 3945"/>
                <a:gd name="T80" fmla="*/ 1447 w 2687"/>
                <a:gd name="T81" fmla="*/ 76 h 3945"/>
                <a:gd name="T82" fmla="*/ 1758 w 2687"/>
                <a:gd name="T83" fmla="*/ 11 h 3945"/>
                <a:gd name="T84" fmla="*/ 2091 w 2687"/>
                <a:gd name="T85" fmla="*/ 4 h 3945"/>
                <a:gd name="T86" fmla="*/ 2276 w 2687"/>
                <a:gd name="T87" fmla="*/ 3 h 3945"/>
                <a:gd name="T88" fmla="*/ 2293 w 2687"/>
                <a:gd name="T89" fmla="*/ 5 h 3945"/>
                <a:gd name="T90" fmla="*/ 2109 w 2687"/>
                <a:gd name="T91" fmla="*/ 5 h 3945"/>
                <a:gd name="T92" fmla="*/ 1774 w 2687"/>
                <a:gd name="T93" fmla="*/ 10 h 3945"/>
                <a:gd name="T94" fmla="*/ 1463 w 2687"/>
                <a:gd name="T95" fmla="*/ 73 h 3945"/>
                <a:gd name="T96" fmla="*/ 1357 w 2687"/>
                <a:gd name="T97" fmla="*/ 185 h 3945"/>
                <a:gd name="T98" fmla="*/ 1847 w 2687"/>
                <a:gd name="T99" fmla="*/ 112 h 3945"/>
                <a:gd name="T100" fmla="*/ 1868 w 2687"/>
                <a:gd name="T101" fmla="*/ 110 h 3945"/>
                <a:gd name="T102" fmla="*/ 2447 w 2687"/>
                <a:gd name="T103" fmla="*/ 186 h 3945"/>
                <a:gd name="T104" fmla="*/ 2640 w 2687"/>
                <a:gd name="T105" fmla="*/ 540 h 3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87" h="3945">
                  <a:moveTo>
                    <a:pt x="2640" y="540"/>
                  </a:moveTo>
                  <a:cubicBezTo>
                    <a:pt x="2640" y="540"/>
                    <a:pt x="2640" y="540"/>
                    <a:pt x="2640" y="540"/>
                  </a:cubicBezTo>
                  <a:cubicBezTo>
                    <a:pt x="2687" y="828"/>
                    <a:pt x="2614" y="1130"/>
                    <a:pt x="2525" y="1402"/>
                  </a:cubicBezTo>
                  <a:cubicBezTo>
                    <a:pt x="2516" y="1431"/>
                    <a:pt x="2506" y="1459"/>
                    <a:pt x="2497" y="1486"/>
                  </a:cubicBezTo>
                  <a:cubicBezTo>
                    <a:pt x="2454" y="1608"/>
                    <a:pt x="2400" y="1731"/>
                    <a:pt x="2362" y="1851"/>
                  </a:cubicBezTo>
                  <a:cubicBezTo>
                    <a:pt x="2349" y="1891"/>
                    <a:pt x="2342" y="1933"/>
                    <a:pt x="2335" y="1975"/>
                  </a:cubicBezTo>
                  <a:cubicBezTo>
                    <a:pt x="2330" y="2009"/>
                    <a:pt x="2320" y="2036"/>
                    <a:pt x="2300" y="2063"/>
                  </a:cubicBezTo>
                  <a:cubicBezTo>
                    <a:pt x="2227" y="2158"/>
                    <a:pt x="2109" y="2219"/>
                    <a:pt x="2004" y="2274"/>
                  </a:cubicBezTo>
                  <a:cubicBezTo>
                    <a:pt x="1858" y="2351"/>
                    <a:pt x="1705" y="2417"/>
                    <a:pt x="1553" y="2483"/>
                  </a:cubicBezTo>
                  <a:cubicBezTo>
                    <a:pt x="1539" y="2489"/>
                    <a:pt x="1532" y="2492"/>
                    <a:pt x="1517" y="2499"/>
                  </a:cubicBezTo>
                  <a:cubicBezTo>
                    <a:pt x="1407" y="2547"/>
                    <a:pt x="1296" y="2594"/>
                    <a:pt x="1185" y="2641"/>
                  </a:cubicBezTo>
                  <a:cubicBezTo>
                    <a:pt x="921" y="2753"/>
                    <a:pt x="655" y="2864"/>
                    <a:pt x="400" y="2995"/>
                  </a:cubicBezTo>
                  <a:cubicBezTo>
                    <a:pt x="300" y="3047"/>
                    <a:pt x="170" y="3098"/>
                    <a:pt x="96" y="3188"/>
                  </a:cubicBezTo>
                  <a:cubicBezTo>
                    <a:pt x="18" y="3281"/>
                    <a:pt x="116" y="3343"/>
                    <a:pt x="197" y="3380"/>
                  </a:cubicBezTo>
                  <a:cubicBezTo>
                    <a:pt x="511" y="3521"/>
                    <a:pt x="900" y="3553"/>
                    <a:pt x="1244" y="3613"/>
                  </a:cubicBezTo>
                  <a:cubicBezTo>
                    <a:pt x="1277" y="3619"/>
                    <a:pt x="1309" y="3625"/>
                    <a:pt x="1342" y="3630"/>
                  </a:cubicBezTo>
                  <a:cubicBezTo>
                    <a:pt x="1571" y="3671"/>
                    <a:pt x="1805" y="3712"/>
                    <a:pt x="2027" y="3780"/>
                  </a:cubicBezTo>
                  <a:cubicBezTo>
                    <a:pt x="2115" y="3808"/>
                    <a:pt x="2289" y="3845"/>
                    <a:pt x="2330" y="3944"/>
                  </a:cubicBezTo>
                  <a:cubicBezTo>
                    <a:pt x="2323" y="3945"/>
                    <a:pt x="2319" y="3945"/>
                    <a:pt x="2312" y="3945"/>
                  </a:cubicBezTo>
                  <a:cubicBezTo>
                    <a:pt x="2271" y="3845"/>
                    <a:pt x="2098" y="3808"/>
                    <a:pt x="2010" y="3781"/>
                  </a:cubicBezTo>
                  <a:cubicBezTo>
                    <a:pt x="1788" y="3713"/>
                    <a:pt x="1555" y="3672"/>
                    <a:pt x="1326" y="3631"/>
                  </a:cubicBezTo>
                  <a:cubicBezTo>
                    <a:pt x="1294" y="3626"/>
                    <a:pt x="1261" y="3620"/>
                    <a:pt x="1228" y="3614"/>
                  </a:cubicBezTo>
                  <a:cubicBezTo>
                    <a:pt x="884" y="3554"/>
                    <a:pt x="494" y="3521"/>
                    <a:pt x="180" y="3380"/>
                  </a:cubicBezTo>
                  <a:cubicBezTo>
                    <a:pt x="98" y="3343"/>
                    <a:pt x="0" y="3281"/>
                    <a:pt x="78" y="3188"/>
                  </a:cubicBezTo>
                  <a:cubicBezTo>
                    <a:pt x="152" y="3098"/>
                    <a:pt x="282" y="3047"/>
                    <a:pt x="382" y="2995"/>
                  </a:cubicBezTo>
                  <a:cubicBezTo>
                    <a:pt x="637" y="2864"/>
                    <a:pt x="903" y="2753"/>
                    <a:pt x="1168" y="2640"/>
                  </a:cubicBezTo>
                  <a:cubicBezTo>
                    <a:pt x="1279" y="2593"/>
                    <a:pt x="1389" y="2546"/>
                    <a:pt x="1499" y="2498"/>
                  </a:cubicBezTo>
                  <a:cubicBezTo>
                    <a:pt x="1514" y="2492"/>
                    <a:pt x="1521" y="2489"/>
                    <a:pt x="1536" y="2483"/>
                  </a:cubicBezTo>
                  <a:cubicBezTo>
                    <a:pt x="1688" y="2416"/>
                    <a:pt x="1840" y="2351"/>
                    <a:pt x="1987" y="2274"/>
                  </a:cubicBezTo>
                  <a:cubicBezTo>
                    <a:pt x="2091" y="2219"/>
                    <a:pt x="2209" y="2158"/>
                    <a:pt x="2282" y="2063"/>
                  </a:cubicBezTo>
                  <a:cubicBezTo>
                    <a:pt x="2303" y="2036"/>
                    <a:pt x="2312" y="2009"/>
                    <a:pt x="2317" y="1975"/>
                  </a:cubicBezTo>
                  <a:cubicBezTo>
                    <a:pt x="2324" y="1933"/>
                    <a:pt x="2332" y="1891"/>
                    <a:pt x="2344" y="1851"/>
                  </a:cubicBezTo>
                  <a:cubicBezTo>
                    <a:pt x="2382" y="1731"/>
                    <a:pt x="2437" y="1609"/>
                    <a:pt x="2479" y="1487"/>
                  </a:cubicBezTo>
                  <a:cubicBezTo>
                    <a:pt x="2489" y="1460"/>
                    <a:pt x="2498" y="1432"/>
                    <a:pt x="2507" y="1403"/>
                  </a:cubicBezTo>
                  <a:cubicBezTo>
                    <a:pt x="2596" y="1132"/>
                    <a:pt x="2669" y="831"/>
                    <a:pt x="2623" y="544"/>
                  </a:cubicBezTo>
                  <a:cubicBezTo>
                    <a:pt x="2623" y="543"/>
                    <a:pt x="2623" y="543"/>
                    <a:pt x="2623" y="543"/>
                  </a:cubicBezTo>
                  <a:cubicBezTo>
                    <a:pt x="2602" y="409"/>
                    <a:pt x="2544" y="272"/>
                    <a:pt x="2430" y="191"/>
                  </a:cubicBezTo>
                  <a:cubicBezTo>
                    <a:pt x="2271" y="77"/>
                    <a:pt x="2037" y="95"/>
                    <a:pt x="1853" y="117"/>
                  </a:cubicBezTo>
                  <a:cubicBezTo>
                    <a:pt x="1845" y="118"/>
                    <a:pt x="1841" y="118"/>
                    <a:pt x="1833" y="119"/>
                  </a:cubicBezTo>
                  <a:cubicBezTo>
                    <a:pt x="1682" y="148"/>
                    <a:pt x="1491" y="210"/>
                    <a:pt x="1341" y="191"/>
                  </a:cubicBezTo>
                  <a:cubicBezTo>
                    <a:pt x="1233" y="178"/>
                    <a:pt x="1441" y="78"/>
                    <a:pt x="1447" y="76"/>
                  </a:cubicBezTo>
                  <a:cubicBezTo>
                    <a:pt x="1545" y="40"/>
                    <a:pt x="1653" y="22"/>
                    <a:pt x="1758" y="11"/>
                  </a:cubicBezTo>
                  <a:cubicBezTo>
                    <a:pt x="1867" y="0"/>
                    <a:pt x="1980" y="0"/>
                    <a:pt x="2091" y="4"/>
                  </a:cubicBezTo>
                  <a:cubicBezTo>
                    <a:pt x="2147" y="6"/>
                    <a:pt x="2221" y="21"/>
                    <a:pt x="2276" y="3"/>
                  </a:cubicBezTo>
                  <a:cubicBezTo>
                    <a:pt x="2283" y="4"/>
                    <a:pt x="2286" y="5"/>
                    <a:pt x="2293" y="5"/>
                  </a:cubicBezTo>
                  <a:cubicBezTo>
                    <a:pt x="2238" y="23"/>
                    <a:pt x="2165" y="7"/>
                    <a:pt x="2109" y="5"/>
                  </a:cubicBezTo>
                  <a:cubicBezTo>
                    <a:pt x="1997" y="0"/>
                    <a:pt x="1884" y="0"/>
                    <a:pt x="1774" y="10"/>
                  </a:cubicBezTo>
                  <a:cubicBezTo>
                    <a:pt x="1670" y="20"/>
                    <a:pt x="1561" y="37"/>
                    <a:pt x="1463" y="73"/>
                  </a:cubicBezTo>
                  <a:cubicBezTo>
                    <a:pt x="1457" y="75"/>
                    <a:pt x="1250" y="173"/>
                    <a:pt x="1357" y="185"/>
                  </a:cubicBezTo>
                  <a:cubicBezTo>
                    <a:pt x="1507" y="202"/>
                    <a:pt x="1697" y="142"/>
                    <a:pt x="1847" y="112"/>
                  </a:cubicBezTo>
                  <a:cubicBezTo>
                    <a:pt x="1856" y="111"/>
                    <a:pt x="1860" y="111"/>
                    <a:pt x="1868" y="110"/>
                  </a:cubicBezTo>
                  <a:cubicBezTo>
                    <a:pt x="2053" y="88"/>
                    <a:pt x="2287" y="71"/>
                    <a:pt x="2447" y="186"/>
                  </a:cubicBezTo>
                  <a:cubicBezTo>
                    <a:pt x="2561" y="267"/>
                    <a:pt x="2619" y="405"/>
                    <a:pt x="2640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67"/>
            <p:cNvSpPr>
              <a:spLocks/>
            </p:cNvSpPr>
            <p:nvPr userDrawn="1"/>
          </p:nvSpPr>
          <p:spPr bwMode="auto">
            <a:xfrm>
              <a:off x="327" y="3081"/>
              <a:ext cx="940" cy="1234"/>
            </a:xfrm>
            <a:custGeom>
              <a:avLst/>
              <a:gdLst>
                <a:gd name="T0" fmla="*/ 2960 w 3011"/>
                <a:gd name="T1" fmla="*/ 557 h 3951"/>
                <a:gd name="T2" fmla="*/ 2960 w 3011"/>
                <a:gd name="T3" fmla="*/ 558 h 3951"/>
                <a:gd name="T4" fmla="*/ 2825 w 3011"/>
                <a:gd name="T5" fmla="*/ 1448 h 3951"/>
                <a:gd name="T6" fmla="*/ 2792 w 3011"/>
                <a:gd name="T7" fmla="*/ 1535 h 3951"/>
                <a:gd name="T8" fmla="*/ 2636 w 3011"/>
                <a:gd name="T9" fmla="*/ 1898 h 3951"/>
                <a:gd name="T10" fmla="*/ 2602 w 3011"/>
                <a:gd name="T11" fmla="*/ 2014 h 3951"/>
                <a:gd name="T12" fmla="*/ 2561 w 3011"/>
                <a:gd name="T13" fmla="*/ 2097 h 3951"/>
                <a:gd name="T14" fmla="*/ 2233 w 3011"/>
                <a:gd name="T15" fmla="*/ 2308 h 3951"/>
                <a:gd name="T16" fmla="*/ 1733 w 3011"/>
                <a:gd name="T17" fmla="*/ 2516 h 3951"/>
                <a:gd name="T18" fmla="*/ 1690 w 3011"/>
                <a:gd name="T19" fmla="*/ 2533 h 3951"/>
                <a:gd name="T20" fmla="*/ 1322 w 3011"/>
                <a:gd name="T21" fmla="*/ 2675 h 3951"/>
                <a:gd name="T22" fmla="*/ 448 w 3011"/>
                <a:gd name="T23" fmla="*/ 3030 h 3951"/>
                <a:gd name="T24" fmla="*/ 442 w 3011"/>
                <a:gd name="T25" fmla="*/ 3032 h 3951"/>
                <a:gd name="T26" fmla="*/ 107 w 3011"/>
                <a:gd name="T27" fmla="*/ 3223 h 3951"/>
                <a:gd name="T28" fmla="*/ 222 w 3011"/>
                <a:gd name="T29" fmla="*/ 3412 h 3951"/>
                <a:gd name="T30" fmla="*/ 1383 w 3011"/>
                <a:gd name="T31" fmla="*/ 3632 h 3951"/>
                <a:gd name="T32" fmla="*/ 1495 w 3011"/>
                <a:gd name="T33" fmla="*/ 3649 h 3951"/>
                <a:gd name="T34" fmla="*/ 2259 w 3011"/>
                <a:gd name="T35" fmla="*/ 3791 h 3951"/>
                <a:gd name="T36" fmla="*/ 2594 w 3011"/>
                <a:gd name="T37" fmla="*/ 3951 h 3951"/>
                <a:gd name="T38" fmla="*/ 2576 w 3011"/>
                <a:gd name="T39" fmla="*/ 3951 h 3951"/>
                <a:gd name="T40" fmla="*/ 2242 w 3011"/>
                <a:gd name="T41" fmla="*/ 3792 h 3951"/>
                <a:gd name="T42" fmla="*/ 1480 w 3011"/>
                <a:gd name="T43" fmla="*/ 3650 h 3951"/>
                <a:gd name="T44" fmla="*/ 1369 w 3011"/>
                <a:gd name="T45" fmla="*/ 3634 h 3951"/>
                <a:gd name="T46" fmla="*/ 205 w 3011"/>
                <a:gd name="T47" fmla="*/ 3413 h 3951"/>
                <a:gd name="T48" fmla="*/ 88 w 3011"/>
                <a:gd name="T49" fmla="*/ 3223 h 3951"/>
                <a:gd name="T50" fmla="*/ 424 w 3011"/>
                <a:gd name="T51" fmla="*/ 3032 h 3951"/>
                <a:gd name="T52" fmla="*/ 430 w 3011"/>
                <a:gd name="T53" fmla="*/ 3029 h 3951"/>
                <a:gd name="T54" fmla="*/ 1304 w 3011"/>
                <a:gd name="T55" fmla="*/ 2674 h 3951"/>
                <a:gd name="T56" fmla="*/ 1673 w 3011"/>
                <a:gd name="T57" fmla="*/ 2533 h 3951"/>
                <a:gd name="T58" fmla="*/ 1716 w 3011"/>
                <a:gd name="T59" fmla="*/ 2516 h 3951"/>
                <a:gd name="T60" fmla="*/ 2215 w 3011"/>
                <a:gd name="T61" fmla="*/ 2308 h 3951"/>
                <a:gd name="T62" fmla="*/ 2543 w 3011"/>
                <a:gd name="T63" fmla="*/ 2097 h 3951"/>
                <a:gd name="T64" fmla="*/ 2584 w 3011"/>
                <a:gd name="T65" fmla="*/ 2014 h 3951"/>
                <a:gd name="T66" fmla="*/ 2618 w 3011"/>
                <a:gd name="T67" fmla="*/ 1898 h 3951"/>
                <a:gd name="T68" fmla="*/ 2774 w 3011"/>
                <a:gd name="T69" fmla="*/ 1536 h 3951"/>
                <a:gd name="T70" fmla="*/ 2807 w 3011"/>
                <a:gd name="T71" fmla="*/ 1448 h 3951"/>
                <a:gd name="T72" fmla="*/ 2943 w 3011"/>
                <a:gd name="T73" fmla="*/ 560 h 3951"/>
                <a:gd name="T74" fmla="*/ 2943 w 3011"/>
                <a:gd name="T75" fmla="*/ 559 h 3951"/>
                <a:gd name="T76" fmla="*/ 2724 w 3011"/>
                <a:gd name="T77" fmla="*/ 169 h 3951"/>
                <a:gd name="T78" fmla="*/ 2124 w 3011"/>
                <a:gd name="T79" fmla="*/ 38 h 3951"/>
                <a:gd name="T80" fmla="*/ 2043 w 3011"/>
                <a:gd name="T81" fmla="*/ 43 h 3951"/>
                <a:gd name="T82" fmla="*/ 1659 w 3011"/>
                <a:gd name="T83" fmla="*/ 100 h 3951"/>
                <a:gd name="T84" fmla="*/ 1485 w 3011"/>
                <a:gd name="T85" fmla="*/ 121 h 3951"/>
                <a:gd name="T86" fmla="*/ 1608 w 3011"/>
                <a:gd name="T87" fmla="*/ 38 h 3951"/>
                <a:gd name="T88" fmla="*/ 1962 w 3011"/>
                <a:gd name="T89" fmla="*/ 2 h 3951"/>
                <a:gd name="T90" fmla="*/ 2333 w 3011"/>
                <a:gd name="T91" fmla="*/ 29 h 3951"/>
                <a:gd name="T92" fmla="*/ 2538 w 3011"/>
                <a:gd name="T93" fmla="*/ 56 h 3951"/>
                <a:gd name="T94" fmla="*/ 2556 w 3011"/>
                <a:gd name="T95" fmla="*/ 58 h 3951"/>
                <a:gd name="T96" fmla="*/ 2350 w 3011"/>
                <a:gd name="T97" fmla="*/ 30 h 3951"/>
                <a:gd name="T98" fmla="*/ 1978 w 3011"/>
                <a:gd name="T99" fmla="*/ 1 h 3951"/>
                <a:gd name="T100" fmla="*/ 1625 w 3011"/>
                <a:gd name="T101" fmla="*/ 35 h 3951"/>
                <a:gd name="T102" fmla="*/ 1501 w 3011"/>
                <a:gd name="T103" fmla="*/ 115 h 3951"/>
                <a:gd name="T104" fmla="*/ 1675 w 3011"/>
                <a:gd name="T105" fmla="*/ 94 h 3951"/>
                <a:gd name="T106" fmla="*/ 2057 w 3011"/>
                <a:gd name="T107" fmla="*/ 36 h 3951"/>
                <a:gd name="T108" fmla="*/ 2139 w 3011"/>
                <a:gd name="T109" fmla="*/ 32 h 3951"/>
                <a:gd name="T110" fmla="*/ 2740 w 3011"/>
                <a:gd name="T111" fmla="*/ 165 h 3951"/>
                <a:gd name="T112" fmla="*/ 2960 w 3011"/>
                <a:gd name="T113" fmla="*/ 557 h 3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11" h="3951">
                  <a:moveTo>
                    <a:pt x="2960" y="557"/>
                  </a:moveTo>
                  <a:cubicBezTo>
                    <a:pt x="2960" y="557"/>
                    <a:pt x="2960" y="557"/>
                    <a:pt x="2960" y="558"/>
                  </a:cubicBezTo>
                  <a:cubicBezTo>
                    <a:pt x="3011" y="856"/>
                    <a:pt x="2928" y="1169"/>
                    <a:pt x="2825" y="1448"/>
                  </a:cubicBezTo>
                  <a:cubicBezTo>
                    <a:pt x="2814" y="1478"/>
                    <a:pt x="2803" y="1507"/>
                    <a:pt x="2792" y="1535"/>
                  </a:cubicBezTo>
                  <a:cubicBezTo>
                    <a:pt x="2743" y="1657"/>
                    <a:pt x="2682" y="1779"/>
                    <a:pt x="2636" y="1898"/>
                  </a:cubicBezTo>
                  <a:cubicBezTo>
                    <a:pt x="2621" y="1935"/>
                    <a:pt x="2611" y="1975"/>
                    <a:pt x="2602" y="2014"/>
                  </a:cubicBezTo>
                  <a:cubicBezTo>
                    <a:pt x="2595" y="2045"/>
                    <a:pt x="2584" y="2070"/>
                    <a:pt x="2561" y="2097"/>
                  </a:cubicBezTo>
                  <a:cubicBezTo>
                    <a:pt x="2478" y="2195"/>
                    <a:pt x="2347" y="2254"/>
                    <a:pt x="2233" y="2308"/>
                  </a:cubicBezTo>
                  <a:cubicBezTo>
                    <a:pt x="2070" y="2385"/>
                    <a:pt x="1901" y="2450"/>
                    <a:pt x="1733" y="2516"/>
                  </a:cubicBezTo>
                  <a:cubicBezTo>
                    <a:pt x="1716" y="2523"/>
                    <a:pt x="1707" y="2526"/>
                    <a:pt x="1690" y="2533"/>
                  </a:cubicBezTo>
                  <a:cubicBezTo>
                    <a:pt x="1568" y="2581"/>
                    <a:pt x="1445" y="2628"/>
                    <a:pt x="1322" y="2675"/>
                  </a:cubicBezTo>
                  <a:cubicBezTo>
                    <a:pt x="1028" y="2787"/>
                    <a:pt x="734" y="2898"/>
                    <a:pt x="448" y="3030"/>
                  </a:cubicBezTo>
                  <a:cubicBezTo>
                    <a:pt x="445" y="3031"/>
                    <a:pt x="444" y="3031"/>
                    <a:pt x="442" y="3032"/>
                  </a:cubicBezTo>
                  <a:cubicBezTo>
                    <a:pt x="333" y="3083"/>
                    <a:pt x="189" y="3132"/>
                    <a:pt x="107" y="3223"/>
                  </a:cubicBezTo>
                  <a:cubicBezTo>
                    <a:pt x="18" y="3320"/>
                    <a:pt x="140" y="3380"/>
                    <a:pt x="222" y="3412"/>
                  </a:cubicBezTo>
                  <a:cubicBezTo>
                    <a:pt x="578" y="3551"/>
                    <a:pt x="1001" y="3576"/>
                    <a:pt x="1383" y="3632"/>
                  </a:cubicBezTo>
                  <a:cubicBezTo>
                    <a:pt x="1420" y="3638"/>
                    <a:pt x="1458" y="3643"/>
                    <a:pt x="1495" y="3649"/>
                  </a:cubicBezTo>
                  <a:cubicBezTo>
                    <a:pt x="1751" y="3687"/>
                    <a:pt x="2010" y="3725"/>
                    <a:pt x="2259" y="3791"/>
                  </a:cubicBezTo>
                  <a:cubicBezTo>
                    <a:pt x="2356" y="3817"/>
                    <a:pt x="2542" y="3848"/>
                    <a:pt x="2594" y="3951"/>
                  </a:cubicBezTo>
                  <a:cubicBezTo>
                    <a:pt x="2587" y="3951"/>
                    <a:pt x="2583" y="3951"/>
                    <a:pt x="2576" y="3951"/>
                  </a:cubicBezTo>
                  <a:cubicBezTo>
                    <a:pt x="2524" y="3848"/>
                    <a:pt x="2339" y="3817"/>
                    <a:pt x="2242" y="3792"/>
                  </a:cubicBezTo>
                  <a:cubicBezTo>
                    <a:pt x="1994" y="3726"/>
                    <a:pt x="1735" y="3688"/>
                    <a:pt x="1480" y="3650"/>
                  </a:cubicBezTo>
                  <a:cubicBezTo>
                    <a:pt x="1443" y="3644"/>
                    <a:pt x="1406" y="3639"/>
                    <a:pt x="1369" y="3634"/>
                  </a:cubicBezTo>
                  <a:cubicBezTo>
                    <a:pt x="986" y="3577"/>
                    <a:pt x="561" y="3552"/>
                    <a:pt x="205" y="3413"/>
                  </a:cubicBezTo>
                  <a:cubicBezTo>
                    <a:pt x="123" y="3381"/>
                    <a:pt x="0" y="3320"/>
                    <a:pt x="88" y="3223"/>
                  </a:cubicBezTo>
                  <a:cubicBezTo>
                    <a:pt x="172" y="3132"/>
                    <a:pt x="316" y="3083"/>
                    <a:pt x="424" y="3032"/>
                  </a:cubicBezTo>
                  <a:cubicBezTo>
                    <a:pt x="427" y="3031"/>
                    <a:pt x="428" y="3030"/>
                    <a:pt x="430" y="3029"/>
                  </a:cubicBezTo>
                  <a:cubicBezTo>
                    <a:pt x="716" y="2898"/>
                    <a:pt x="1011" y="2787"/>
                    <a:pt x="1304" y="2674"/>
                  </a:cubicBezTo>
                  <a:cubicBezTo>
                    <a:pt x="1427" y="2628"/>
                    <a:pt x="1550" y="2581"/>
                    <a:pt x="1673" y="2533"/>
                  </a:cubicBezTo>
                  <a:cubicBezTo>
                    <a:pt x="1690" y="2526"/>
                    <a:pt x="1699" y="2522"/>
                    <a:pt x="1716" y="2516"/>
                  </a:cubicBezTo>
                  <a:cubicBezTo>
                    <a:pt x="1884" y="2450"/>
                    <a:pt x="2052" y="2385"/>
                    <a:pt x="2215" y="2308"/>
                  </a:cubicBezTo>
                  <a:cubicBezTo>
                    <a:pt x="2329" y="2254"/>
                    <a:pt x="2460" y="2194"/>
                    <a:pt x="2543" y="2097"/>
                  </a:cubicBezTo>
                  <a:cubicBezTo>
                    <a:pt x="2566" y="2069"/>
                    <a:pt x="2577" y="2045"/>
                    <a:pt x="2584" y="2014"/>
                  </a:cubicBezTo>
                  <a:cubicBezTo>
                    <a:pt x="2594" y="1975"/>
                    <a:pt x="2603" y="1935"/>
                    <a:pt x="2618" y="1898"/>
                  </a:cubicBezTo>
                  <a:cubicBezTo>
                    <a:pt x="2664" y="1779"/>
                    <a:pt x="2725" y="1657"/>
                    <a:pt x="2774" y="1536"/>
                  </a:cubicBezTo>
                  <a:cubicBezTo>
                    <a:pt x="2785" y="1507"/>
                    <a:pt x="2796" y="1478"/>
                    <a:pt x="2807" y="1448"/>
                  </a:cubicBezTo>
                  <a:cubicBezTo>
                    <a:pt x="2911" y="1170"/>
                    <a:pt x="2993" y="858"/>
                    <a:pt x="2943" y="560"/>
                  </a:cubicBezTo>
                  <a:cubicBezTo>
                    <a:pt x="2943" y="559"/>
                    <a:pt x="2943" y="559"/>
                    <a:pt x="2943" y="559"/>
                  </a:cubicBezTo>
                  <a:cubicBezTo>
                    <a:pt x="2917" y="407"/>
                    <a:pt x="2848" y="263"/>
                    <a:pt x="2724" y="169"/>
                  </a:cubicBezTo>
                  <a:cubicBezTo>
                    <a:pt x="2558" y="44"/>
                    <a:pt x="2322" y="33"/>
                    <a:pt x="2124" y="38"/>
                  </a:cubicBezTo>
                  <a:cubicBezTo>
                    <a:pt x="2097" y="39"/>
                    <a:pt x="2070" y="41"/>
                    <a:pt x="2043" y="43"/>
                  </a:cubicBezTo>
                  <a:cubicBezTo>
                    <a:pt x="1913" y="52"/>
                    <a:pt x="1787" y="78"/>
                    <a:pt x="1659" y="100"/>
                  </a:cubicBezTo>
                  <a:cubicBezTo>
                    <a:pt x="1612" y="109"/>
                    <a:pt x="1533" y="133"/>
                    <a:pt x="1485" y="121"/>
                  </a:cubicBezTo>
                  <a:cubicBezTo>
                    <a:pt x="1385" y="95"/>
                    <a:pt x="1580" y="44"/>
                    <a:pt x="1608" y="38"/>
                  </a:cubicBezTo>
                  <a:cubicBezTo>
                    <a:pt x="1724" y="13"/>
                    <a:pt x="1843" y="2"/>
                    <a:pt x="1962" y="2"/>
                  </a:cubicBezTo>
                  <a:cubicBezTo>
                    <a:pt x="2085" y="1"/>
                    <a:pt x="2209" y="12"/>
                    <a:pt x="2333" y="29"/>
                  </a:cubicBezTo>
                  <a:cubicBezTo>
                    <a:pt x="2399" y="38"/>
                    <a:pt x="2470" y="59"/>
                    <a:pt x="2538" y="56"/>
                  </a:cubicBezTo>
                  <a:cubicBezTo>
                    <a:pt x="2545" y="57"/>
                    <a:pt x="2548" y="57"/>
                    <a:pt x="2556" y="58"/>
                  </a:cubicBezTo>
                  <a:cubicBezTo>
                    <a:pt x="2488" y="60"/>
                    <a:pt x="2417" y="39"/>
                    <a:pt x="2350" y="30"/>
                  </a:cubicBezTo>
                  <a:cubicBezTo>
                    <a:pt x="2226" y="12"/>
                    <a:pt x="2101" y="1"/>
                    <a:pt x="1978" y="1"/>
                  </a:cubicBezTo>
                  <a:cubicBezTo>
                    <a:pt x="1860" y="0"/>
                    <a:pt x="1741" y="11"/>
                    <a:pt x="1625" y="35"/>
                  </a:cubicBezTo>
                  <a:cubicBezTo>
                    <a:pt x="1598" y="41"/>
                    <a:pt x="1402" y="90"/>
                    <a:pt x="1501" y="115"/>
                  </a:cubicBezTo>
                  <a:cubicBezTo>
                    <a:pt x="1550" y="126"/>
                    <a:pt x="1627" y="102"/>
                    <a:pt x="1675" y="94"/>
                  </a:cubicBezTo>
                  <a:cubicBezTo>
                    <a:pt x="1803" y="72"/>
                    <a:pt x="1928" y="45"/>
                    <a:pt x="2057" y="36"/>
                  </a:cubicBezTo>
                  <a:cubicBezTo>
                    <a:pt x="2084" y="34"/>
                    <a:pt x="2112" y="33"/>
                    <a:pt x="2139" y="32"/>
                  </a:cubicBezTo>
                  <a:cubicBezTo>
                    <a:pt x="2337" y="28"/>
                    <a:pt x="2575" y="39"/>
                    <a:pt x="2740" y="165"/>
                  </a:cubicBezTo>
                  <a:cubicBezTo>
                    <a:pt x="2865" y="260"/>
                    <a:pt x="2935" y="405"/>
                    <a:pt x="2960" y="5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68"/>
            <p:cNvSpPr>
              <a:spLocks/>
            </p:cNvSpPr>
            <p:nvPr userDrawn="1"/>
          </p:nvSpPr>
          <p:spPr bwMode="auto">
            <a:xfrm>
              <a:off x="375" y="3070"/>
              <a:ext cx="1025" cy="1244"/>
            </a:xfrm>
            <a:custGeom>
              <a:avLst/>
              <a:gdLst>
                <a:gd name="T0" fmla="*/ 3232 w 3285"/>
                <a:gd name="T1" fmla="*/ 621 h 3983"/>
                <a:gd name="T2" fmla="*/ 3233 w 3285"/>
                <a:gd name="T3" fmla="*/ 622 h 3983"/>
                <a:gd name="T4" fmla="*/ 3072 w 3285"/>
                <a:gd name="T5" fmla="*/ 1519 h 3983"/>
                <a:gd name="T6" fmla="*/ 3032 w 3285"/>
                <a:gd name="T7" fmla="*/ 1608 h 3983"/>
                <a:gd name="T8" fmla="*/ 2854 w 3285"/>
                <a:gd name="T9" fmla="*/ 1962 h 3983"/>
                <a:gd name="T10" fmla="*/ 2813 w 3285"/>
                <a:gd name="T11" fmla="*/ 2070 h 3983"/>
                <a:gd name="T12" fmla="*/ 2771 w 3285"/>
                <a:gd name="T13" fmla="*/ 2150 h 3983"/>
                <a:gd name="T14" fmla="*/ 2421 w 3285"/>
                <a:gd name="T15" fmla="*/ 2361 h 3983"/>
                <a:gd name="T16" fmla="*/ 1881 w 3285"/>
                <a:gd name="T17" fmla="*/ 2569 h 3983"/>
                <a:gd name="T18" fmla="*/ 1833 w 3285"/>
                <a:gd name="T19" fmla="*/ 2587 h 3983"/>
                <a:gd name="T20" fmla="*/ 1433 w 3285"/>
                <a:gd name="T21" fmla="*/ 2728 h 3983"/>
                <a:gd name="T22" fmla="*/ 487 w 3285"/>
                <a:gd name="T23" fmla="*/ 3083 h 3983"/>
                <a:gd name="T24" fmla="*/ 481 w 3285"/>
                <a:gd name="T25" fmla="*/ 3086 h 3983"/>
                <a:gd name="T26" fmla="*/ 121 w 3285"/>
                <a:gd name="T27" fmla="*/ 3276 h 3983"/>
                <a:gd name="T28" fmla="*/ 244 w 3285"/>
                <a:gd name="T29" fmla="*/ 3465 h 3983"/>
                <a:gd name="T30" fmla="*/ 1496 w 3285"/>
                <a:gd name="T31" fmla="*/ 3674 h 3983"/>
                <a:gd name="T32" fmla="*/ 1620 w 3285"/>
                <a:gd name="T33" fmla="*/ 3690 h 3983"/>
                <a:gd name="T34" fmla="*/ 2404 w 3285"/>
                <a:gd name="T35" fmla="*/ 3811 h 3983"/>
                <a:gd name="T36" fmla="*/ 2803 w 3285"/>
                <a:gd name="T37" fmla="*/ 3983 h 3983"/>
                <a:gd name="T38" fmla="*/ 2785 w 3285"/>
                <a:gd name="T39" fmla="*/ 3983 h 3983"/>
                <a:gd name="T40" fmla="*/ 2388 w 3285"/>
                <a:gd name="T41" fmla="*/ 3812 h 3983"/>
                <a:gd name="T42" fmla="*/ 1606 w 3285"/>
                <a:gd name="T43" fmla="*/ 3691 h 3983"/>
                <a:gd name="T44" fmla="*/ 1482 w 3285"/>
                <a:gd name="T45" fmla="*/ 3676 h 3983"/>
                <a:gd name="T46" fmla="*/ 227 w 3285"/>
                <a:gd name="T47" fmla="*/ 3465 h 3983"/>
                <a:gd name="T48" fmla="*/ 103 w 3285"/>
                <a:gd name="T49" fmla="*/ 3276 h 3983"/>
                <a:gd name="T50" fmla="*/ 464 w 3285"/>
                <a:gd name="T51" fmla="*/ 3086 h 3983"/>
                <a:gd name="T52" fmla="*/ 470 w 3285"/>
                <a:gd name="T53" fmla="*/ 3083 h 3983"/>
                <a:gd name="T54" fmla="*/ 1416 w 3285"/>
                <a:gd name="T55" fmla="*/ 2728 h 3983"/>
                <a:gd name="T56" fmla="*/ 1816 w 3285"/>
                <a:gd name="T57" fmla="*/ 2586 h 3983"/>
                <a:gd name="T58" fmla="*/ 1864 w 3285"/>
                <a:gd name="T59" fmla="*/ 2569 h 3983"/>
                <a:gd name="T60" fmla="*/ 2403 w 3285"/>
                <a:gd name="T61" fmla="*/ 2361 h 3983"/>
                <a:gd name="T62" fmla="*/ 2753 w 3285"/>
                <a:gd name="T63" fmla="*/ 2150 h 3983"/>
                <a:gd name="T64" fmla="*/ 2795 w 3285"/>
                <a:gd name="T65" fmla="*/ 2070 h 3983"/>
                <a:gd name="T66" fmla="*/ 2836 w 3285"/>
                <a:gd name="T67" fmla="*/ 1962 h 3983"/>
                <a:gd name="T68" fmla="*/ 3015 w 3285"/>
                <a:gd name="T69" fmla="*/ 1608 h 3983"/>
                <a:gd name="T70" fmla="*/ 3054 w 3285"/>
                <a:gd name="T71" fmla="*/ 1518 h 3983"/>
                <a:gd name="T72" fmla="*/ 3215 w 3285"/>
                <a:gd name="T73" fmla="*/ 622 h 3983"/>
                <a:gd name="T74" fmla="*/ 3215 w 3285"/>
                <a:gd name="T75" fmla="*/ 621 h 3983"/>
                <a:gd name="T76" fmla="*/ 2971 w 3285"/>
                <a:gd name="T77" fmla="*/ 199 h 3983"/>
                <a:gd name="T78" fmla="*/ 2335 w 3285"/>
                <a:gd name="T79" fmla="*/ 10 h 3983"/>
                <a:gd name="T80" fmla="*/ 2203 w 3285"/>
                <a:gd name="T81" fmla="*/ 6 h 3983"/>
                <a:gd name="T82" fmla="*/ 1750 w 3285"/>
                <a:gd name="T83" fmla="*/ 49 h 3983"/>
                <a:gd name="T84" fmla="*/ 1540 w 3285"/>
                <a:gd name="T85" fmla="*/ 81 h 3983"/>
                <a:gd name="T86" fmla="*/ 1521 w 3285"/>
                <a:gd name="T87" fmla="*/ 76 h 3983"/>
                <a:gd name="T88" fmla="*/ 1716 w 3285"/>
                <a:gd name="T89" fmla="*/ 25 h 3983"/>
                <a:gd name="T90" fmla="*/ 2112 w 3285"/>
                <a:gd name="T91" fmla="*/ 19 h 3983"/>
                <a:gd name="T92" fmla="*/ 2746 w 3285"/>
                <a:gd name="T93" fmla="*/ 127 h 3983"/>
                <a:gd name="T94" fmla="*/ 2764 w 3285"/>
                <a:gd name="T95" fmla="*/ 129 h 3983"/>
                <a:gd name="T96" fmla="*/ 2129 w 3285"/>
                <a:gd name="T97" fmla="*/ 18 h 3983"/>
                <a:gd name="T98" fmla="*/ 1732 w 3285"/>
                <a:gd name="T99" fmla="*/ 22 h 3983"/>
                <a:gd name="T100" fmla="*/ 1538 w 3285"/>
                <a:gd name="T101" fmla="*/ 71 h 3983"/>
                <a:gd name="T102" fmla="*/ 1557 w 3285"/>
                <a:gd name="T103" fmla="*/ 75 h 3983"/>
                <a:gd name="T104" fmla="*/ 1765 w 3285"/>
                <a:gd name="T105" fmla="*/ 43 h 3983"/>
                <a:gd name="T106" fmla="*/ 2217 w 3285"/>
                <a:gd name="T107" fmla="*/ 0 h 3983"/>
                <a:gd name="T108" fmla="*/ 2350 w 3285"/>
                <a:gd name="T109" fmla="*/ 5 h 3983"/>
                <a:gd name="T110" fmla="*/ 2988 w 3285"/>
                <a:gd name="T111" fmla="*/ 196 h 3983"/>
                <a:gd name="T112" fmla="*/ 3232 w 3285"/>
                <a:gd name="T113" fmla="*/ 621 h 3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85" h="3983">
                  <a:moveTo>
                    <a:pt x="3232" y="621"/>
                  </a:moveTo>
                  <a:cubicBezTo>
                    <a:pt x="3232" y="622"/>
                    <a:pt x="3233" y="622"/>
                    <a:pt x="3233" y="622"/>
                  </a:cubicBezTo>
                  <a:cubicBezTo>
                    <a:pt x="3285" y="926"/>
                    <a:pt x="3190" y="1242"/>
                    <a:pt x="3072" y="1519"/>
                  </a:cubicBezTo>
                  <a:cubicBezTo>
                    <a:pt x="3059" y="1549"/>
                    <a:pt x="3046" y="1579"/>
                    <a:pt x="3032" y="1608"/>
                  </a:cubicBezTo>
                  <a:cubicBezTo>
                    <a:pt x="2977" y="1728"/>
                    <a:pt x="2909" y="1847"/>
                    <a:pt x="2854" y="1962"/>
                  </a:cubicBezTo>
                  <a:cubicBezTo>
                    <a:pt x="2837" y="1997"/>
                    <a:pt x="2825" y="2033"/>
                    <a:pt x="2813" y="2070"/>
                  </a:cubicBezTo>
                  <a:cubicBezTo>
                    <a:pt x="2803" y="2096"/>
                    <a:pt x="2794" y="2124"/>
                    <a:pt x="2771" y="2150"/>
                  </a:cubicBezTo>
                  <a:cubicBezTo>
                    <a:pt x="2682" y="2251"/>
                    <a:pt x="2541" y="2309"/>
                    <a:pt x="2421" y="2361"/>
                  </a:cubicBezTo>
                  <a:cubicBezTo>
                    <a:pt x="2244" y="2439"/>
                    <a:pt x="2062" y="2503"/>
                    <a:pt x="1881" y="2569"/>
                  </a:cubicBezTo>
                  <a:cubicBezTo>
                    <a:pt x="1862" y="2576"/>
                    <a:pt x="1852" y="2579"/>
                    <a:pt x="1833" y="2587"/>
                  </a:cubicBezTo>
                  <a:cubicBezTo>
                    <a:pt x="1700" y="2635"/>
                    <a:pt x="1567" y="2682"/>
                    <a:pt x="1433" y="2728"/>
                  </a:cubicBezTo>
                  <a:cubicBezTo>
                    <a:pt x="1115" y="2840"/>
                    <a:pt x="797" y="2951"/>
                    <a:pt x="487" y="3083"/>
                  </a:cubicBezTo>
                  <a:cubicBezTo>
                    <a:pt x="485" y="3084"/>
                    <a:pt x="483" y="3085"/>
                    <a:pt x="481" y="3086"/>
                  </a:cubicBezTo>
                  <a:cubicBezTo>
                    <a:pt x="360" y="3138"/>
                    <a:pt x="219" y="3186"/>
                    <a:pt x="121" y="3276"/>
                  </a:cubicBezTo>
                  <a:cubicBezTo>
                    <a:pt x="18" y="3370"/>
                    <a:pt x="166" y="3437"/>
                    <a:pt x="244" y="3465"/>
                  </a:cubicBezTo>
                  <a:cubicBezTo>
                    <a:pt x="631" y="3603"/>
                    <a:pt x="1084" y="3622"/>
                    <a:pt x="1496" y="3674"/>
                  </a:cubicBezTo>
                  <a:cubicBezTo>
                    <a:pt x="1537" y="3680"/>
                    <a:pt x="1579" y="3685"/>
                    <a:pt x="1620" y="3690"/>
                  </a:cubicBezTo>
                  <a:cubicBezTo>
                    <a:pt x="1882" y="3724"/>
                    <a:pt x="2147" y="3755"/>
                    <a:pt x="2404" y="3811"/>
                  </a:cubicBezTo>
                  <a:cubicBezTo>
                    <a:pt x="2511" y="3834"/>
                    <a:pt x="2749" y="3864"/>
                    <a:pt x="2803" y="3983"/>
                  </a:cubicBezTo>
                  <a:cubicBezTo>
                    <a:pt x="2796" y="3983"/>
                    <a:pt x="2793" y="3983"/>
                    <a:pt x="2785" y="3983"/>
                  </a:cubicBezTo>
                  <a:cubicBezTo>
                    <a:pt x="2731" y="3865"/>
                    <a:pt x="2494" y="3835"/>
                    <a:pt x="2388" y="3812"/>
                  </a:cubicBezTo>
                  <a:cubicBezTo>
                    <a:pt x="2132" y="3756"/>
                    <a:pt x="1867" y="3725"/>
                    <a:pt x="1606" y="3691"/>
                  </a:cubicBezTo>
                  <a:cubicBezTo>
                    <a:pt x="1565" y="3686"/>
                    <a:pt x="1523" y="3681"/>
                    <a:pt x="1482" y="3676"/>
                  </a:cubicBezTo>
                  <a:cubicBezTo>
                    <a:pt x="1069" y="3623"/>
                    <a:pt x="615" y="3604"/>
                    <a:pt x="227" y="3465"/>
                  </a:cubicBezTo>
                  <a:cubicBezTo>
                    <a:pt x="148" y="3437"/>
                    <a:pt x="0" y="3371"/>
                    <a:pt x="103" y="3276"/>
                  </a:cubicBezTo>
                  <a:cubicBezTo>
                    <a:pt x="201" y="3186"/>
                    <a:pt x="342" y="3138"/>
                    <a:pt x="464" y="3086"/>
                  </a:cubicBezTo>
                  <a:cubicBezTo>
                    <a:pt x="466" y="3084"/>
                    <a:pt x="467" y="3084"/>
                    <a:pt x="470" y="3083"/>
                  </a:cubicBezTo>
                  <a:cubicBezTo>
                    <a:pt x="780" y="2951"/>
                    <a:pt x="1098" y="2840"/>
                    <a:pt x="1416" y="2728"/>
                  </a:cubicBezTo>
                  <a:cubicBezTo>
                    <a:pt x="1549" y="2681"/>
                    <a:pt x="1683" y="2634"/>
                    <a:pt x="1816" y="2586"/>
                  </a:cubicBezTo>
                  <a:cubicBezTo>
                    <a:pt x="1835" y="2579"/>
                    <a:pt x="1845" y="2576"/>
                    <a:pt x="1864" y="2569"/>
                  </a:cubicBezTo>
                  <a:cubicBezTo>
                    <a:pt x="2045" y="2503"/>
                    <a:pt x="2227" y="2438"/>
                    <a:pt x="2403" y="2361"/>
                  </a:cubicBezTo>
                  <a:cubicBezTo>
                    <a:pt x="2523" y="2308"/>
                    <a:pt x="2665" y="2250"/>
                    <a:pt x="2753" y="2150"/>
                  </a:cubicBezTo>
                  <a:cubicBezTo>
                    <a:pt x="2776" y="2124"/>
                    <a:pt x="2786" y="2096"/>
                    <a:pt x="2795" y="2070"/>
                  </a:cubicBezTo>
                  <a:cubicBezTo>
                    <a:pt x="2807" y="2033"/>
                    <a:pt x="2819" y="1996"/>
                    <a:pt x="2836" y="1962"/>
                  </a:cubicBezTo>
                  <a:cubicBezTo>
                    <a:pt x="2892" y="1847"/>
                    <a:pt x="2960" y="1728"/>
                    <a:pt x="3015" y="1608"/>
                  </a:cubicBezTo>
                  <a:cubicBezTo>
                    <a:pt x="3028" y="1579"/>
                    <a:pt x="3041" y="1549"/>
                    <a:pt x="3054" y="1518"/>
                  </a:cubicBezTo>
                  <a:cubicBezTo>
                    <a:pt x="3172" y="1241"/>
                    <a:pt x="3267" y="925"/>
                    <a:pt x="3215" y="622"/>
                  </a:cubicBezTo>
                  <a:cubicBezTo>
                    <a:pt x="3215" y="622"/>
                    <a:pt x="3215" y="621"/>
                    <a:pt x="3215" y="621"/>
                  </a:cubicBezTo>
                  <a:cubicBezTo>
                    <a:pt x="3186" y="455"/>
                    <a:pt x="3105" y="304"/>
                    <a:pt x="2971" y="199"/>
                  </a:cubicBezTo>
                  <a:cubicBezTo>
                    <a:pt x="2795" y="61"/>
                    <a:pt x="2551" y="25"/>
                    <a:pt x="2335" y="10"/>
                  </a:cubicBezTo>
                  <a:cubicBezTo>
                    <a:pt x="2291" y="7"/>
                    <a:pt x="2247" y="6"/>
                    <a:pt x="2203" y="6"/>
                  </a:cubicBezTo>
                  <a:cubicBezTo>
                    <a:pt x="2048" y="6"/>
                    <a:pt x="1902" y="21"/>
                    <a:pt x="1750" y="49"/>
                  </a:cubicBezTo>
                  <a:cubicBezTo>
                    <a:pt x="1681" y="61"/>
                    <a:pt x="1602" y="71"/>
                    <a:pt x="1540" y="81"/>
                  </a:cubicBezTo>
                  <a:cubicBezTo>
                    <a:pt x="1533" y="82"/>
                    <a:pt x="1526" y="81"/>
                    <a:pt x="1521" y="76"/>
                  </a:cubicBezTo>
                  <a:cubicBezTo>
                    <a:pt x="1568" y="36"/>
                    <a:pt x="1661" y="32"/>
                    <a:pt x="1716" y="25"/>
                  </a:cubicBezTo>
                  <a:cubicBezTo>
                    <a:pt x="1846" y="7"/>
                    <a:pt x="1981" y="9"/>
                    <a:pt x="2112" y="19"/>
                  </a:cubicBezTo>
                  <a:cubicBezTo>
                    <a:pt x="2326" y="35"/>
                    <a:pt x="2533" y="98"/>
                    <a:pt x="2746" y="127"/>
                  </a:cubicBezTo>
                  <a:cubicBezTo>
                    <a:pt x="2753" y="128"/>
                    <a:pt x="2757" y="128"/>
                    <a:pt x="2764" y="129"/>
                  </a:cubicBezTo>
                  <a:cubicBezTo>
                    <a:pt x="2550" y="98"/>
                    <a:pt x="2343" y="35"/>
                    <a:pt x="2129" y="18"/>
                  </a:cubicBezTo>
                  <a:cubicBezTo>
                    <a:pt x="1998" y="7"/>
                    <a:pt x="1862" y="5"/>
                    <a:pt x="1732" y="22"/>
                  </a:cubicBezTo>
                  <a:cubicBezTo>
                    <a:pt x="1676" y="29"/>
                    <a:pt x="1586" y="32"/>
                    <a:pt x="1538" y="71"/>
                  </a:cubicBezTo>
                  <a:cubicBezTo>
                    <a:pt x="1543" y="76"/>
                    <a:pt x="1550" y="76"/>
                    <a:pt x="1557" y="75"/>
                  </a:cubicBezTo>
                  <a:cubicBezTo>
                    <a:pt x="1618" y="65"/>
                    <a:pt x="1697" y="55"/>
                    <a:pt x="1765" y="43"/>
                  </a:cubicBezTo>
                  <a:cubicBezTo>
                    <a:pt x="1917" y="15"/>
                    <a:pt x="2063" y="0"/>
                    <a:pt x="2217" y="0"/>
                  </a:cubicBezTo>
                  <a:cubicBezTo>
                    <a:pt x="2261" y="0"/>
                    <a:pt x="2306" y="2"/>
                    <a:pt x="2350" y="5"/>
                  </a:cubicBezTo>
                  <a:cubicBezTo>
                    <a:pt x="2566" y="20"/>
                    <a:pt x="2812" y="57"/>
                    <a:pt x="2988" y="196"/>
                  </a:cubicBezTo>
                  <a:cubicBezTo>
                    <a:pt x="3122" y="302"/>
                    <a:pt x="3204" y="454"/>
                    <a:pt x="3232" y="6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69"/>
            <p:cNvSpPr>
              <a:spLocks/>
            </p:cNvSpPr>
            <p:nvPr userDrawn="1"/>
          </p:nvSpPr>
          <p:spPr bwMode="auto">
            <a:xfrm>
              <a:off x="448" y="3049"/>
              <a:ext cx="1089" cy="1265"/>
            </a:xfrm>
            <a:custGeom>
              <a:avLst/>
              <a:gdLst>
                <a:gd name="T0" fmla="*/ 3434 w 3489"/>
                <a:gd name="T1" fmla="*/ 741 h 4051"/>
                <a:gd name="T2" fmla="*/ 3434 w 3489"/>
                <a:gd name="T3" fmla="*/ 742 h 4051"/>
                <a:gd name="T4" fmla="*/ 3237 w 3489"/>
                <a:gd name="T5" fmla="*/ 1610 h 4051"/>
                <a:gd name="T6" fmla="*/ 3190 w 3489"/>
                <a:gd name="T7" fmla="*/ 1704 h 4051"/>
                <a:gd name="T8" fmla="*/ 2988 w 3489"/>
                <a:gd name="T9" fmla="*/ 2050 h 4051"/>
                <a:gd name="T10" fmla="*/ 2939 w 3489"/>
                <a:gd name="T11" fmla="*/ 2155 h 4051"/>
                <a:gd name="T12" fmla="*/ 2900 w 3489"/>
                <a:gd name="T13" fmla="*/ 2230 h 4051"/>
                <a:gd name="T14" fmla="*/ 2543 w 3489"/>
                <a:gd name="T15" fmla="*/ 2441 h 4051"/>
                <a:gd name="T16" fmla="*/ 1975 w 3489"/>
                <a:gd name="T17" fmla="*/ 2649 h 4051"/>
                <a:gd name="T18" fmla="*/ 1923 w 3489"/>
                <a:gd name="T19" fmla="*/ 2667 h 4051"/>
                <a:gd name="T20" fmla="*/ 1500 w 3489"/>
                <a:gd name="T21" fmla="*/ 2809 h 4051"/>
                <a:gd name="T22" fmla="*/ 502 w 3489"/>
                <a:gd name="T23" fmla="*/ 3164 h 4051"/>
                <a:gd name="T24" fmla="*/ 125 w 3489"/>
                <a:gd name="T25" fmla="*/ 3354 h 4051"/>
                <a:gd name="T26" fmla="*/ 249 w 3489"/>
                <a:gd name="T27" fmla="*/ 3545 h 4051"/>
                <a:gd name="T28" fmla="*/ 801 w 3489"/>
                <a:gd name="T29" fmla="*/ 3654 h 4051"/>
                <a:gd name="T30" fmla="*/ 1563 w 3489"/>
                <a:gd name="T31" fmla="*/ 3748 h 4051"/>
                <a:gd name="T32" fmla="*/ 1698 w 3489"/>
                <a:gd name="T33" fmla="*/ 3763 h 4051"/>
                <a:gd name="T34" fmla="*/ 2525 w 3489"/>
                <a:gd name="T35" fmla="*/ 3879 h 4051"/>
                <a:gd name="T36" fmla="*/ 2930 w 3489"/>
                <a:gd name="T37" fmla="*/ 4051 h 4051"/>
                <a:gd name="T38" fmla="*/ 2912 w 3489"/>
                <a:gd name="T39" fmla="*/ 4051 h 4051"/>
                <a:gd name="T40" fmla="*/ 2509 w 3489"/>
                <a:gd name="T41" fmla="*/ 3880 h 4051"/>
                <a:gd name="T42" fmla="*/ 1684 w 3489"/>
                <a:gd name="T43" fmla="*/ 3764 h 4051"/>
                <a:gd name="T44" fmla="*/ 1550 w 3489"/>
                <a:gd name="T45" fmla="*/ 3749 h 4051"/>
                <a:gd name="T46" fmla="*/ 786 w 3489"/>
                <a:gd name="T47" fmla="*/ 3655 h 4051"/>
                <a:gd name="T48" fmla="*/ 232 w 3489"/>
                <a:gd name="T49" fmla="*/ 3546 h 4051"/>
                <a:gd name="T50" fmla="*/ 107 w 3489"/>
                <a:gd name="T51" fmla="*/ 3354 h 4051"/>
                <a:gd name="T52" fmla="*/ 484 w 3489"/>
                <a:gd name="T53" fmla="*/ 3163 h 4051"/>
                <a:gd name="T54" fmla="*/ 1483 w 3489"/>
                <a:gd name="T55" fmla="*/ 2808 h 4051"/>
                <a:gd name="T56" fmla="*/ 1906 w 3489"/>
                <a:gd name="T57" fmla="*/ 2666 h 4051"/>
                <a:gd name="T58" fmla="*/ 1958 w 3489"/>
                <a:gd name="T59" fmla="*/ 2648 h 4051"/>
                <a:gd name="T60" fmla="*/ 2526 w 3489"/>
                <a:gd name="T61" fmla="*/ 2441 h 4051"/>
                <a:gd name="T62" fmla="*/ 2882 w 3489"/>
                <a:gd name="T63" fmla="*/ 2230 h 4051"/>
                <a:gd name="T64" fmla="*/ 2921 w 3489"/>
                <a:gd name="T65" fmla="*/ 2155 h 4051"/>
                <a:gd name="T66" fmla="*/ 2970 w 3489"/>
                <a:gd name="T67" fmla="*/ 2050 h 4051"/>
                <a:gd name="T68" fmla="*/ 3172 w 3489"/>
                <a:gd name="T69" fmla="*/ 1704 h 4051"/>
                <a:gd name="T70" fmla="*/ 3219 w 3489"/>
                <a:gd name="T71" fmla="*/ 1610 h 4051"/>
                <a:gd name="T72" fmla="*/ 3415 w 3489"/>
                <a:gd name="T73" fmla="*/ 741 h 4051"/>
                <a:gd name="T74" fmla="*/ 3415 w 3489"/>
                <a:gd name="T75" fmla="*/ 740 h 4051"/>
                <a:gd name="T76" fmla="*/ 3145 w 3489"/>
                <a:gd name="T77" fmla="*/ 301 h 4051"/>
                <a:gd name="T78" fmla="*/ 2462 w 3489"/>
                <a:gd name="T79" fmla="*/ 37 h 4051"/>
                <a:gd name="T80" fmla="*/ 2286 w 3489"/>
                <a:gd name="T81" fmla="*/ 17 h 4051"/>
                <a:gd name="T82" fmla="*/ 1780 w 3489"/>
                <a:gd name="T83" fmla="*/ 32 h 4051"/>
                <a:gd name="T84" fmla="*/ 1549 w 3489"/>
                <a:gd name="T85" fmla="*/ 71 h 4051"/>
                <a:gd name="T86" fmla="*/ 1528 w 3489"/>
                <a:gd name="T87" fmla="*/ 72 h 4051"/>
                <a:gd name="T88" fmla="*/ 1743 w 3489"/>
                <a:gd name="T89" fmla="*/ 48 h 4051"/>
                <a:gd name="T90" fmla="*/ 2184 w 3489"/>
                <a:gd name="T91" fmla="*/ 75 h 4051"/>
                <a:gd name="T92" fmla="*/ 2873 w 3489"/>
                <a:gd name="T93" fmla="*/ 225 h 4051"/>
                <a:gd name="T94" fmla="*/ 2891 w 3489"/>
                <a:gd name="T95" fmla="*/ 226 h 4051"/>
                <a:gd name="T96" fmla="*/ 2200 w 3489"/>
                <a:gd name="T97" fmla="*/ 74 h 4051"/>
                <a:gd name="T98" fmla="*/ 1759 w 3489"/>
                <a:gd name="T99" fmla="*/ 45 h 4051"/>
                <a:gd name="T100" fmla="*/ 1545 w 3489"/>
                <a:gd name="T101" fmla="*/ 67 h 4051"/>
                <a:gd name="T102" fmla="*/ 1565 w 3489"/>
                <a:gd name="T103" fmla="*/ 65 h 4051"/>
                <a:gd name="T104" fmla="*/ 1796 w 3489"/>
                <a:gd name="T105" fmla="*/ 26 h 4051"/>
                <a:gd name="T106" fmla="*/ 2300 w 3489"/>
                <a:gd name="T107" fmla="*/ 13 h 4051"/>
                <a:gd name="T108" fmla="*/ 2476 w 3489"/>
                <a:gd name="T109" fmla="*/ 33 h 4051"/>
                <a:gd name="T110" fmla="*/ 3163 w 3489"/>
                <a:gd name="T111" fmla="*/ 301 h 4051"/>
                <a:gd name="T112" fmla="*/ 3434 w 3489"/>
                <a:gd name="T113" fmla="*/ 741 h 4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89" h="4051">
                  <a:moveTo>
                    <a:pt x="3434" y="741"/>
                  </a:moveTo>
                  <a:cubicBezTo>
                    <a:pt x="3434" y="742"/>
                    <a:pt x="3434" y="742"/>
                    <a:pt x="3434" y="742"/>
                  </a:cubicBezTo>
                  <a:cubicBezTo>
                    <a:pt x="3489" y="1040"/>
                    <a:pt x="3364" y="1347"/>
                    <a:pt x="3237" y="1610"/>
                  </a:cubicBezTo>
                  <a:cubicBezTo>
                    <a:pt x="3221" y="1642"/>
                    <a:pt x="3206" y="1674"/>
                    <a:pt x="3190" y="1704"/>
                  </a:cubicBezTo>
                  <a:cubicBezTo>
                    <a:pt x="3129" y="1823"/>
                    <a:pt x="3054" y="1938"/>
                    <a:pt x="2988" y="2050"/>
                  </a:cubicBezTo>
                  <a:cubicBezTo>
                    <a:pt x="2968" y="2083"/>
                    <a:pt x="2952" y="2118"/>
                    <a:pt x="2939" y="2155"/>
                  </a:cubicBezTo>
                  <a:cubicBezTo>
                    <a:pt x="2930" y="2179"/>
                    <a:pt x="2921" y="2205"/>
                    <a:pt x="2900" y="2230"/>
                  </a:cubicBezTo>
                  <a:cubicBezTo>
                    <a:pt x="2814" y="2334"/>
                    <a:pt x="2664" y="2391"/>
                    <a:pt x="2543" y="2441"/>
                  </a:cubicBezTo>
                  <a:cubicBezTo>
                    <a:pt x="2358" y="2519"/>
                    <a:pt x="2166" y="2583"/>
                    <a:pt x="1975" y="2649"/>
                  </a:cubicBezTo>
                  <a:cubicBezTo>
                    <a:pt x="1954" y="2656"/>
                    <a:pt x="1944" y="2660"/>
                    <a:pt x="1923" y="2667"/>
                  </a:cubicBezTo>
                  <a:cubicBezTo>
                    <a:pt x="1782" y="2715"/>
                    <a:pt x="1641" y="2762"/>
                    <a:pt x="1500" y="2809"/>
                  </a:cubicBezTo>
                  <a:cubicBezTo>
                    <a:pt x="1165" y="2920"/>
                    <a:pt x="828" y="3030"/>
                    <a:pt x="502" y="3164"/>
                  </a:cubicBezTo>
                  <a:cubicBezTo>
                    <a:pt x="379" y="3214"/>
                    <a:pt x="224" y="3261"/>
                    <a:pt x="125" y="3354"/>
                  </a:cubicBezTo>
                  <a:cubicBezTo>
                    <a:pt x="18" y="3454"/>
                    <a:pt x="162" y="3515"/>
                    <a:pt x="249" y="3545"/>
                  </a:cubicBezTo>
                  <a:cubicBezTo>
                    <a:pt x="423" y="3605"/>
                    <a:pt x="617" y="3628"/>
                    <a:pt x="801" y="3654"/>
                  </a:cubicBezTo>
                  <a:cubicBezTo>
                    <a:pt x="1055" y="3690"/>
                    <a:pt x="1309" y="3719"/>
                    <a:pt x="1563" y="3748"/>
                  </a:cubicBezTo>
                  <a:cubicBezTo>
                    <a:pt x="1608" y="3753"/>
                    <a:pt x="1653" y="3758"/>
                    <a:pt x="1698" y="3763"/>
                  </a:cubicBezTo>
                  <a:cubicBezTo>
                    <a:pt x="1974" y="3794"/>
                    <a:pt x="2253" y="3824"/>
                    <a:pt x="2525" y="3879"/>
                  </a:cubicBezTo>
                  <a:cubicBezTo>
                    <a:pt x="2623" y="3899"/>
                    <a:pt x="2888" y="3927"/>
                    <a:pt x="2930" y="4051"/>
                  </a:cubicBezTo>
                  <a:cubicBezTo>
                    <a:pt x="2922" y="4051"/>
                    <a:pt x="2919" y="4051"/>
                    <a:pt x="2912" y="4051"/>
                  </a:cubicBezTo>
                  <a:cubicBezTo>
                    <a:pt x="2870" y="3928"/>
                    <a:pt x="2607" y="3899"/>
                    <a:pt x="2509" y="3880"/>
                  </a:cubicBezTo>
                  <a:cubicBezTo>
                    <a:pt x="2238" y="3825"/>
                    <a:pt x="1959" y="3796"/>
                    <a:pt x="1684" y="3764"/>
                  </a:cubicBezTo>
                  <a:cubicBezTo>
                    <a:pt x="1639" y="3759"/>
                    <a:pt x="1595" y="3754"/>
                    <a:pt x="1550" y="3749"/>
                  </a:cubicBezTo>
                  <a:cubicBezTo>
                    <a:pt x="1295" y="3720"/>
                    <a:pt x="1040" y="3691"/>
                    <a:pt x="786" y="3655"/>
                  </a:cubicBezTo>
                  <a:cubicBezTo>
                    <a:pt x="601" y="3629"/>
                    <a:pt x="407" y="3606"/>
                    <a:pt x="232" y="3546"/>
                  </a:cubicBezTo>
                  <a:cubicBezTo>
                    <a:pt x="145" y="3516"/>
                    <a:pt x="0" y="3454"/>
                    <a:pt x="107" y="3354"/>
                  </a:cubicBezTo>
                  <a:cubicBezTo>
                    <a:pt x="206" y="3261"/>
                    <a:pt x="362" y="3213"/>
                    <a:pt x="484" y="3163"/>
                  </a:cubicBezTo>
                  <a:cubicBezTo>
                    <a:pt x="811" y="3030"/>
                    <a:pt x="1148" y="2920"/>
                    <a:pt x="1483" y="2808"/>
                  </a:cubicBezTo>
                  <a:cubicBezTo>
                    <a:pt x="1624" y="2761"/>
                    <a:pt x="1765" y="2714"/>
                    <a:pt x="1906" y="2666"/>
                  </a:cubicBezTo>
                  <a:cubicBezTo>
                    <a:pt x="1927" y="2659"/>
                    <a:pt x="1937" y="2655"/>
                    <a:pt x="1958" y="2648"/>
                  </a:cubicBezTo>
                  <a:cubicBezTo>
                    <a:pt x="2149" y="2583"/>
                    <a:pt x="2340" y="2519"/>
                    <a:pt x="2526" y="2441"/>
                  </a:cubicBezTo>
                  <a:cubicBezTo>
                    <a:pt x="2647" y="2390"/>
                    <a:pt x="2796" y="2334"/>
                    <a:pt x="2882" y="2230"/>
                  </a:cubicBezTo>
                  <a:cubicBezTo>
                    <a:pt x="2903" y="2205"/>
                    <a:pt x="2912" y="2179"/>
                    <a:pt x="2921" y="2155"/>
                  </a:cubicBezTo>
                  <a:cubicBezTo>
                    <a:pt x="2934" y="2118"/>
                    <a:pt x="2950" y="2083"/>
                    <a:pt x="2970" y="2050"/>
                  </a:cubicBezTo>
                  <a:cubicBezTo>
                    <a:pt x="3035" y="1938"/>
                    <a:pt x="3112" y="1823"/>
                    <a:pt x="3172" y="1704"/>
                  </a:cubicBezTo>
                  <a:cubicBezTo>
                    <a:pt x="3188" y="1674"/>
                    <a:pt x="3203" y="1642"/>
                    <a:pt x="3219" y="1610"/>
                  </a:cubicBezTo>
                  <a:cubicBezTo>
                    <a:pt x="3346" y="1346"/>
                    <a:pt x="3470" y="1040"/>
                    <a:pt x="3415" y="741"/>
                  </a:cubicBezTo>
                  <a:cubicBezTo>
                    <a:pt x="3415" y="741"/>
                    <a:pt x="3415" y="740"/>
                    <a:pt x="3415" y="740"/>
                  </a:cubicBezTo>
                  <a:cubicBezTo>
                    <a:pt x="3383" y="565"/>
                    <a:pt x="3280" y="415"/>
                    <a:pt x="3145" y="301"/>
                  </a:cubicBezTo>
                  <a:cubicBezTo>
                    <a:pt x="2954" y="140"/>
                    <a:pt x="2703" y="73"/>
                    <a:pt x="2462" y="37"/>
                  </a:cubicBezTo>
                  <a:cubicBezTo>
                    <a:pt x="2404" y="28"/>
                    <a:pt x="2344" y="21"/>
                    <a:pt x="2286" y="17"/>
                  </a:cubicBezTo>
                  <a:cubicBezTo>
                    <a:pt x="2115" y="5"/>
                    <a:pt x="1950" y="5"/>
                    <a:pt x="1780" y="32"/>
                  </a:cubicBezTo>
                  <a:cubicBezTo>
                    <a:pt x="1703" y="43"/>
                    <a:pt x="1621" y="56"/>
                    <a:pt x="1549" y="71"/>
                  </a:cubicBezTo>
                  <a:cubicBezTo>
                    <a:pt x="1542" y="72"/>
                    <a:pt x="1535" y="73"/>
                    <a:pt x="1528" y="72"/>
                  </a:cubicBezTo>
                  <a:cubicBezTo>
                    <a:pt x="1596" y="51"/>
                    <a:pt x="1674" y="51"/>
                    <a:pt x="1743" y="48"/>
                  </a:cubicBezTo>
                  <a:cubicBezTo>
                    <a:pt x="1889" y="42"/>
                    <a:pt x="2039" y="54"/>
                    <a:pt x="2184" y="75"/>
                  </a:cubicBezTo>
                  <a:cubicBezTo>
                    <a:pt x="2416" y="107"/>
                    <a:pt x="2642" y="177"/>
                    <a:pt x="2873" y="225"/>
                  </a:cubicBezTo>
                  <a:cubicBezTo>
                    <a:pt x="2880" y="226"/>
                    <a:pt x="2883" y="226"/>
                    <a:pt x="2891" y="226"/>
                  </a:cubicBezTo>
                  <a:cubicBezTo>
                    <a:pt x="2659" y="177"/>
                    <a:pt x="2433" y="107"/>
                    <a:pt x="2200" y="74"/>
                  </a:cubicBezTo>
                  <a:cubicBezTo>
                    <a:pt x="2055" y="53"/>
                    <a:pt x="1906" y="40"/>
                    <a:pt x="1759" y="45"/>
                  </a:cubicBezTo>
                  <a:cubicBezTo>
                    <a:pt x="1690" y="47"/>
                    <a:pt x="1613" y="48"/>
                    <a:pt x="1545" y="67"/>
                  </a:cubicBezTo>
                  <a:cubicBezTo>
                    <a:pt x="1552" y="68"/>
                    <a:pt x="1559" y="67"/>
                    <a:pt x="1565" y="65"/>
                  </a:cubicBezTo>
                  <a:cubicBezTo>
                    <a:pt x="1638" y="50"/>
                    <a:pt x="1719" y="38"/>
                    <a:pt x="1796" y="26"/>
                  </a:cubicBezTo>
                  <a:cubicBezTo>
                    <a:pt x="1966" y="0"/>
                    <a:pt x="2130" y="0"/>
                    <a:pt x="2300" y="13"/>
                  </a:cubicBezTo>
                  <a:cubicBezTo>
                    <a:pt x="2359" y="17"/>
                    <a:pt x="2418" y="24"/>
                    <a:pt x="2476" y="33"/>
                  </a:cubicBezTo>
                  <a:cubicBezTo>
                    <a:pt x="2719" y="70"/>
                    <a:pt x="2970" y="139"/>
                    <a:pt x="3163" y="301"/>
                  </a:cubicBezTo>
                  <a:cubicBezTo>
                    <a:pt x="3298" y="415"/>
                    <a:pt x="3401" y="566"/>
                    <a:pt x="3434" y="7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70"/>
            <p:cNvSpPr>
              <a:spLocks/>
            </p:cNvSpPr>
            <p:nvPr userDrawn="1"/>
          </p:nvSpPr>
          <p:spPr bwMode="auto">
            <a:xfrm>
              <a:off x="550" y="3026"/>
              <a:ext cx="1118" cy="1287"/>
            </a:xfrm>
            <a:custGeom>
              <a:avLst/>
              <a:gdLst>
                <a:gd name="T0" fmla="*/ 3520 w 3579"/>
                <a:gd name="T1" fmla="*/ 859 h 4123"/>
                <a:gd name="T2" fmla="*/ 3520 w 3579"/>
                <a:gd name="T3" fmla="*/ 859 h 4123"/>
                <a:gd name="T4" fmla="*/ 3301 w 3579"/>
                <a:gd name="T5" fmla="*/ 1677 h 4123"/>
                <a:gd name="T6" fmla="*/ 3249 w 3579"/>
                <a:gd name="T7" fmla="*/ 1769 h 4123"/>
                <a:gd name="T8" fmla="*/ 3026 w 3579"/>
                <a:gd name="T9" fmla="*/ 2124 h 4123"/>
                <a:gd name="T10" fmla="*/ 2974 w 3579"/>
                <a:gd name="T11" fmla="*/ 2232 h 4123"/>
                <a:gd name="T12" fmla="*/ 2938 w 3579"/>
                <a:gd name="T13" fmla="*/ 2305 h 4123"/>
                <a:gd name="T14" fmla="*/ 2578 w 3579"/>
                <a:gd name="T15" fmla="*/ 2517 h 4123"/>
                <a:gd name="T16" fmla="*/ 2000 w 3579"/>
                <a:gd name="T17" fmla="*/ 2725 h 4123"/>
                <a:gd name="T18" fmla="*/ 1950 w 3579"/>
                <a:gd name="T19" fmla="*/ 2742 h 4123"/>
                <a:gd name="T20" fmla="*/ 1521 w 3579"/>
                <a:gd name="T21" fmla="*/ 2884 h 4123"/>
                <a:gd name="T22" fmla="*/ 509 w 3579"/>
                <a:gd name="T23" fmla="*/ 3238 h 4123"/>
                <a:gd name="T24" fmla="*/ 129 w 3579"/>
                <a:gd name="T25" fmla="*/ 3430 h 4123"/>
                <a:gd name="T26" fmla="*/ 253 w 3579"/>
                <a:gd name="T27" fmla="*/ 3620 h 4123"/>
                <a:gd name="T28" fmla="*/ 810 w 3579"/>
                <a:gd name="T29" fmla="*/ 3729 h 4123"/>
                <a:gd name="T30" fmla="*/ 1583 w 3579"/>
                <a:gd name="T31" fmla="*/ 3821 h 4123"/>
                <a:gd name="T32" fmla="*/ 1722 w 3579"/>
                <a:gd name="T33" fmla="*/ 3836 h 4123"/>
                <a:gd name="T34" fmla="*/ 2561 w 3579"/>
                <a:gd name="T35" fmla="*/ 3951 h 4123"/>
                <a:gd name="T36" fmla="*/ 2964 w 3579"/>
                <a:gd name="T37" fmla="*/ 4123 h 4123"/>
                <a:gd name="T38" fmla="*/ 2946 w 3579"/>
                <a:gd name="T39" fmla="*/ 4123 h 4123"/>
                <a:gd name="T40" fmla="*/ 2546 w 3579"/>
                <a:gd name="T41" fmla="*/ 3952 h 4123"/>
                <a:gd name="T42" fmla="*/ 1709 w 3579"/>
                <a:gd name="T43" fmla="*/ 3837 h 4123"/>
                <a:gd name="T44" fmla="*/ 1570 w 3579"/>
                <a:gd name="T45" fmla="*/ 3822 h 4123"/>
                <a:gd name="T46" fmla="*/ 795 w 3579"/>
                <a:gd name="T47" fmla="*/ 3730 h 4123"/>
                <a:gd name="T48" fmla="*/ 236 w 3579"/>
                <a:gd name="T49" fmla="*/ 3621 h 4123"/>
                <a:gd name="T50" fmla="*/ 111 w 3579"/>
                <a:gd name="T51" fmla="*/ 3429 h 4123"/>
                <a:gd name="T52" fmla="*/ 491 w 3579"/>
                <a:gd name="T53" fmla="*/ 3238 h 4123"/>
                <a:gd name="T54" fmla="*/ 1504 w 3579"/>
                <a:gd name="T55" fmla="*/ 2883 h 4123"/>
                <a:gd name="T56" fmla="*/ 1933 w 3579"/>
                <a:gd name="T57" fmla="*/ 2741 h 4123"/>
                <a:gd name="T58" fmla="*/ 1983 w 3579"/>
                <a:gd name="T59" fmla="*/ 2725 h 4123"/>
                <a:gd name="T60" fmla="*/ 2560 w 3579"/>
                <a:gd name="T61" fmla="*/ 2517 h 4123"/>
                <a:gd name="T62" fmla="*/ 2919 w 3579"/>
                <a:gd name="T63" fmla="*/ 2305 h 4123"/>
                <a:gd name="T64" fmla="*/ 2955 w 3579"/>
                <a:gd name="T65" fmla="*/ 2233 h 4123"/>
                <a:gd name="T66" fmla="*/ 3007 w 3579"/>
                <a:gd name="T67" fmla="*/ 2125 h 4123"/>
                <a:gd name="T68" fmla="*/ 3230 w 3579"/>
                <a:gd name="T69" fmla="*/ 1769 h 4123"/>
                <a:gd name="T70" fmla="*/ 3282 w 3579"/>
                <a:gd name="T71" fmla="*/ 1677 h 4123"/>
                <a:gd name="T72" fmla="*/ 3501 w 3579"/>
                <a:gd name="T73" fmla="*/ 857 h 4123"/>
                <a:gd name="T74" fmla="*/ 3501 w 3579"/>
                <a:gd name="T75" fmla="*/ 856 h 4123"/>
                <a:gd name="T76" fmla="*/ 3214 w 3579"/>
                <a:gd name="T77" fmla="*/ 425 h 4123"/>
                <a:gd name="T78" fmla="*/ 2496 w 3579"/>
                <a:gd name="T79" fmla="*/ 85 h 4123"/>
                <a:gd name="T80" fmla="*/ 2293 w 3579"/>
                <a:gd name="T81" fmla="*/ 45 h 4123"/>
                <a:gd name="T82" fmla="*/ 1512 w 3579"/>
                <a:gd name="T83" fmla="*/ 58 h 4123"/>
                <a:gd name="T84" fmla="*/ 1491 w 3579"/>
                <a:gd name="T85" fmla="*/ 65 h 4123"/>
                <a:gd name="T86" fmla="*/ 1720 w 3579"/>
                <a:gd name="T87" fmla="*/ 77 h 4123"/>
                <a:gd name="T88" fmla="*/ 2187 w 3579"/>
                <a:gd name="T89" fmla="*/ 140 h 4123"/>
                <a:gd name="T90" fmla="*/ 2907 w 3579"/>
                <a:gd name="T91" fmla="*/ 309 h 4123"/>
                <a:gd name="T92" fmla="*/ 2925 w 3579"/>
                <a:gd name="T93" fmla="*/ 308 h 4123"/>
                <a:gd name="T94" fmla="*/ 2204 w 3579"/>
                <a:gd name="T95" fmla="*/ 140 h 4123"/>
                <a:gd name="T96" fmla="*/ 1736 w 3579"/>
                <a:gd name="T97" fmla="*/ 74 h 4123"/>
                <a:gd name="T98" fmla="*/ 1507 w 3579"/>
                <a:gd name="T99" fmla="*/ 61 h 4123"/>
                <a:gd name="T100" fmla="*/ 1528 w 3579"/>
                <a:gd name="T101" fmla="*/ 53 h 4123"/>
                <a:gd name="T102" fmla="*/ 2308 w 3579"/>
                <a:gd name="T103" fmla="*/ 42 h 4123"/>
                <a:gd name="T104" fmla="*/ 2510 w 3579"/>
                <a:gd name="T105" fmla="*/ 82 h 4123"/>
                <a:gd name="T106" fmla="*/ 3232 w 3579"/>
                <a:gd name="T107" fmla="*/ 427 h 4123"/>
                <a:gd name="T108" fmla="*/ 3520 w 3579"/>
                <a:gd name="T109" fmla="*/ 859 h 4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79" h="4123">
                  <a:moveTo>
                    <a:pt x="3520" y="859"/>
                  </a:moveTo>
                  <a:cubicBezTo>
                    <a:pt x="3520" y="859"/>
                    <a:pt x="3520" y="859"/>
                    <a:pt x="3520" y="859"/>
                  </a:cubicBezTo>
                  <a:cubicBezTo>
                    <a:pt x="3579" y="1145"/>
                    <a:pt x="3435" y="1434"/>
                    <a:pt x="3301" y="1677"/>
                  </a:cubicBezTo>
                  <a:cubicBezTo>
                    <a:pt x="3284" y="1708"/>
                    <a:pt x="3266" y="1739"/>
                    <a:pt x="3249" y="1769"/>
                  </a:cubicBezTo>
                  <a:cubicBezTo>
                    <a:pt x="3179" y="1889"/>
                    <a:pt x="3098" y="2009"/>
                    <a:pt x="3026" y="2124"/>
                  </a:cubicBezTo>
                  <a:cubicBezTo>
                    <a:pt x="3005" y="2157"/>
                    <a:pt x="2985" y="2194"/>
                    <a:pt x="2974" y="2232"/>
                  </a:cubicBezTo>
                  <a:cubicBezTo>
                    <a:pt x="2966" y="2256"/>
                    <a:pt x="2957" y="2281"/>
                    <a:pt x="2938" y="2305"/>
                  </a:cubicBezTo>
                  <a:cubicBezTo>
                    <a:pt x="2854" y="2410"/>
                    <a:pt x="2698" y="2467"/>
                    <a:pt x="2578" y="2517"/>
                  </a:cubicBezTo>
                  <a:cubicBezTo>
                    <a:pt x="2389" y="2596"/>
                    <a:pt x="2194" y="2660"/>
                    <a:pt x="2000" y="2725"/>
                  </a:cubicBezTo>
                  <a:cubicBezTo>
                    <a:pt x="1980" y="2732"/>
                    <a:pt x="1970" y="2735"/>
                    <a:pt x="1950" y="2742"/>
                  </a:cubicBezTo>
                  <a:cubicBezTo>
                    <a:pt x="1807" y="2790"/>
                    <a:pt x="1664" y="2837"/>
                    <a:pt x="1521" y="2884"/>
                  </a:cubicBezTo>
                  <a:cubicBezTo>
                    <a:pt x="1181" y="2995"/>
                    <a:pt x="839" y="3104"/>
                    <a:pt x="509" y="3238"/>
                  </a:cubicBezTo>
                  <a:cubicBezTo>
                    <a:pt x="381" y="3290"/>
                    <a:pt x="233" y="3338"/>
                    <a:pt x="129" y="3430"/>
                  </a:cubicBezTo>
                  <a:cubicBezTo>
                    <a:pt x="19" y="3525"/>
                    <a:pt x="172" y="3593"/>
                    <a:pt x="253" y="3620"/>
                  </a:cubicBezTo>
                  <a:cubicBezTo>
                    <a:pt x="429" y="3681"/>
                    <a:pt x="624" y="3703"/>
                    <a:pt x="810" y="3729"/>
                  </a:cubicBezTo>
                  <a:cubicBezTo>
                    <a:pt x="1067" y="3764"/>
                    <a:pt x="1325" y="3792"/>
                    <a:pt x="1583" y="3821"/>
                  </a:cubicBezTo>
                  <a:cubicBezTo>
                    <a:pt x="1630" y="3826"/>
                    <a:pt x="1676" y="3831"/>
                    <a:pt x="1722" y="3836"/>
                  </a:cubicBezTo>
                  <a:cubicBezTo>
                    <a:pt x="2002" y="3867"/>
                    <a:pt x="2286" y="3896"/>
                    <a:pt x="2561" y="3951"/>
                  </a:cubicBezTo>
                  <a:cubicBezTo>
                    <a:pt x="2652" y="3969"/>
                    <a:pt x="2935" y="3999"/>
                    <a:pt x="2964" y="4123"/>
                  </a:cubicBezTo>
                  <a:cubicBezTo>
                    <a:pt x="2956" y="4123"/>
                    <a:pt x="2953" y="4123"/>
                    <a:pt x="2946" y="4123"/>
                  </a:cubicBezTo>
                  <a:cubicBezTo>
                    <a:pt x="2911" y="3999"/>
                    <a:pt x="2640" y="3971"/>
                    <a:pt x="2546" y="3952"/>
                  </a:cubicBezTo>
                  <a:cubicBezTo>
                    <a:pt x="2270" y="3897"/>
                    <a:pt x="1988" y="3868"/>
                    <a:pt x="1709" y="3837"/>
                  </a:cubicBezTo>
                  <a:cubicBezTo>
                    <a:pt x="1662" y="3832"/>
                    <a:pt x="1616" y="3827"/>
                    <a:pt x="1570" y="3822"/>
                  </a:cubicBezTo>
                  <a:cubicBezTo>
                    <a:pt x="1311" y="3793"/>
                    <a:pt x="1053" y="3766"/>
                    <a:pt x="795" y="3730"/>
                  </a:cubicBezTo>
                  <a:cubicBezTo>
                    <a:pt x="609" y="3704"/>
                    <a:pt x="412" y="3681"/>
                    <a:pt x="236" y="3621"/>
                  </a:cubicBezTo>
                  <a:cubicBezTo>
                    <a:pt x="156" y="3593"/>
                    <a:pt x="0" y="3526"/>
                    <a:pt x="111" y="3429"/>
                  </a:cubicBezTo>
                  <a:cubicBezTo>
                    <a:pt x="216" y="3338"/>
                    <a:pt x="363" y="3289"/>
                    <a:pt x="491" y="3238"/>
                  </a:cubicBezTo>
                  <a:cubicBezTo>
                    <a:pt x="822" y="3103"/>
                    <a:pt x="1164" y="2994"/>
                    <a:pt x="1504" y="2883"/>
                  </a:cubicBezTo>
                  <a:cubicBezTo>
                    <a:pt x="1647" y="2836"/>
                    <a:pt x="1790" y="2789"/>
                    <a:pt x="1933" y="2741"/>
                  </a:cubicBezTo>
                  <a:cubicBezTo>
                    <a:pt x="1953" y="2735"/>
                    <a:pt x="1963" y="2731"/>
                    <a:pt x="1983" y="2725"/>
                  </a:cubicBezTo>
                  <a:cubicBezTo>
                    <a:pt x="2176" y="2659"/>
                    <a:pt x="2371" y="2595"/>
                    <a:pt x="2560" y="2517"/>
                  </a:cubicBezTo>
                  <a:cubicBezTo>
                    <a:pt x="2681" y="2467"/>
                    <a:pt x="2835" y="2410"/>
                    <a:pt x="2919" y="2305"/>
                  </a:cubicBezTo>
                  <a:cubicBezTo>
                    <a:pt x="2939" y="2281"/>
                    <a:pt x="2948" y="2256"/>
                    <a:pt x="2955" y="2233"/>
                  </a:cubicBezTo>
                  <a:cubicBezTo>
                    <a:pt x="2967" y="2195"/>
                    <a:pt x="2987" y="2158"/>
                    <a:pt x="3007" y="2125"/>
                  </a:cubicBezTo>
                  <a:cubicBezTo>
                    <a:pt x="3080" y="2009"/>
                    <a:pt x="3161" y="1889"/>
                    <a:pt x="3230" y="1769"/>
                  </a:cubicBezTo>
                  <a:cubicBezTo>
                    <a:pt x="3248" y="1739"/>
                    <a:pt x="3265" y="1708"/>
                    <a:pt x="3282" y="1677"/>
                  </a:cubicBezTo>
                  <a:cubicBezTo>
                    <a:pt x="3416" y="1433"/>
                    <a:pt x="3559" y="1143"/>
                    <a:pt x="3501" y="857"/>
                  </a:cubicBezTo>
                  <a:cubicBezTo>
                    <a:pt x="3501" y="857"/>
                    <a:pt x="3501" y="857"/>
                    <a:pt x="3501" y="856"/>
                  </a:cubicBezTo>
                  <a:cubicBezTo>
                    <a:pt x="3465" y="681"/>
                    <a:pt x="3349" y="537"/>
                    <a:pt x="3214" y="425"/>
                  </a:cubicBezTo>
                  <a:cubicBezTo>
                    <a:pt x="3013" y="259"/>
                    <a:pt x="2743" y="144"/>
                    <a:pt x="2496" y="85"/>
                  </a:cubicBezTo>
                  <a:cubicBezTo>
                    <a:pt x="2430" y="69"/>
                    <a:pt x="2361" y="56"/>
                    <a:pt x="2293" y="45"/>
                  </a:cubicBezTo>
                  <a:cubicBezTo>
                    <a:pt x="2034" y="3"/>
                    <a:pt x="1760" y="12"/>
                    <a:pt x="1512" y="58"/>
                  </a:cubicBezTo>
                  <a:cubicBezTo>
                    <a:pt x="1505" y="59"/>
                    <a:pt x="1497" y="61"/>
                    <a:pt x="1491" y="65"/>
                  </a:cubicBezTo>
                  <a:cubicBezTo>
                    <a:pt x="1562" y="81"/>
                    <a:pt x="1647" y="72"/>
                    <a:pt x="1720" y="77"/>
                  </a:cubicBezTo>
                  <a:cubicBezTo>
                    <a:pt x="1876" y="86"/>
                    <a:pt x="2034" y="110"/>
                    <a:pt x="2187" y="140"/>
                  </a:cubicBezTo>
                  <a:cubicBezTo>
                    <a:pt x="2427" y="187"/>
                    <a:pt x="2664" y="275"/>
                    <a:pt x="2907" y="309"/>
                  </a:cubicBezTo>
                  <a:cubicBezTo>
                    <a:pt x="2914" y="309"/>
                    <a:pt x="2917" y="308"/>
                    <a:pt x="2925" y="308"/>
                  </a:cubicBezTo>
                  <a:cubicBezTo>
                    <a:pt x="2681" y="274"/>
                    <a:pt x="2444" y="187"/>
                    <a:pt x="2204" y="140"/>
                  </a:cubicBezTo>
                  <a:cubicBezTo>
                    <a:pt x="2050" y="109"/>
                    <a:pt x="1893" y="85"/>
                    <a:pt x="1736" y="74"/>
                  </a:cubicBezTo>
                  <a:cubicBezTo>
                    <a:pt x="1664" y="69"/>
                    <a:pt x="1578" y="78"/>
                    <a:pt x="1507" y="61"/>
                  </a:cubicBezTo>
                  <a:cubicBezTo>
                    <a:pt x="1514" y="57"/>
                    <a:pt x="1521" y="54"/>
                    <a:pt x="1528" y="53"/>
                  </a:cubicBezTo>
                  <a:cubicBezTo>
                    <a:pt x="1775" y="8"/>
                    <a:pt x="2050" y="0"/>
                    <a:pt x="2308" y="42"/>
                  </a:cubicBezTo>
                  <a:cubicBezTo>
                    <a:pt x="2375" y="53"/>
                    <a:pt x="2445" y="66"/>
                    <a:pt x="2510" y="82"/>
                  </a:cubicBezTo>
                  <a:cubicBezTo>
                    <a:pt x="2758" y="145"/>
                    <a:pt x="3029" y="259"/>
                    <a:pt x="3232" y="427"/>
                  </a:cubicBezTo>
                  <a:cubicBezTo>
                    <a:pt x="3367" y="539"/>
                    <a:pt x="3484" y="683"/>
                    <a:pt x="3520" y="8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71"/>
            <p:cNvSpPr>
              <a:spLocks/>
            </p:cNvSpPr>
            <p:nvPr userDrawn="1"/>
          </p:nvSpPr>
          <p:spPr bwMode="auto">
            <a:xfrm>
              <a:off x="696" y="2986"/>
              <a:ext cx="1067" cy="1327"/>
            </a:xfrm>
            <a:custGeom>
              <a:avLst/>
              <a:gdLst>
                <a:gd name="T0" fmla="*/ 3356 w 3416"/>
                <a:gd name="T1" fmla="*/ 995 h 4249"/>
                <a:gd name="T2" fmla="*/ 3357 w 3416"/>
                <a:gd name="T3" fmla="*/ 1002 h 4249"/>
                <a:gd name="T4" fmla="*/ 3164 w 3416"/>
                <a:gd name="T5" fmla="*/ 1781 h 4249"/>
                <a:gd name="T6" fmla="*/ 3123 w 3416"/>
                <a:gd name="T7" fmla="*/ 1858 h 4249"/>
                <a:gd name="T8" fmla="*/ 2914 w 3416"/>
                <a:gd name="T9" fmla="*/ 2219 h 4249"/>
                <a:gd name="T10" fmla="*/ 2864 w 3416"/>
                <a:gd name="T11" fmla="*/ 2333 h 4249"/>
                <a:gd name="T12" fmla="*/ 2822 w 3416"/>
                <a:gd name="T13" fmla="*/ 2415 h 4249"/>
                <a:gd name="T14" fmla="*/ 2442 w 3416"/>
                <a:gd name="T15" fmla="*/ 2636 h 4249"/>
                <a:gd name="T16" fmla="*/ 1886 w 3416"/>
                <a:gd name="T17" fmla="*/ 2846 h 4249"/>
                <a:gd name="T18" fmla="*/ 1856 w 3416"/>
                <a:gd name="T19" fmla="*/ 2856 h 4249"/>
                <a:gd name="T20" fmla="*/ 1450 w 3416"/>
                <a:gd name="T21" fmla="*/ 2998 h 4249"/>
                <a:gd name="T22" fmla="*/ 504 w 3416"/>
                <a:gd name="T23" fmla="*/ 3346 h 4249"/>
                <a:gd name="T24" fmla="*/ 490 w 3416"/>
                <a:gd name="T25" fmla="*/ 3352 h 4249"/>
                <a:gd name="T26" fmla="*/ 124 w 3416"/>
                <a:gd name="T27" fmla="*/ 3540 h 4249"/>
                <a:gd name="T28" fmla="*/ 241 w 3416"/>
                <a:gd name="T29" fmla="*/ 3727 h 4249"/>
                <a:gd name="T30" fmla="*/ 779 w 3416"/>
                <a:gd name="T31" fmla="*/ 3840 h 4249"/>
                <a:gd name="T32" fmla="*/ 1517 w 3416"/>
                <a:gd name="T33" fmla="*/ 3939 h 4249"/>
                <a:gd name="T34" fmla="*/ 1656 w 3416"/>
                <a:gd name="T35" fmla="*/ 3957 h 4249"/>
                <a:gd name="T36" fmla="*/ 2540 w 3416"/>
                <a:gd name="T37" fmla="*/ 4102 h 4249"/>
                <a:gd name="T38" fmla="*/ 2859 w 3416"/>
                <a:gd name="T39" fmla="*/ 4249 h 4249"/>
                <a:gd name="T40" fmla="*/ 2841 w 3416"/>
                <a:gd name="T41" fmla="*/ 4249 h 4249"/>
                <a:gd name="T42" fmla="*/ 2522 w 3416"/>
                <a:gd name="T43" fmla="*/ 4103 h 4249"/>
                <a:gd name="T44" fmla="*/ 1642 w 3416"/>
                <a:gd name="T45" fmla="*/ 3958 h 4249"/>
                <a:gd name="T46" fmla="*/ 1503 w 3416"/>
                <a:gd name="T47" fmla="*/ 3940 h 4249"/>
                <a:gd name="T48" fmla="*/ 764 w 3416"/>
                <a:gd name="T49" fmla="*/ 3841 h 4249"/>
                <a:gd name="T50" fmla="*/ 224 w 3416"/>
                <a:gd name="T51" fmla="*/ 3728 h 4249"/>
                <a:gd name="T52" fmla="*/ 106 w 3416"/>
                <a:gd name="T53" fmla="*/ 3540 h 4249"/>
                <a:gd name="T54" fmla="*/ 472 w 3416"/>
                <a:gd name="T55" fmla="*/ 3351 h 4249"/>
                <a:gd name="T56" fmla="*/ 487 w 3416"/>
                <a:gd name="T57" fmla="*/ 3345 h 4249"/>
                <a:gd name="T58" fmla="*/ 1433 w 3416"/>
                <a:gd name="T59" fmla="*/ 2997 h 4249"/>
                <a:gd name="T60" fmla="*/ 1838 w 3416"/>
                <a:gd name="T61" fmla="*/ 2856 h 4249"/>
                <a:gd name="T62" fmla="*/ 1869 w 3416"/>
                <a:gd name="T63" fmla="*/ 2845 h 4249"/>
                <a:gd name="T64" fmla="*/ 2424 w 3416"/>
                <a:gd name="T65" fmla="*/ 2636 h 4249"/>
                <a:gd name="T66" fmla="*/ 2803 w 3416"/>
                <a:gd name="T67" fmla="*/ 2416 h 4249"/>
                <a:gd name="T68" fmla="*/ 2845 w 3416"/>
                <a:gd name="T69" fmla="*/ 2334 h 4249"/>
                <a:gd name="T70" fmla="*/ 2894 w 3416"/>
                <a:gd name="T71" fmla="*/ 2220 h 4249"/>
                <a:gd name="T72" fmla="*/ 3104 w 3416"/>
                <a:gd name="T73" fmla="*/ 1858 h 4249"/>
                <a:gd name="T74" fmla="*/ 3144 w 3416"/>
                <a:gd name="T75" fmla="*/ 1781 h 4249"/>
                <a:gd name="T76" fmla="*/ 3337 w 3416"/>
                <a:gd name="T77" fmla="*/ 999 h 4249"/>
                <a:gd name="T78" fmla="*/ 3055 w 3416"/>
                <a:gd name="T79" fmla="*/ 571 h 4249"/>
                <a:gd name="T80" fmla="*/ 2379 w 3416"/>
                <a:gd name="T81" fmla="*/ 205 h 4249"/>
                <a:gd name="T82" fmla="*/ 2176 w 3416"/>
                <a:gd name="T83" fmla="*/ 137 h 4249"/>
                <a:gd name="T84" fmla="*/ 1458 w 3416"/>
                <a:gd name="T85" fmla="*/ 89 h 4249"/>
                <a:gd name="T86" fmla="*/ 1475 w 3416"/>
                <a:gd name="T87" fmla="*/ 120 h 4249"/>
                <a:gd name="T88" fmla="*/ 1674 w 3416"/>
                <a:gd name="T89" fmla="*/ 163 h 4249"/>
                <a:gd name="T90" fmla="*/ 2110 w 3416"/>
                <a:gd name="T91" fmla="*/ 267 h 4249"/>
                <a:gd name="T92" fmla="*/ 2793 w 3416"/>
                <a:gd name="T93" fmla="*/ 402 h 4249"/>
                <a:gd name="T94" fmla="*/ 2811 w 3416"/>
                <a:gd name="T95" fmla="*/ 399 h 4249"/>
                <a:gd name="T96" fmla="*/ 2127 w 3416"/>
                <a:gd name="T97" fmla="*/ 266 h 4249"/>
                <a:gd name="T98" fmla="*/ 1690 w 3416"/>
                <a:gd name="T99" fmla="*/ 162 h 4249"/>
                <a:gd name="T100" fmla="*/ 1492 w 3416"/>
                <a:gd name="T101" fmla="*/ 117 h 4249"/>
                <a:gd name="T102" fmla="*/ 1475 w 3416"/>
                <a:gd name="T103" fmla="*/ 86 h 4249"/>
                <a:gd name="T104" fmla="*/ 2192 w 3416"/>
                <a:gd name="T105" fmla="*/ 137 h 4249"/>
                <a:gd name="T106" fmla="*/ 2395 w 3416"/>
                <a:gd name="T107" fmla="*/ 206 h 4249"/>
                <a:gd name="T108" fmla="*/ 3073 w 3416"/>
                <a:gd name="T109" fmla="*/ 573 h 4249"/>
                <a:gd name="T110" fmla="*/ 3356 w 3416"/>
                <a:gd name="T111" fmla="*/ 995 h 4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16" h="4249">
                  <a:moveTo>
                    <a:pt x="3356" y="995"/>
                  </a:moveTo>
                  <a:cubicBezTo>
                    <a:pt x="3356" y="998"/>
                    <a:pt x="3357" y="1000"/>
                    <a:pt x="3357" y="1002"/>
                  </a:cubicBezTo>
                  <a:cubicBezTo>
                    <a:pt x="3416" y="1271"/>
                    <a:pt x="3284" y="1548"/>
                    <a:pt x="3164" y="1781"/>
                  </a:cubicBezTo>
                  <a:cubicBezTo>
                    <a:pt x="3150" y="1807"/>
                    <a:pt x="3137" y="1833"/>
                    <a:pt x="3123" y="1858"/>
                  </a:cubicBezTo>
                  <a:cubicBezTo>
                    <a:pt x="3057" y="1980"/>
                    <a:pt x="2979" y="2101"/>
                    <a:pt x="2914" y="2219"/>
                  </a:cubicBezTo>
                  <a:cubicBezTo>
                    <a:pt x="2894" y="2254"/>
                    <a:pt x="2875" y="2293"/>
                    <a:pt x="2864" y="2333"/>
                  </a:cubicBezTo>
                  <a:cubicBezTo>
                    <a:pt x="2857" y="2360"/>
                    <a:pt x="2847" y="2388"/>
                    <a:pt x="2822" y="2415"/>
                  </a:cubicBezTo>
                  <a:cubicBezTo>
                    <a:pt x="2725" y="2521"/>
                    <a:pt x="2571" y="2582"/>
                    <a:pt x="2442" y="2636"/>
                  </a:cubicBezTo>
                  <a:cubicBezTo>
                    <a:pt x="2259" y="2713"/>
                    <a:pt x="2073" y="2779"/>
                    <a:pt x="1886" y="2846"/>
                  </a:cubicBezTo>
                  <a:cubicBezTo>
                    <a:pt x="1874" y="2850"/>
                    <a:pt x="1868" y="2852"/>
                    <a:pt x="1856" y="2856"/>
                  </a:cubicBezTo>
                  <a:cubicBezTo>
                    <a:pt x="1721" y="2904"/>
                    <a:pt x="1585" y="2951"/>
                    <a:pt x="1450" y="2998"/>
                  </a:cubicBezTo>
                  <a:cubicBezTo>
                    <a:pt x="1132" y="3107"/>
                    <a:pt x="814" y="3216"/>
                    <a:pt x="504" y="3346"/>
                  </a:cubicBezTo>
                  <a:cubicBezTo>
                    <a:pt x="498" y="3348"/>
                    <a:pt x="495" y="3349"/>
                    <a:pt x="490" y="3352"/>
                  </a:cubicBezTo>
                  <a:cubicBezTo>
                    <a:pt x="367" y="3404"/>
                    <a:pt x="224" y="3451"/>
                    <a:pt x="124" y="3540"/>
                  </a:cubicBezTo>
                  <a:cubicBezTo>
                    <a:pt x="18" y="3633"/>
                    <a:pt x="161" y="3699"/>
                    <a:pt x="241" y="3727"/>
                  </a:cubicBezTo>
                  <a:cubicBezTo>
                    <a:pt x="411" y="3787"/>
                    <a:pt x="600" y="3812"/>
                    <a:pt x="779" y="3840"/>
                  </a:cubicBezTo>
                  <a:cubicBezTo>
                    <a:pt x="1024" y="3878"/>
                    <a:pt x="1271" y="3908"/>
                    <a:pt x="1517" y="3939"/>
                  </a:cubicBezTo>
                  <a:cubicBezTo>
                    <a:pt x="1563" y="3945"/>
                    <a:pt x="1609" y="3951"/>
                    <a:pt x="1656" y="3957"/>
                  </a:cubicBezTo>
                  <a:cubicBezTo>
                    <a:pt x="1951" y="3994"/>
                    <a:pt x="2250" y="4032"/>
                    <a:pt x="2540" y="4102"/>
                  </a:cubicBezTo>
                  <a:cubicBezTo>
                    <a:pt x="2627" y="4123"/>
                    <a:pt x="2817" y="4151"/>
                    <a:pt x="2859" y="4249"/>
                  </a:cubicBezTo>
                  <a:cubicBezTo>
                    <a:pt x="2852" y="4249"/>
                    <a:pt x="2848" y="4249"/>
                    <a:pt x="2841" y="4249"/>
                  </a:cubicBezTo>
                  <a:cubicBezTo>
                    <a:pt x="2799" y="4151"/>
                    <a:pt x="2610" y="4124"/>
                    <a:pt x="2522" y="4103"/>
                  </a:cubicBezTo>
                  <a:cubicBezTo>
                    <a:pt x="2233" y="4033"/>
                    <a:pt x="1936" y="3995"/>
                    <a:pt x="1642" y="3958"/>
                  </a:cubicBezTo>
                  <a:cubicBezTo>
                    <a:pt x="1595" y="3952"/>
                    <a:pt x="1549" y="3946"/>
                    <a:pt x="1503" y="3940"/>
                  </a:cubicBezTo>
                  <a:cubicBezTo>
                    <a:pt x="1256" y="3909"/>
                    <a:pt x="1009" y="3879"/>
                    <a:pt x="764" y="3841"/>
                  </a:cubicBezTo>
                  <a:cubicBezTo>
                    <a:pt x="583" y="3813"/>
                    <a:pt x="394" y="3788"/>
                    <a:pt x="224" y="3728"/>
                  </a:cubicBezTo>
                  <a:cubicBezTo>
                    <a:pt x="144" y="3699"/>
                    <a:pt x="0" y="3633"/>
                    <a:pt x="106" y="3540"/>
                  </a:cubicBezTo>
                  <a:cubicBezTo>
                    <a:pt x="207" y="3451"/>
                    <a:pt x="349" y="3403"/>
                    <a:pt x="472" y="3351"/>
                  </a:cubicBezTo>
                  <a:cubicBezTo>
                    <a:pt x="478" y="3349"/>
                    <a:pt x="481" y="3348"/>
                    <a:pt x="487" y="3345"/>
                  </a:cubicBezTo>
                  <a:cubicBezTo>
                    <a:pt x="797" y="3216"/>
                    <a:pt x="1115" y="3107"/>
                    <a:pt x="1433" y="2997"/>
                  </a:cubicBezTo>
                  <a:cubicBezTo>
                    <a:pt x="1568" y="2951"/>
                    <a:pt x="1703" y="2904"/>
                    <a:pt x="1838" y="2856"/>
                  </a:cubicBezTo>
                  <a:cubicBezTo>
                    <a:pt x="1851" y="2852"/>
                    <a:pt x="1857" y="2850"/>
                    <a:pt x="1869" y="2845"/>
                  </a:cubicBezTo>
                  <a:cubicBezTo>
                    <a:pt x="2055" y="2779"/>
                    <a:pt x="2242" y="2713"/>
                    <a:pt x="2424" y="2636"/>
                  </a:cubicBezTo>
                  <a:cubicBezTo>
                    <a:pt x="2553" y="2582"/>
                    <a:pt x="2707" y="2521"/>
                    <a:pt x="2803" y="2416"/>
                  </a:cubicBezTo>
                  <a:cubicBezTo>
                    <a:pt x="2828" y="2388"/>
                    <a:pt x="2838" y="2360"/>
                    <a:pt x="2845" y="2334"/>
                  </a:cubicBezTo>
                  <a:cubicBezTo>
                    <a:pt x="2856" y="2294"/>
                    <a:pt x="2875" y="2255"/>
                    <a:pt x="2894" y="2220"/>
                  </a:cubicBezTo>
                  <a:cubicBezTo>
                    <a:pt x="2960" y="2102"/>
                    <a:pt x="3037" y="1980"/>
                    <a:pt x="3104" y="1858"/>
                  </a:cubicBezTo>
                  <a:cubicBezTo>
                    <a:pt x="3117" y="1833"/>
                    <a:pt x="3131" y="1807"/>
                    <a:pt x="3144" y="1781"/>
                  </a:cubicBezTo>
                  <a:cubicBezTo>
                    <a:pt x="3264" y="1547"/>
                    <a:pt x="3396" y="1269"/>
                    <a:pt x="3337" y="999"/>
                  </a:cubicBezTo>
                  <a:cubicBezTo>
                    <a:pt x="3300" y="827"/>
                    <a:pt x="3186" y="684"/>
                    <a:pt x="3055" y="571"/>
                  </a:cubicBezTo>
                  <a:cubicBezTo>
                    <a:pt x="2862" y="405"/>
                    <a:pt x="2614" y="293"/>
                    <a:pt x="2379" y="205"/>
                  </a:cubicBezTo>
                  <a:cubicBezTo>
                    <a:pt x="2313" y="180"/>
                    <a:pt x="2244" y="157"/>
                    <a:pt x="2176" y="137"/>
                  </a:cubicBezTo>
                  <a:cubicBezTo>
                    <a:pt x="1967" y="76"/>
                    <a:pt x="1660" y="3"/>
                    <a:pt x="1458" y="89"/>
                  </a:cubicBezTo>
                  <a:cubicBezTo>
                    <a:pt x="1429" y="102"/>
                    <a:pt x="1457" y="110"/>
                    <a:pt x="1475" y="120"/>
                  </a:cubicBezTo>
                  <a:cubicBezTo>
                    <a:pt x="1529" y="148"/>
                    <a:pt x="1616" y="152"/>
                    <a:pt x="1674" y="163"/>
                  </a:cubicBezTo>
                  <a:cubicBezTo>
                    <a:pt x="1820" y="193"/>
                    <a:pt x="1966" y="228"/>
                    <a:pt x="2110" y="267"/>
                  </a:cubicBezTo>
                  <a:cubicBezTo>
                    <a:pt x="2331" y="326"/>
                    <a:pt x="2562" y="393"/>
                    <a:pt x="2793" y="402"/>
                  </a:cubicBezTo>
                  <a:cubicBezTo>
                    <a:pt x="2800" y="401"/>
                    <a:pt x="2804" y="400"/>
                    <a:pt x="2811" y="399"/>
                  </a:cubicBezTo>
                  <a:cubicBezTo>
                    <a:pt x="2580" y="392"/>
                    <a:pt x="2347" y="326"/>
                    <a:pt x="2127" y="266"/>
                  </a:cubicBezTo>
                  <a:cubicBezTo>
                    <a:pt x="1983" y="227"/>
                    <a:pt x="1837" y="192"/>
                    <a:pt x="1690" y="162"/>
                  </a:cubicBezTo>
                  <a:cubicBezTo>
                    <a:pt x="1631" y="150"/>
                    <a:pt x="1547" y="145"/>
                    <a:pt x="1492" y="117"/>
                  </a:cubicBezTo>
                  <a:cubicBezTo>
                    <a:pt x="1473" y="108"/>
                    <a:pt x="1446" y="99"/>
                    <a:pt x="1475" y="86"/>
                  </a:cubicBezTo>
                  <a:cubicBezTo>
                    <a:pt x="1676" y="0"/>
                    <a:pt x="1983" y="75"/>
                    <a:pt x="2192" y="137"/>
                  </a:cubicBezTo>
                  <a:cubicBezTo>
                    <a:pt x="2260" y="157"/>
                    <a:pt x="2329" y="180"/>
                    <a:pt x="2395" y="206"/>
                  </a:cubicBezTo>
                  <a:cubicBezTo>
                    <a:pt x="2630" y="294"/>
                    <a:pt x="2879" y="407"/>
                    <a:pt x="3073" y="573"/>
                  </a:cubicBezTo>
                  <a:cubicBezTo>
                    <a:pt x="3203" y="685"/>
                    <a:pt x="3317" y="825"/>
                    <a:pt x="3356" y="9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72"/>
            <p:cNvSpPr>
              <a:spLocks/>
            </p:cNvSpPr>
            <p:nvPr userDrawn="1"/>
          </p:nvSpPr>
          <p:spPr bwMode="auto">
            <a:xfrm>
              <a:off x="875" y="2988"/>
              <a:ext cx="974" cy="1324"/>
            </a:xfrm>
            <a:custGeom>
              <a:avLst/>
              <a:gdLst>
                <a:gd name="T0" fmla="*/ 3060 w 3121"/>
                <a:gd name="T1" fmla="*/ 973 h 4241"/>
                <a:gd name="T2" fmla="*/ 3062 w 3121"/>
                <a:gd name="T3" fmla="*/ 983 h 4241"/>
                <a:gd name="T4" fmla="*/ 2900 w 3121"/>
                <a:gd name="T5" fmla="*/ 1732 h 4241"/>
                <a:gd name="T6" fmla="*/ 2866 w 3121"/>
                <a:gd name="T7" fmla="*/ 1802 h 4241"/>
                <a:gd name="T8" fmla="*/ 2678 w 3121"/>
                <a:gd name="T9" fmla="*/ 2168 h 4241"/>
                <a:gd name="T10" fmla="*/ 2633 w 3121"/>
                <a:gd name="T11" fmla="*/ 2290 h 4241"/>
                <a:gd name="T12" fmla="*/ 2590 w 3121"/>
                <a:gd name="T13" fmla="*/ 2377 h 4241"/>
                <a:gd name="T14" fmla="*/ 2215 w 3121"/>
                <a:gd name="T15" fmla="*/ 2606 h 4241"/>
                <a:gd name="T16" fmla="*/ 1692 w 3121"/>
                <a:gd name="T17" fmla="*/ 2823 h 4241"/>
                <a:gd name="T18" fmla="*/ 1679 w 3121"/>
                <a:gd name="T19" fmla="*/ 2828 h 4241"/>
                <a:gd name="T20" fmla="*/ 1313 w 3121"/>
                <a:gd name="T21" fmla="*/ 2967 h 4241"/>
                <a:gd name="T22" fmla="*/ 460 w 3121"/>
                <a:gd name="T23" fmla="*/ 3308 h 4241"/>
                <a:gd name="T24" fmla="*/ 442 w 3121"/>
                <a:gd name="T25" fmla="*/ 3316 h 4241"/>
                <a:gd name="T26" fmla="*/ 106 w 3121"/>
                <a:gd name="T27" fmla="*/ 3503 h 4241"/>
                <a:gd name="T28" fmla="*/ 219 w 3121"/>
                <a:gd name="T29" fmla="*/ 3689 h 4241"/>
                <a:gd name="T30" fmla="*/ 1393 w 3121"/>
                <a:gd name="T31" fmla="*/ 3916 h 4241"/>
                <a:gd name="T32" fmla="*/ 1526 w 3121"/>
                <a:gd name="T33" fmla="*/ 3936 h 4241"/>
                <a:gd name="T34" fmla="*/ 2345 w 3121"/>
                <a:gd name="T35" fmla="*/ 4093 h 4241"/>
                <a:gd name="T36" fmla="*/ 2649 w 3121"/>
                <a:gd name="T37" fmla="*/ 4241 h 4241"/>
                <a:gd name="T38" fmla="*/ 2631 w 3121"/>
                <a:gd name="T39" fmla="*/ 4241 h 4241"/>
                <a:gd name="T40" fmla="*/ 2328 w 3121"/>
                <a:gd name="T41" fmla="*/ 4093 h 4241"/>
                <a:gd name="T42" fmla="*/ 1511 w 3121"/>
                <a:gd name="T43" fmla="*/ 3937 h 4241"/>
                <a:gd name="T44" fmla="*/ 1378 w 3121"/>
                <a:gd name="T45" fmla="*/ 3917 h 4241"/>
                <a:gd name="T46" fmla="*/ 202 w 3121"/>
                <a:gd name="T47" fmla="*/ 3689 h 4241"/>
                <a:gd name="T48" fmla="*/ 88 w 3121"/>
                <a:gd name="T49" fmla="*/ 3504 h 4241"/>
                <a:gd name="T50" fmla="*/ 425 w 3121"/>
                <a:gd name="T51" fmla="*/ 3316 h 4241"/>
                <a:gd name="T52" fmla="*/ 442 w 3121"/>
                <a:gd name="T53" fmla="*/ 3308 h 4241"/>
                <a:gd name="T54" fmla="*/ 1296 w 3121"/>
                <a:gd name="T55" fmla="*/ 2966 h 4241"/>
                <a:gd name="T56" fmla="*/ 1661 w 3121"/>
                <a:gd name="T57" fmla="*/ 2827 h 4241"/>
                <a:gd name="T58" fmla="*/ 1675 w 3121"/>
                <a:gd name="T59" fmla="*/ 2822 h 4241"/>
                <a:gd name="T60" fmla="*/ 2197 w 3121"/>
                <a:gd name="T61" fmla="*/ 2606 h 4241"/>
                <a:gd name="T62" fmla="*/ 2571 w 3121"/>
                <a:gd name="T63" fmla="*/ 2378 h 4241"/>
                <a:gd name="T64" fmla="*/ 2613 w 3121"/>
                <a:gd name="T65" fmla="*/ 2291 h 4241"/>
                <a:gd name="T66" fmla="*/ 2659 w 3121"/>
                <a:gd name="T67" fmla="*/ 2169 h 4241"/>
                <a:gd name="T68" fmla="*/ 2846 w 3121"/>
                <a:gd name="T69" fmla="*/ 1802 h 4241"/>
                <a:gd name="T70" fmla="*/ 2880 w 3121"/>
                <a:gd name="T71" fmla="*/ 1732 h 4241"/>
                <a:gd name="T72" fmla="*/ 3042 w 3121"/>
                <a:gd name="T73" fmla="*/ 980 h 4241"/>
                <a:gd name="T74" fmla="*/ 3040 w 3121"/>
                <a:gd name="T75" fmla="*/ 969 h 4241"/>
                <a:gd name="T76" fmla="*/ 2778 w 3121"/>
                <a:gd name="T77" fmla="*/ 572 h 4241"/>
                <a:gd name="T78" fmla="*/ 2127 w 3121"/>
                <a:gd name="T79" fmla="*/ 191 h 4241"/>
                <a:gd name="T80" fmla="*/ 1964 w 3121"/>
                <a:gd name="T81" fmla="*/ 126 h 4241"/>
                <a:gd name="T82" fmla="*/ 1501 w 3121"/>
                <a:gd name="T83" fmla="*/ 14 h 4241"/>
                <a:gd name="T84" fmla="*/ 1302 w 3121"/>
                <a:gd name="T85" fmla="*/ 32 h 4241"/>
                <a:gd name="T86" fmla="*/ 1520 w 3121"/>
                <a:gd name="T87" fmla="*/ 150 h 4241"/>
                <a:gd name="T88" fmla="*/ 1925 w 3121"/>
                <a:gd name="T89" fmla="*/ 268 h 4241"/>
                <a:gd name="T90" fmla="*/ 2568 w 3121"/>
                <a:gd name="T91" fmla="*/ 340 h 4241"/>
                <a:gd name="T92" fmla="*/ 2586 w 3121"/>
                <a:gd name="T93" fmla="*/ 336 h 4241"/>
                <a:gd name="T94" fmla="*/ 2365 w 3121"/>
                <a:gd name="T95" fmla="*/ 338 h 4241"/>
                <a:gd name="T96" fmla="*/ 1942 w 3121"/>
                <a:gd name="T97" fmla="*/ 267 h 4241"/>
                <a:gd name="T98" fmla="*/ 1537 w 3121"/>
                <a:gd name="T99" fmla="*/ 149 h 4241"/>
                <a:gd name="T100" fmla="*/ 1320 w 3121"/>
                <a:gd name="T101" fmla="*/ 31 h 4241"/>
                <a:gd name="T102" fmla="*/ 1518 w 3121"/>
                <a:gd name="T103" fmla="*/ 14 h 4241"/>
                <a:gd name="T104" fmla="*/ 1981 w 3121"/>
                <a:gd name="T105" fmla="*/ 127 h 4241"/>
                <a:gd name="T106" fmla="*/ 2144 w 3121"/>
                <a:gd name="T107" fmla="*/ 193 h 4241"/>
                <a:gd name="T108" fmla="*/ 2796 w 3121"/>
                <a:gd name="T109" fmla="*/ 576 h 4241"/>
                <a:gd name="T110" fmla="*/ 3060 w 3121"/>
                <a:gd name="T111" fmla="*/ 973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21" h="4241">
                  <a:moveTo>
                    <a:pt x="3060" y="973"/>
                  </a:moveTo>
                  <a:cubicBezTo>
                    <a:pt x="3061" y="976"/>
                    <a:pt x="3062" y="980"/>
                    <a:pt x="3062" y="983"/>
                  </a:cubicBezTo>
                  <a:cubicBezTo>
                    <a:pt x="3121" y="1239"/>
                    <a:pt x="3006" y="1505"/>
                    <a:pt x="2900" y="1732"/>
                  </a:cubicBezTo>
                  <a:cubicBezTo>
                    <a:pt x="2888" y="1756"/>
                    <a:pt x="2877" y="1779"/>
                    <a:pt x="2866" y="1802"/>
                  </a:cubicBezTo>
                  <a:cubicBezTo>
                    <a:pt x="2806" y="1925"/>
                    <a:pt x="2735" y="2048"/>
                    <a:pt x="2678" y="2168"/>
                  </a:cubicBezTo>
                  <a:cubicBezTo>
                    <a:pt x="2660" y="2207"/>
                    <a:pt x="2644" y="2249"/>
                    <a:pt x="2633" y="2290"/>
                  </a:cubicBezTo>
                  <a:cubicBezTo>
                    <a:pt x="2626" y="2316"/>
                    <a:pt x="2618" y="2347"/>
                    <a:pt x="2590" y="2377"/>
                  </a:cubicBezTo>
                  <a:cubicBezTo>
                    <a:pt x="2492" y="2482"/>
                    <a:pt x="2344" y="2546"/>
                    <a:pt x="2215" y="2606"/>
                  </a:cubicBezTo>
                  <a:cubicBezTo>
                    <a:pt x="2044" y="2686"/>
                    <a:pt x="1868" y="2754"/>
                    <a:pt x="1692" y="2823"/>
                  </a:cubicBezTo>
                  <a:cubicBezTo>
                    <a:pt x="1687" y="2825"/>
                    <a:pt x="1684" y="2826"/>
                    <a:pt x="1679" y="2828"/>
                  </a:cubicBezTo>
                  <a:cubicBezTo>
                    <a:pt x="1557" y="2875"/>
                    <a:pt x="1435" y="2921"/>
                    <a:pt x="1313" y="2967"/>
                  </a:cubicBezTo>
                  <a:cubicBezTo>
                    <a:pt x="1027" y="3075"/>
                    <a:pt x="739" y="3182"/>
                    <a:pt x="460" y="3308"/>
                  </a:cubicBezTo>
                  <a:cubicBezTo>
                    <a:pt x="453" y="3312"/>
                    <a:pt x="449" y="3313"/>
                    <a:pt x="442" y="3316"/>
                  </a:cubicBezTo>
                  <a:cubicBezTo>
                    <a:pt x="334" y="3366"/>
                    <a:pt x="190" y="3414"/>
                    <a:pt x="106" y="3503"/>
                  </a:cubicBezTo>
                  <a:cubicBezTo>
                    <a:pt x="18" y="3598"/>
                    <a:pt x="138" y="3657"/>
                    <a:pt x="219" y="3689"/>
                  </a:cubicBezTo>
                  <a:cubicBezTo>
                    <a:pt x="580" y="3828"/>
                    <a:pt x="1006" y="3857"/>
                    <a:pt x="1393" y="3916"/>
                  </a:cubicBezTo>
                  <a:cubicBezTo>
                    <a:pt x="1437" y="3922"/>
                    <a:pt x="1481" y="3929"/>
                    <a:pt x="1526" y="3936"/>
                  </a:cubicBezTo>
                  <a:cubicBezTo>
                    <a:pt x="1800" y="3978"/>
                    <a:pt x="2077" y="4020"/>
                    <a:pt x="2345" y="4093"/>
                  </a:cubicBezTo>
                  <a:cubicBezTo>
                    <a:pt x="2432" y="4116"/>
                    <a:pt x="2604" y="4148"/>
                    <a:pt x="2649" y="4241"/>
                  </a:cubicBezTo>
                  <a:cubicBezTo>
                    <a:pt x="2642" y="4241"/>
                    <a:pt x="2638" y="4241"/>
                    <a:pt x="2631" y="4241"/>
                  </a:cubicBezTo>
                  <a:cubicBezTo>
                    <a:pt x="2587" y="4148"/>
                    <a:pt x="2415" y="4117"/>
                    <a:pt x="2328" y="4093"/>
                  </a:cubicBezTo>
                  <a:cubicBezTo>
                    <a:pt x="2061" y="4020"/>
                    <a:pt x="1784" y="3979"/>
                    <a:pt x="1511" y="3937"/>
                  </a:cubicBezTo>
                  <a:cubicBezTo>
                    <a:pt x="1466" y="3930"/>
                    <a:pt x="1422" y="3924"/>
                    <a:pt x="1378" y="3917"/>
                  </a:cubicBezTo>
                  <a:cubicBezTo>
                    <a:pt x="990" y="3858"/>
                    <a:pt x="563" y="3829"/>
                    <a:pt x="202" y="3689"/>
                  </a:cubicBezTo>
                  <a:cubicBezTo>
                    <a:pt x="120" y="3658"/>
                    <a:pt x="0" y="3598"/>
                    <a:pt x="88" y="3504"/>
                  </a:cubicBezTo>
                  <a:cubicBezTo>
                    <a:pt x="172" y="3414"/>
                    <a:pt x="316" y="3365"/>
                    <a:pt x="425" y="3316"/>
                  </a:cubicBezTo>
                  <a:cubicBezTo>
                    <a:pt x="432" y="3313"/>
                    <a:pt x="435" y="3311"/>
                    <a:pt x="442" y="3308"/>
                  </a:cubicBezTo>
                  <a:cubicBezTo>
                    <a:pt x="722" y="3182"/>
                    <a:pt x="1009" y="3074"/>
                    <a:pt x="1296" y="2966"/>
                  </a:cubicBezTo>
                  <a:cubicBezTo>
                    <a:pt x="1418" y="2920"/>
                    <a:pt x="1540" y="2874"/>
                    <a:pt x="1661" y="2827"/>
                  </a:cubicBezTo>
                  <a:cubicBezTo>
                    <a:pt x="1667" y="2825"/>
                    <a:pt x="1669" y="2824"/>
                    <a:pt x="1675" y="2822"/>
                  </a:cubicBezTo>
                  <a:cubicBezTo>
                    <a:pt x="1850" y="2754"/>
                    <a:pt x="2026" y="2686"/>
                    <a:pt x="2197" y="2606"/>
                  </a:cubicBezTo>
                  <a:cubicBezTo>
                    <a:pt x="2325" y="2547"/>
                    <a:pt x="2473" y="2483"/>
                    <a:pt x="2571" y="2378"/>
                  </a:cubicBezTo>
                  <a:cubicBezTo>
                    <a:pt x="2598" y="2348"/>
                    <a:pt x="2606" y="2317"/>
                    <a:pt x="2613" y="2291"/>
                  </a:cubicBezTo>
                  <a:cubicBezTo>
                    <a:pt x="2624" y="2250"/>
                    <a:pt x="2641" y="2208"/>
                    <a:pt x="2659" y="2169"/>
                  </a:cubicBezTo>
                  <a:cubicBezTo>
                    <a:pt x="2715" y="2048"/>
                    <a:pt x="2786" y="1925"/>
                    <a:pt x="2846" y="1802"/>
                  </a:cubicBezTo>
                  <a:cubicBezTo>
                    <a:pt x="2857" y="1779"/>
                    <a:pt x="2869" y="1755"/>
                    <a:pt x="2880" y="1732"/>
                  </a:cubicBezTo>
                  <a:cubicBezTo>
                    <a:pt x="2986" y="1504"/>
                    <a:pt x="3101" y="1236"/>
                    <a:pt x="3042" y="980"/>
                  </a:cubicBezTo>
                  <a:cubicBezTo>
                    <a:pt x="3042" y="976"/>
                    <a:pt x="3041" y="973"/>
                    <a:pt x="3040" y="969"/>
                  </a:cubicBezTo>
                  <a:cubicBezTo>
                    <a:pt x="3002" y="810"/>
                    <a:pt x="2897" y="679"/>
                    <a:pt x="2778" y="572"/>
                  </a:cubicBezTo>
                  <a:cubicBezTo>
                    <a:pt x="2592" y="406"/>
                    <a:pt x="2353" y="290"/>
                    <a:pt x="2127" y="191"/>
                  </a:cubicBezTo>
                  <a:cubicBezTo>
                    <a:pt x="2074" y="168"/>
                    <a:pt x="2019" y="146"/>
                    <a:pt x="1964" y="126"/>
                  </a:cubicBezTo>
                  <a:cubicBezTo>
                    <a:pt x="1819" y="73"/>
                    <a:pt x="1656" y="30"/>
                    <a:pt x="1501" y="14"/>
                  </a:cubicBezTo>
                  <a:cubicBezTo>
                    <a:pt x="1439" y="7"/>
                    <a:pt x="1347" y="1"/>
                    <a:pt x="1302" y="32"/>
                  </a:cubicBezTo>
                  <a:cubicBezTo>
                    <a:pt x="1255" y="65"/>
                    <a:pt x="1500" y="144"/>
                    <a:pt x="1520" y="150"/>
                  </a:cubicBezTo>
                  <a:cubicBezTo>
                    <a:pt x="1653" y="192"/>
                    <a:pt x="1789" y="235"/>
                    <a:pt x="1925" y="268"/>
                  </a:cubicBezTo>
                  <a:cubicBezTo>
                    <a:pt x="2117" y="314"/>
                    <a:pt x="2367" y="384"/>
                    <a:pt x="2568" y="340"/>
                  </a:cubicBezTo>
                  <a:cubicBezTo>
                    <a:pt x="2575" y="339"/>
                    <a:pt x="2579" y="338"/>
                    <a:pt x="2586" y="336"/>
                  </a:cubicBezTo>
                  <a:cubicBezTo>
                    <a:pt x="2516" y="353"/>
                    <a:pt x="2436" y="343"/>
                    <a:pt x="2365" y="338"/>
                  </a:cubicBezTo>
                  <a:cubicBezTo>
                    <a:pt x="2222" y="326"/>
                    <a:pt x="2080" y="300"/>
                    <a:pt x="1942" y="267"/>
                  </a:cubicBezTo>
                  <a:cubicBezTo>
                    <a:pt x="1806" y="235"/>
                    <a:pt x="1671" y="192"/>
                    <a:pt x="1537" y="149"/>
                  </a:cubicBezTo>
                  <a:cubicBezTo>
                    <a:pt x="1517" y="143"/>
                    <a:pt x="1272" y="63"/>
                    <a:pt x="1320" y="31"/>
                  </a:cubicBezTo>
                  <a:cubicBezTo>
                    <a:pt x="1365" y="0"/>
                    <a:pt x="1456" y="7"/>
                    <a:pt x="1518" y="14"/>
                  </a:cubicBezTo>
                  <a:cubicBezTo>
                    <a:pt x="1674" y="33"/>
                    <a:pt x="1835" y="74"/>
                    <a:pt x="1981" y="127"/>
                  </a:cubicBezTo>
                  <a:cubicBezTo>
                    <a:pt x="2035" y="147"/>
                    <a:pt x="2090" y="170"/>
                    <a:pt x="2144" y="193"/>
                  </a:cubicBezTo>
                  <a:cubicBezTo>
                    <a:pt x="2371" y="293"/>
                    <a:pt x="2610" y="409"/>
                    <a:pt x="2796" y="576"/>
                  </a:cubicBezTo>
                  <a:cubicBezTo>
                    <a:pt x="2916" y="683"/>
                    <a:pt x="3021" y="814"/>
                    <a:pt x="3060" y="9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73"/>
            <p:cNvSpPr>
              <a:spLocks/>
            </p:cNvSpPr>
            <p:nvPr userDrawn="1"/>
          </p:nvSpPr>
          <p:spPr bwMode="auto">
            <a:xfrm>
              <a:off x="1077" y="2992"/>
              <a:ext cx="852" cy="1320"/>
            </a:xfrm>
            <a:custGeom>
              <a:avLst/>
              <a:gdLst>
                <a:gd name="T0" fmla="*/ 2667 w 2731"/>
                <a:gd name="T1" fmla="*/ 931 h 4228"/>
                <a:gd name="T2" fmla="*/ 2669 w 2731"/>
                <a:gd name="T3" fmla="*/ 939 h 4228"/>
                <a:gd name="T4" fmla="*/ 2542 w 2731"/>
                <a:gd name="T5" fmla="*/ 1662 h 4228"/>
                <a:gd name="T6" fmla="*/ 2509 w 2731"/>
                <a:gd name="T7" fmla="*/ 1740 h 4228"/>
                <a:gd name="T8" fmla="*/ 2355 w 2731"/>
                <a:gd name="T9" fmla="*/ 2095 h 4228"/>
                <a:gd name="T10" fmla="*/ 2317 w 2731"/>
                <a:gd name="T11" fmla="*/ 2226 h 4228"/>
                <a:gd name="T12" fmla="*/ 2276 w 2731"/>
                <a:gd name="T13" fmla="*/ 2320 h 4228"/>
                <a:gd name="T14" fmla="*/ 1925 w 2731"/>
                <a:gd name="T15" fmla="*/ 2552 h 4228"/>
                <a:gd name="T16" fmla="*/ 1447 w 2731"/>
                <a:gd name="T17" fmla="*/ 2779 h 4228"/>
                <a:gd name="T18" fmla="*/ 1134 w 2731"/>
                <a:gd name="T19" fmla="*/ 2919 h 4228"/>
                <a:gd name="T20" fmla="*/ 391 w 2731"/>
                <a:gd name="T21" fmla="*/ 3257 h 4228"/>
                <a:gd name="T22" fmla="*/ 390 w 2731"/>
                <a:gd name="T23" fmla="*/ 3257 h 4228"/>
                <a:gd name="T24" fmla="*/ 94 w 2731"/>
                <a:gd name="T25" fmla="*/ 3446 h 4228"/>
                <a:gd name="T26" fmla="*/ 196 w 2731"/>
                <a:gd name="T27" fmla="*/ 3634 h 4228"/>
                <a:gd name="T28" fmla="*/ 1233 w 2731"/>
                <a:gd name="T29" fmla="*/ 3879 h 4228"/>
                <a:gd name="T30" fmla="*/ 1363 w 2731"/>
                <a:gd name="T31" fmla="*/ 3904 h 4228"/>
                <a:gd name="T32" fmla="*/ 2038 w 2731"/>
                <a:gd name="T33" fmla="*/ 4059 h 4228"/>
                <a:gd name="T34" fmla="*/ 2363 w 2731"/>
                <a:gd name="T35" fmla="*/ 4228 h 4228"/>
                <a:gd name="T36" fmla="*/ 2345 w 2731"/>
                <a:gd name="T37" fmla="*/ 4228 h 4228"/>
                <a:gd name="T38" fmla="*/ 2022 w 2731"/>
                <a:gd name="T39" fmla="*/ 4060 h 4228"/>
                <a:gd name="T40" fmla="*/ 1347 w 2731"/>
                <a:gd name="T41" fmla="*/ 3905 h 4228"/>
                <a:gd name="T42" fmla="*/ 1217 w 2731"/>
                <a:gd name="T43" fmla="*/ 3880 h 4228"/>
                <a:gd name="T44" fmla="*/ 179 w 2731"/>
                <a:gd name="T45" fmla="*/ 3635 h 4228"/>
                <a:gd name="T46" fmla="*/ 76 w 2731"/>
                <a:gd name="T47" fmla="*/ 3446 h 4228"/>
                <a:gd name="T48" fmla="*/ 373 w 2731"/>
                <a:gd name="T49" fmla="*/ 3257 h 4228"/>
                <a:gd name="T50" fmla="*/ 374 w 2731"/>
                <a:gd name="T51" fmla="*/ 3257 h 4228"/>
                <a:gd name="T52" fmla="*/ 1117 w 2731"/>
                <a:gd name="T53" fmla="*/ 2919 h 4228"/>
                <a:gd name="T54" fmla="*/ 1430 w 2731"/>
                <a:gd name="T55" fmla="*/ 2779 h 4228"/>
                <a:gd name="T56" fmla="*/ 1907 w 2731"/>
                <a:gd name="T57" fmla="*/ 2553 h 4228"/>
                <a:gd name="T58" fmla="*/ 2256 w 2731"/>
                <a:gd name="T59" fmla="*/ 2321 h 4228"/>
                <a:gd name="T60" fmla="*/ 2297 w 2731"/>
                <a:gd name="T61" fmla="*/ 2227 h 4228"/>
                <a:gd name="T62" fmla="*/ 2334 w 2731"/>
                <a:gd name="T63" fmla="*/ 2096 h 4228"/>
                <a:gd name="T64" fmla="*/ 2489 w 2731"/>
                <a:gd name="T65" fmla="*/ 1739 h 4228"/>
                <a:gd name="T66" fmla="*/ 2521 w 2731"/>
                <a:gd name="T67" fmla="*/ 1661 h 4228"/>
                <a:gd name="T68" fmla="*/ 2650 w 2731"/>
                <a:gd name="T69" fmla="*/ 935 h 4228"/>
                <a:gd name="T70" fmla="*/ 2403 w 2731"/>
                <a:gd name="T71" fmla="*/ 555 h 4228"/>
                <a:gd name="T72" fmla="*/ 1770 w 2731"/>
                <a:gd name="T73" fmla="*/ 179 h 4228"/>
                <a:gd name="T74" fmla="*/ 1692 w 2731"/>
                <a:gd name="T75" fmla="*/ 150 h 4228"/>
                <a:gd name="T76" fmla="*/ 1117 w 2731"/>
                <a:gd name="T77" fmla="*/ 29 h 4228"/>
                <a:gd name="T78" fmla="*/ 1285 w 2731"/>
                <a:gd name="T79" fmla="*/ 165 h 4228"/>
                <a:gd name="T80" fmla="*/ 1651 w 2731"/>
                <a:gd name="T81" fmla="*/ 254 h 4228"/>
                <a:gd name="T82" fmla="*/ 1863 w 2731"/>
                <a:gd name="T83" fmla="*/ 281 h 4228"/>
                <a:gd name="T84" fmla="*/ 2262 w 2731"/>
                <a:gd name="T85" fmla="*/ 254 h 4228"/>
                <a:gd name="T86" fmla="*/ 2280 w 2731"/>
                <a:gd name="T87" fmla="*/ 249 h 4228"/>
                <a:gd name="T88" fmla="*/ 1881 w 2731"/>
                <a:gd name="T89" fmla="*/ 279 h 4228"/>
                <a:gd name="T90" fmla="*/ 1669 w 2731"/>
                <a:gd name="T91" fmla="*/ 254 h 4228"/>
                <a:gd name="T92" fmla="*/ 1303 w 2731"/>
                <a:gd name="T93" fmla="*/ 166 h 4228"/>
                <a:gd name="T94" fmla="*/ 1135 w 2731"/>
                <a:gd name="T95" fmla="*/ 31 h 4228"/>
                <a:gd name="T96" fmla="*/ 1710 w 2731"/>
                <a:gd name="T97" fmla="*/ 154 h 4228"/>
                <a:gd name="T98" fmla="*/ 1787 w 2731"/>
                <a:gd name="T99" fmla="*/ 182 h 4228"/>
                <a:gd name="T100" fmla="*/ 2423 w 2731"/>
                <a:gd name="T101" fmla="*/ 560 h 4228"/>
                <a:gd name="T102" fmla="*/ 2667 w 2731"/>
                <a:gd name="T103" fmla="*/ 931 h 4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31" h="4228">
                  <a:moveTo>
                    <a:pt x="2667" y="931"/>
                  </a:moveTo>
                  <a:cubicBezTo>
                    <a:pt x="2668" y="934"/>
                    <a:pt x="2669" y="936"/>
                    <a:pt x="2669" y="939"/>
                  </a:cubicBezTo>
                  <a:cubicBezTo>
                    <a:pt x="2731" y="1182"/>
                    <a:pt x="2632" y="1439"/>
                    <a:pt x="2542" y="1662"/>
                  </a:cubicBezTo>
                  <a:cubicBezTo>
                    <a:pt x="2531" y="1688"/>
                    <a:pt x="2520" y="1714"/>
                    <a:pt x="2509" y="1740"/>
                  </a:cubicBezTo>
                  <a:cubicBezTo>
                    <a:pt x="2459" y="1859"/>
                    <a:pt x="2399" y="1978"/>
                    <a:pt x="2355" y="2095"/>
                  </a:cubicBezTo>
                  <a:cubicBezTo>
                    <a:pt x="2339" y="2137"/>
                    <a:pt x="2328" y="2182"/>
                    <a:pt x="2317" y="2226"/>
                  </a:cubicBezTo>
                  <a:cubicBezTo>
                    <a:pt x="2308" y="2262"/>
                    <a:pt x="2301" y="2290"/>
                    <a:pt x="2276" y="2320"/>
                  </a:cubicBezTo>
                  <a:cubicBezTo>
                    <a:pt x="2187" y="2425"/>
                    <a:pt x="2046" y="2490"/>
                    <a:pt x="1925" y="2552"/>
                  </a:cubicBezTo>
                  <a:cubicBezTo>
                    <a:pt x="1768" y="2633"/>
                    <a:pt x="1607" y="2705"/>
                    <a:pt x="1447" y="2779"/>
                  </a:cubicBezTo>
                  <a:cubicBezTo>
                    <a:pt x="1343" y="2827"/>
                    <a:pt x="1239" y="2874"/>
                    <a:pt x="1134" y="2919"/>
                  </a:cubicBezTo>
                  <a:cubicBezTo>
                    <a:pt x="884" y="3026"/>
                    <a:pt x="633" y="3132"/>
                    <a:pt x="391" y="3257"/>
                  </a:cubicBezTo>
                  <a:cubicBezTo>
                    <a:pt x="391" y="3257"/>
                    <a:pt x="391" y="3257"/>
                    <a:pt x="390" y="3257"/>
                  </a:cubicBezTo>
                  <a:cubicBezTo>
                    <a:pt x="293" y="3308"/>
                    <a:pt x="166" y="3359"/>
                    <a:pt x="94" y="3446"/>
                  </a:cubicBezTo>
                  <a:cubicBezTo>
                    <a:pt x="18" y="3538"/>
                    <a:pt x="116" y="3599"/>
                    <a:pt x="196" y="3634"/>
                  </a:cubicBezTo>
                  <a:cubicBezTo>
                    <a:pt x="510" y="3774"/>
                    <a:pt x="891" y="3815"/>
                    <a:pt x="1233" y="3879"/>
                  </a:cubicBezTo>
                  <a:cubicBezTo>
                    <a:pt x="1276" y="3888"/>
                    <a:pt x="1320" y="3896"/>
                    <a:pt x="1363" y="3904"/>
                  </a:cubicBezTo>
                  <a:cubicBezTo>
                    <a:pt x="1589" y="3947"/>
                    <a:pt x="1818" y="3991"/>
                    <a:pt x="2038" y="4059"/>
                  </a:cubicBezTo>
                  <a:cubicBezTo>
                    <a:pt x="2130" y="4087"/>
                    <a:pt x="2317" y="4126"/>
                    <a:pt x="2363" y="4228"/>
                  </a:cubicBezTo>
                  <a:cubicBezTo>
                    <a:pt x="2356" y="4228"/>
                    <a:pt x="2352" y="4228"/>
                    <a:pt x="2345" y="4228"/>
                  </a:cubicBezTo>
                  <a:cubicBezTo>
                    <a:pt x="2299" y="4126"/>
                    <a:pt x="2113" y="4088"/>
                    <a:pt x="2022" y="4060"/>
                  </a:cubicBezTo>
                  <a:cubicBezTo>
                    <a:pt x="1802" y="3992"/>
                    <a:pt x="1573" y="3948"/>
                    <a:pt x="1347" y="3905"/>
                  </a:cubicBezTo>
                  <a:cubicBezTo>
                    <a:pt x="1304" y="3897"/>
                    <a:pt x="1260" y="3889"/>
                    <a:pt x="1217" y="3880"/>
                  </a:cubicBezTo>
                  <a:cubicBezTo>
                    <a:pt x="874" y="3816"/>
                    <a:pt x="493" y="3775"/>
                    <a:pt x="179" y="3635"/>
                  </a:cubicBezTo>
                  <a:cubicBezTo>
                    <a:pt x="99" y="3599"/>
                    <a:pt x="0" y="3538"/>
                    <a:pt x="76" y="3446"/>
                  </a:cubicBezTo>
                  <a:cubicBezTo>
                    <a:pt x="148" y="3358"/>
                    <a:pt x="275" y="3308"/>
                    <a:pt x="373" y="3257"/>
                  </a:cubicBezTo>
                  <a:cubicBezTo>
                    <a:pt x="373" y="3257"/>
                    <a:pt x="373" y="3257"/>
                    <a:pt x="374" y="3257"/>
                  </a:cubicBezTo>
                  <a:cubicBezTo>
                    <a:pt x="616" y="3132"/>
                    <a:pt x="866" y="3026"/>
                    <a:pt x="1117" y="2919"/>
                  </a:cubicBezTo>
                  <a:cubicBezTo>
                    <a:pt x="1222" y="2874"/>
                    <a:pt x="1326" y="2827"/>
                    <a:pt x="1430" y="2779"/>
                  </a:cubicBezTo>
                  <a:cubicBezTo>
                    <a:pt x="1590" y="2706"/>
                    <a:pt x="1750" y="2633"/>
                    <a:pt x="1907" y="2553"/>
                  </a:cubicBezTo>
                  <a:cubicBezTo>
                    <a:pt x="2027" y="2491"/>
                    <a:pt x="2167" y="2426"/>
                    <a:pt x="2256" y="2321"/>
                  </a:cubicBezTo>
                  <a:cubicBezTo>
                    <a:pt x="2281" y="2291"/>
                    <a:pt x="2288" y="2264"/>
                    <a:pt x="2297" y="2227"/>
                  </a:cubicBezTo>
                  <a:cubicBezTo>
                    <a:pt x="2308" y="2183"/>
                    <a:pt x="2319" y="2138"/>
                    <a:pt x="2334" y="2096"/>
                  </a:cubicBezTo>
                  <a:cubicBezTo>
                    <a:pt x="2379" y="1979"/>
                    <a:pt x="2439" y="1859"/>
                    <a:pt x="2489" y="1739"/>
                  </a:cubicBezTo>
                  <a:cubicBezTo>
                    <a:pt x="2500" y="1714"/>
                    <a:pt x="2511" y="1688"/>
                    <a:pt x="2521" y="1661"/>
                  </a:cubicBezTo>
                  <a:cubicBezTo>
                    <a:pt x="2612" y="1437"/>
                    <a:pt x="2711" y="1179"/>
                    <a:pt x="2650" y="935"/>
                  </a:cubicBezTo>
                  <a:cubicBezTo>
                    <a:pt x="2612" y="785"/>
                    <a:pt x="2516" y="658"/>
                    <a:pt x="2403" y="555"/>
                  </a:cubicBezTo>
                  <a:cubicBezTo>
                    <a:pt x="2226" y="393"/>
                    <a:pt x="1993" y="264"/>
                    <a:pt x="1770" y="179"/>
                  </a:cubicBezTo>
                  <a:cubicBezTo>
                    <a:pt x="1744" y="169"/>
                    <a:pt x="1718" y="159"/>
                    <a:pt x="1692" y="150"/>
                  </a:cubicBezTo>
                  <a:cubicBezTo>
                    <a:pt x="1527" y="93"/>
                    <a:pt x="1294" y="0"/>
                    <a:pt x="1117" y="29"/>
                  </a:cubicBezTo>
                  <a:cubicBezTo>
                    <a:pt x="1011" y="46"/>
                    <a:pt x="1278" y="163"/>
                    <a:pt x="1285" y="165"/>
                  </a:cubicBezTo>
                  <a:cubicBezTo>
                    <a:pt x="1403" y="206"/>
                    <a:pt x="1529" y="234"/>
                    <a:pt x="1651" y="254"/>
                  </a:cubicBezTo>
                  <a:cubicBezTo>
                    <a:pt x="1721" y="266"/>
                    <a:pt x="1793" y="275"/>
                    <a:pt x="1863" y="281"/>
                  </a:cubicBezTo>
                  <a:cubicBezTo>
                    <a:pt x="1973" y="289"/>
                    <a:pt x="2160" y="319"/>
                    <a:pt x="2262" y="254"/>
                  </a:cubicBezTo>
                  <a:cubicBezTo>
                    <a:pt x="2269" y="252"/>
                    <a:pt x="2272" y="251"/>
                    <a:pt x="2280" y="249"/>
                  </a:cubicBezTo>
                  <a:cubicBezTo>
                    <a:pt x="2184" y="318"/>
                    <a:pt x="1986" y="287"/>
                    <a:pt x="1881" y="279"/>
                  </a:cubicBezTo>
                  <a:cubicBezTo>
                    <a:pt x="1810" y="274"/>
                    <a:pt x="1738" y="265"/>
                    <a:pt x="1669" y="254"/>
                  </a:cubicBezTo>
                  <a:cubicBezTo>
                    <a:pt x="1546" y="234"/>
                    <a:pt x="1420" y="206"/>
                    <a:pt x="1303" y="166"/>
                  </a:cubicBezTo>
                  <a:cubicBezTo>
                    <a:pt x="1296" y="163"/>
                    <a:pt x="1030" y="47"/>
                    <a:pt x="1135" y="31"/>
                  </a:cubicBezTo>
                  <a:cubicBezTo>
                    <a:pt x="1312" y="3"/>
                    <a:pt x="1545" y="96"/>
                    <a:pt x="1710" y="154"/>
                  </a:cubicBezTo>
                  <a:cubicBezTo>
                    <a:pt x="1735" y="163"/>
                    <a:pt x="1762" y="172"/>
                    <a:pt x="1787" y="182"/>
                  </a:cubicBezTo>
                  <a:cubicBezTo>
                    <a:pt x="2011" y="268"/>
                    <a:pt x="2245" y="397"/>
                    <a:pt x="2423" y="560"/>
                  </a:cubicBezTo>
                  <a:cubicBezTo>
                    <a:pt x="2533" y="661"/>
                    <a:pt x="2629" y="784"/>
                    <a:pt x="2667" y="9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74"/>
            <p:cNvSpPr>
              <a:spLocks/>
            </p:cNvSpPr>
            <p:nvPr userDrawn="1"/>
          </p:nvSpPr>
          <p:spPr bwMode="auto">
            <a:xfrm>
              <a:off x="1298" y="3010"/>
              <a:ext cx="704" cy="1301"/>
            </a:xfrm>
            <a:custGeom>
              <a:avLst/>
              <a:gdLst>
                <a:gd name="T0" fmla="*/ 2197 w 2256"/>
                <a:gd name="T1" fmla="*/ 838 h 4166"/>
                <a:gd name="T2" fmla="*/ 2203 w 2256"/>
                <a:gd name="T3" fmla="*/ 859 h 4166"/>
                <a:gd name="T4" fmla="*/ 2107 w 2256"/>
                <a:gd name="T5" fmla="*/ 1536 h 4166"/>
                <a:gd name="T6" fmla="*/ 2085 w 2256"/>
                <a:gd name="T7" fmla="*/ 1602 h 4166"/>
                <a:gd name="T8" fmla="*/ 1957 w 2256"/>
                <a:gd name="T9" fmla="*/ 1965 h 4166"/>
                <a:gd name="T10" fmla="*/ 1929 w 2256"/>
                <a:gd name="T11" fmla="*/ 2106 h 4166"/>
                <a:gd name="T12" fmla="*/ 1895 w 2256"/>
                <a:gd name="T13" fmla="*/ 2205 h 4166"/>
                <a:gd name="T14" fmla="*/ 1588 w 2256"/>
                <a:gd name="T15" fmla="*/ 2436 h 4166"/>
                <a:gd name="T16" fmla="*/ 1167 w 2256"/>
                <a:gd name="T17" fmla="*/ 2661 h 4166"/>
                <a:gd name="T18" fmla="*/ 893 w 2256"/>
                <a:gd name="T19" fmla="*/ 2809 h 4166"/>
                <a:gd name="T20" fmla="*/ 322 w 2256"/>
                <a:gd name="T21" fmla="*/ 3140 h 4166"/>
                <a:gd name="T22" fmla="*/ 78 w 2256"/>
                <a:gd name="T23" fmla="*/ 3326 h 4166"/>
                <a:gd name="T24" fmla="*/ 159 w 2256"/>
                <a:gd name="T25" fmla="*/ 3521 h 4166"/>
                <a:gd name="T26" fmla="*/ 1024 w 2256"/>
                <a:gd name="T27" fmla="*/ 3787 h 4166"/>
                <a:gd name="T28" fmla="*/ 1144 w 2256"/>
                <a:gd name="T29" fmla="*/ 3817 h 4166"/>
                <a:gd name="T30" fmla="*/ 1698 w 2256"/>
                <a:gd name="T31" fmla="*/ 3978 h 4166"/>
                <a:gd name="T32" fmla="*/ 2015 w 2256"/>
                <a:gd name="T33" fmla="*/ 4166 h 4166"/>
                <a:gd name="T34" fmla="*/ 1997 w 2256"/>
                <a:gd name="T35" fmla="*/ 4166 h 4166"/>
                <a:gd name="T36" fmla="*/ 1682 w 2256"/>
                <a:gd name="T37" fmla="*/ 3978 h 4166"/>
                <a:gd name="T38" fmla="*/ 1129 w 2256"/>
                <a:gd name="T39" fmla="*/ 3818 h 4166"/>
                <a:gd name="T40" fmla="*/ 1008 w 2256"/>
                <a:gd name="T41" fmla="*/ 3788 h 4166"/>
                <a:gd name="T42" fmla="*/ 142 w 2256"/>
                <a:gd name="T43" fmla="*/ 3521 h 4166"/>
                <a:gd name="T44" fmla="*/ 60 w 2256"/>
                <a:gd name="T45" fmla="*/ 3326 h 4166"/>
                <a:gd name="T46" fmla="*/ 305 w 2256"/>
                <a:gd name="T47" fmla="*/ 3139 h 4166"/>
                <a:gd name="T48" fmla="*/ 877 w 2256"/>
                <a:gd name="T49" fmla="*/ 2809 h 4166"/>
                <a:gd name="T50" fmla="*/ 1150 w 2256"/>
                <a:gd name="T51" fmla="*/ 2661 h 4166"/>
                <a:gd name="T52" fmla="*/ 1569 w 2256"/>
                <a:gd name="T53" fmla="*/ 2438 h 4166"/>
                <a:gd name="T54" fmla="*/ 1875 w 2256"/>
                <a:gd name="T55" fmla="*/ 2207 h 4166"/>
                <a:gd name="T56" fmla="*/ 1909 w 2256"/>
                <a:gd name="T57" fmla="*/ 2108 h 4166"/>
                <a:gd name="T58" fmla="*/ 1937 w 2256"/>
                <a:gd name="T59" fmla="*/ 1966 h 4166"/>
                <a:gd name="T60" fmla="*/ 2064 w 2256"/>
                <a:gd name="T61" fmla="*/ 1601 h 4166"/>
                <a:gd name="T62" fmla="*/ 2087 w 2256"/>
                <a:gd name="T63" fmla="*/ 1535 h 4166"/>
                <a:gd name="T64" fmla="*/ 2183 w 2256"/>
                <a:gd name="T65" fmla="*/ 854 h 4166"/>
                <a:gd name="T66" fmla="*/ 1975 w 2256"/>
                <a:gd name="T67" fmla="*/ 511 h 4166"/>
                <a:gd name="T68" fmla="*/ 1343 w 2256"/>
                <a:gd name="T69" fmla="*/ 151 h 4166"/>
                <a:gd name="T70" fmla="*/ 837 w 2256"/>
                <a:gd name="T71" fmla="*/ 33 h 4166"/>
                <a:gd name="T72" fmla="*/ 995 w 2256"/>
                <a:gd name="T73" fmla="*/ 140 h 4166"/>
                <a:gd name="T74" fmla="*/ 1324 w 2256"/>
                <a:gd name="T75" fmla="*/ 190 h 4166"/>
                <a:gd name="T76" fmla="*/ 1533 w 2256"/>
                <a:gd name="T77" fmla="*/ 193 h 4166"/>
                <a:gd name="T78" fmla="*/ 1889 w 2256"/>
                <a:gd name="T79" fmla="*/ 102 h 4166"/>
                <a:gd name="T80" fmla="*/ 1907 w 2256"/>
                <a:gd name="T81" fmla="*/ 97 h 4166"/>
                <a:gd name="T82" fmla="*/ 1551 w 2256"/>
                <a:gd name="T83" fmla="*/ 191 h 4166"/>
                <a:gd name="T84" fmla="*/ 1342 w 2256"/>
                <a:gd name="T85" fmla="*/ 189 h 4166"/>
                <a:gd name="T86" fmla="*/ 1013 w 2256"/>
                <a:gd name="T87" fmla="*/ 140 h 4166"/>
                <a:gd name="T88" fmla="*/ 856 w 2256"/>
                <a:gd name="T89" fmla="*/ 36 h 4166"/>
                <a:gd name="T90" fmla="*/ 1361 w 2256"/>
                <a:gd name="T91" fmla="*/ 155 h 4166"/>
                <a:gd name="T92" fmla="*/ 1995 w 2256"/>
                <a:gd name="T93" fmla="*/ 517 h 4166"/>
                <a:gd name="T94" fmla="*/ 2197 w 2256"/>
                <a:gd name="T95" fmla="*/ 838 h 4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56" h="4166">
                  <a:moveTo>
                    <a:pt x="2197" y="838"/>
                  </a:moveTo>
                  <a:cubicBezTo>
                    <a:pt x="2199" y="845"/>
                    <a:pt x="2201" y="852"/>
                    <a:pt x="2203" y="859"/>
                  </a:cubicBezTo>
                  <a:cubicBezTo>
                    <a:pt x="2256" y="1087"/>
                    <a:pt x="2179" y="1323"/>
                    <a:pt x="2107" y="1536"/>
                  </a:cubicBezTo>
                  <a:cubicBezTo>
                    <a:pt x="2100" y="1558"/>
                    <a:pt x="2092" y="1580"/>
                    <a:pt x="2085" y="1602"/>
                  </a:cubicBezTo>
                  <a:cubicBezTo>
                    <a:pt x="2042" y="1723"/>
                    <a:pt x="1992" y="1845"/>
                    <a:pt x="1957" y="1965"/>
                  </a:cubicBezTo>
                  <a:cubicBezTo>
                    <a:pt x="1944" y="2011"/>
                    <a:pt x="1937" y="2059"/>
                    <a:pt x="1929" y="2106"/>
                  </a:cubicBezTo>
                  <a:cubicBezTo>
                    <a:pt x="1923" y="2144"/>
                    <a:pt x="1914" y="2177"/>
                    <a:pt x="1895" y="2205"/>
                  </a:cubicBezTo>
                  <a:cubicBezTo>
                    <a:pt x="1826" y="2309"/>
                    <a:pt x="1694" y="2376"/>
                    <a:pt x="1588" y="2436"/>
                  </a:cubicBezTo>
                  <a:cubicBezTo>
                    <a:pt x="1450" y="2515"/>
                    <a:pt x="1307" y="2586"/>
                    <a:pt x="1167" y="2661"/>
                  </a:cubicBezTo>
                  <a:cubicBezTo>
                    <a:pt x="1075" y="2709"/>
                    <a:pt x="984" y="2759"/>
                    <a:pt x="893" y="2809"/>
                  </a:cubicBezTo>
                  <a:cubicBezTo>
                    <a:pt x="701" y="2915"/>
                    <a:pt x="509" y="3025"/>
                    <a:pt x="322" y="3140"/>
                  </a:cubicBezTo>
                  <a:cubicBezTo>
                    <a:pt x="240" y="3190"/>
                    <a:pt x="134" y="3244"/>
                    <a:pt x="78" y="3326"/>
                  </a:cubicBezTo>
                  <a:cubicBezTo>
                    <a:pt x="18" y="3416"/>
                    <a:pt x="82" y="3477"/>
                    <a:pt x="159" y="3521"/>
                  </a:cubicBezTo>
                  <a:cubicBezTo>
                    <a:pt x="411" y="3663"/>
                    <a:pt x="739" y="3715"/>
                    <a:pt x="1024" y="3787"/>
                  </a:cubicBezTo>
                  <a:cubicBezTo>
                    <a:pt x="1064" y="3797"/>
                    <a:pt x="1104" y="3807"/>
                    <a:pt x="1144" y="3817"/>
                  </a:cubicBezTo>
                  <a:cubicBezTo>
                    <a:pt x="1330" y="3864"/>
                    <a:pt x="1517" y="3912"/>
                    <a:pt x="1698" y="3978"/>
                  </a:cubicBezTo>
                  <a:cubicBezTo>
                    <a:pt x="1794" y="4012"/>
                    <a:pt x="1970" y="4060"/>
                    <a:pt x="2015" y="4166"/>
                  </a:cubicBezTo>
                  <a:cubicBezTo>
                    <a:pt x="2008" y="4166"/>
                    <a:pt x="2004" y="4166"/>
                    <a:pt x="1997" y="4166"/>
                  </a:cubicBezTo>
                  <a:cubicBezTo>
                    <a:pt x="1953" y="4061"/>
                    <a:pt x="1777" y="4012"/>
                    <a:pt x="1682" y="3978"/>
                  </a:cubicBezTo>
                  <a:cubicBezTo>
                    <a:pt x="1501" y="3913"/>
                    <a:pt x="1315" y="3865"/>
                    <a:pt x="1129" y="3818"/>
                  </a:cubicBezTo>
                  <a:cubicBezTo>
                    <a:pt x="1089" y="3808"/>
                    <a:pt x="1049" y="3798"/>
                    <a:pt x="1008" y="3788"/>
                  </a:cubicBezTo>
                  <a:cubicBezTo>
                    <a:pt x="723" y="3716"/>
                    <a:pt x="394" y="3664"/>
                    <a:pt x="142" y="3521"/>
                  </a:cubicBezTo>
                  <a:cubicBezTo>
                    <a:pt x="65" y="3478"/>
                    <a:pt x="0" y="3416"/>
                    <a:pt x="60" y="3326"/>
                  </a:cubicBezTo>
                  <a:cubicBezTo>
                    <a:pt x="116" y="3244"/>
                    <a:pt x="223" y="3190"/>
                    <a:pt x="305" y="3139"/>
                  </a:cubicBezTo>
                  <a:cubicBezTo>
                    <a:pt x="492" y="3024"/>
                    <a:pt x="685" y="2915"/>
                    <a:pt x="877" y="2809"/>
                  </a:cubicBezTo>
                  <a:cubicBezTo>
                    <a:pt x="967" y="2759"/>
                    <a:pt x="1059" y="2710"/>
                    <a:pt x="1150" y="2661"/>
                  </a:cubicBezTo>
                  <a:cubicBezTo>
                    <a:pt x="1290" y="2587"/>
                    <a:pt x="1432" y="2516"/>
                    <a:pt x="1569" y="2438"/>
                  </a:cubicBezTo>
                  <a:cubicBezTo>
                    <a:pt x="1675" y="2377"/>
                    <a:pt x="1806" y="2310"/>
                    <a:pt x="1875" y="2207"/>
                  </a:cubicBezTo>
                  <a:cubicBezTo>
                    <a:pt x="1894" y="2178"/>
                    <a:pt x="1903" y="2145"/>
                    <a:pt x="1909" y="2108"/>
                  </a:cubicBezTo>
                  <a:cubicBezTo>
                    <a:pt x="1916" y="2060"/>
                    <a:pt x="1924" y="2012"/>
                    <a:pt x="1937" y="1966"/>
                  </a:cubicBezTo>
                  <a:cubicBezTo>
                    <a:pt x="1971" y="1846"/>
                    <a:pt x="2022" y="1722"/>
                    <a:pt x="2064" y="1601"/>
                  </a:cubicBezTo>
                  <a:cubicBezTo>
                    <a:pt x="2072" y="1579"/>
                    <a:pt x="2080" y="1557"/>
                    <a:pt x="2087" y="1535"/>
                  </a:cubicBezTo>
                  <a:cubicBezTo>
                    <a:pt x="2159" y="1320"/>
                    <a:pt x="2236" y="1083"/>
                    <a:pt x="2183" y="854"/>
                  </a:cubicBezTo>
                  <a:cubicBezTo>
                    <a:pt x="2152" y="721"/>
                    <a:pt x="2072" y="605"/>
                    <a:pt x="1975" y="511"/>
                  </a:cubicBezTo>
                  <a:cubicBezTo>
                    <a:pt x="1801" y="341"/>
                    <a:pt x="1567" y="235"/>
                    <a:pt x="1343" y="151"/>
                  </a:cubicBezTo>
                  <a:cubicBezTo>
                    <a:pt x="1199" y="97"/>
                    <a:pt x="986" y="0"/>
                    <a:pt x="837" y="33"/>
                  </a:cubicBezTo>
                  <a:cubicBezTo>
                    <a:pt x="749" y="53"/>
                    <a:pt x="981" y="136"/>
                    <a:pt x="995" y="140"/>
                  </a:cubicBezTo>
                  <a:cubicBezTo>
                    <a:pt x="1101" y="168"/>
                    <a:pt x="1215" y="183"/>
                    <a:pt x="1324" y="190"/>
                  </a:cubicBezTo>
                  <a:cubicBezTo>
                    <a:pt x="1393" y="195"/>
                    <a:pt x="1464" y="196"/>
                    <a:pt x="1533" y="193"/>
                  </a:cubicBezTo>
                  <a:cubicBezTo>
                    <a:pt x="1629" y="188"/>
                    <a:pt x="1820" y="190"/>
                    <a:pt x="1889" y="102"/>
                  </a:cubicBezTo>
                  <a:cubicBezTo>
                    <a:pt x="1896" y="100"/>
                    <a:pt x="1900" y="99"/>
                    <a:pt x="1907" y="97"/>
                  </a:cubicBezTo>
                  <a:cubicBezTo>
                    <a:pt x="1839" y="186"/>
                    <a:pt x="1647" y="186"/>
                    <a:pt x="1551" y="191"/>
                  </a:cubicBezTo>
                  <a:cubicBezTo>
                    <a:pt x="1482" y="194"/>
                    <a:pt x="1411" y="193"/>
                    <a:pt x="1342" y="189"/>
                  </a:cubicBezTo>
                  <a:cubicBezTo>
                    <a:pt x="1232" y="182"/>
                    <a:pt x="1119" y="168"/>
                    <a:pt x="1013" y="140"/>
                  </a:cubicBezTo>
                  <a:cubicBezTo>
                    <a:pt x="999" y="137"/>
                    <a:pt x="768" y="54"/>
                    <a:pt x="856" y="36"/>
                  </a:cubicBezTo>
                  <a:cubicBezTo>
                    <a:pt x="1006" y="4"/>
                    <a:pt x="1217" y="101"/>
                    <a:pt x="1361" y="155"/>
                  </a:cubicBezTo>
                  <a:cubicBezTo>
                    <a:pt x="1586" y="240"/>
                    <a:pt x="1820" y="347"/>
                    <a:pt x="1995" y="517"/>
                  </a:cubicBezTo>
                  <a:cubicBezTo>
                    <a:pt x="2086" y="606"/>
                    <a:pt x="2163" y="713"/>
                    <a:pt x="2197" y="8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75"/>
            <p:cNvSpPr>
              <a:spLocks/>
            </p:cNvSpPr>
            <p:nvPr userDrawn="1"/>
          </p:nvSpPr>
          <p:spPr bwMode="auto">
            <a:xfrm>
              <a:off x="1508" y="3007"/>
              <a:ext cx="564" cy="1304"/>
            </a:xfrm>
            <a:custGeom>
              <a:avLst/>
              <a:gdLst>
                <a:gd name="T0" fmla="*/ 1753 w 1808"/>
                <a:gd name="T1" fmla="*/ 823 h 4174"/>
                <a:gd name="T2" fmla="*/ 1758 w 1808"/>
                <a:gd name="T3" fmla="*/ 844 h 4174"/>
                <a:gd name="T4" fmla="*/ 1696 w 1808"/>
                <a:gd name="T5" fmla="*/ 1480 h 4174"/>
                <a:gd name="T6" fmla="*/ 1679 w 1808"/>
                <a:gd name="T7" fmla="*/ 1543 h 4174"/>
                <a:gd name="T8" fmla="*/ 1585 w 1808"/>
                <a:gd name="T9" fmla="*/ 1900 h 4174"/>
                <a:gd name="T10" fmla="*/ 1567 w 1808"/>
                <a:gd name="T11" fmla="*/ 2059 h 4174"/>
                <a:gd name="T12" fmla="*/ 1546 w 1808"/>
                <a:gd name="T13" fmla="*/ 2154 h 4174"/>
                <a:gd name="T14" fmla="*/ 1302 w 1808"/>
                <a:gd name="T15" fmla="*/ 2381 h 4174"/>
                <a:gd name="T16" fmla="*/ 925 w 1808"/>
                <a:gd name="T17" fmla="*/ 2604 h 4174"/>
                <a:gd name="T18" fmla="*/ 687 w 1808"/>
                <a:gd name="T19" fmla="*/ 2747 h 4174"/>
                <a:gd name="T20" fmla="*/ 244 w 1808"/>
                <a:gd name="T21" fmla="*/ 3088 h 4174"/>
                <a:gd name="T22" fmla="*/ 163 w 1808"/>
                <a:gd name="T23" fmla="*/ 3469 h 4174"/>
                <a:gd name="T24" fmla="*/ 819 w 1808"/>
                <a:gd name="T25" fmla="*/ 3756 h 4174"/>
                <a:gd name="T26" fmla="*/ 1378 w 1808"/>
                <a:gd name="T27" fmla="*/ 3959 h 4174"/>
                <a:gd name="T28" fmla="*/ 1702 w 1808"/>
                <a:gd name="T29" fmla="*/ 4174 h 4174"/>
                <a:gd name="T30" fmla="*/ 1684 w 1808"/>
                <a:gd name="T31" fmla="*/ 4174 h 4174"/>
                <a:gd name="T32" fmla="*/ 1362 w 1808"/>
                <a:gd name="T33" fmla="*/ 3959 h 4174"/>
                <a:gd name="T34" fmla="*/ 804 w 1808"/>
                <a:gd name="T35" fmla="*/ 3757 h 4174"/>
                <a:gd name="T36" fmla="*/ 148 w 1808"/>
                <a:gd name="T37" fmla="*/ 3469 h 4174"/>
                <a:gd name="T38" fmla="*/ 230 w 1808"/>
                <a:gd name="T39" fmla="*/ 3088 h 4174"/>
                <a:gd name="T40" fmla="*/ 671 w 1808"/>
                <a:gd name="T41" fmla="*/ 2748 h 4174"/>
                <a:gd name="T42" fmla="*/ 908 w 1808"/>
                <a:gd name="T43" fmla="*/ 2605 h 4174"/>
                <a:gd name="T44" fmla="*/ 1283 w 1808"/>
                <a:gd name="T45" fmla="*/ 2382 h 4174"/>
                <a:gd name="T46" fmla="*/ 1525 w 1808"/>
                <a:gd name="T47" fmla="*/ 2156 h 4174"/>
                <a:gd name="T48" fmla="*/ 1546 w 1808"/>
                <a:gd name="T49" fmla="*/ 2060 h 4174"/>
                <a:gd name="T50" fmla="*/ 1564 w 1808"/>
                <a:gd name="T51" fmla="*/ 1901 h 4174"/>
                <a:gd name="T52" fmla="*/ 1658 w 1808"/>
                <a:gd name="T53" fmla="*/ 1542 h 4174"/>
                <a:gd name="T54" fmla="*/ 1675 w 1808"/>
                <a:gd name="T55" fmla="*/ 1479 h 4174"/>
                <a:gd name="T56" fmla="*/ 1738 w 1808"/>
                <a:gd name="T57" fmla="*/ 838 h 4174"/>
                <a:gd name="T58" fmla="*/ 1564 w 1808"/>
                <a:gd name="T59" fmla="*/ 535 h 4174"/>
                <a:gd name="T60" fmla="*/ 1016 w 1808"/>
                <a:gd name="T61" fmla="*/ 226 h 4174"/>
                <a:gd name="T62" fmla="*/ 714 w 1808"/>
                <a:gd name="T63" fmla="*/ 131 h 4174"/>
                <a:gd name="T64" fmla="*/ 585 w 1808"/>
                <a:gd name="T65" fmla="*/ 116 h 4174"/>
                <a:gd name="T66" fmla="*/ 747 w 1808"/>
                <a:gd name="T67" fmla="*/ 174 h 4174"/>
                <a:gd name="T68" fmla="*/ 1030 w 1808"/>
                <a:gd name="T69" fmla="*/ 181 h 4174"/>
                <a:gd name="T70" fmla="*/ 1232 w 1808"/>
                <a:gd name="T71" fmla="*/ 156 h 4174"/>
                <a:gd name="T72" fmla="*/ 1548 w 1808"/>
                <a:gd name="T73" fmla="*/ 6 h 4174"/>
                <a:gd name="T74" fmla="*/ 1566 w 1808"/>
                <a:gd name="T75" fmla="*/ 0 h 4174"/>
                <a:gd name="T76" fmla="*/ 1250 w 1808"/>
                <a:gd name="T77" fmla="*/ 153 h 4174"/>
                <a:gd name="T78" fmla="*/ 1048 w 1808"/>
                <a:gd name="T79" fmla="*/ 179 h 4174"/>
                <a:gd name="T80" fmla="*/ 765 w 1808"/>
                <a:gd name="T81" fmla="*/ 174 h 4174"/>
                <a:gd name="T82" fmla="*/ 604 w 1808"/>
                <a:gd name="T83" fmla="*/ 119 h 4174"/>
                <a:gd name="T84" fmla="*/ 733 w 1808"/>
                <a:gd name="T85" fmla="*/ 135 h 4174"/>
                <a:gd name="T86" fmla="*/ 1035 w 1808"/>
                <a:gd name="T87" fmla="*/ 231 h 4174"/>
                <a:gd name="T88" fmla="*/ 1584 w 1808"/>
                <a:gd name="T89" fmla="*/ 542 h 4174"/>
                <a:gd name="T90" fmla="*/ 1753 w 1808"/>
                <a:gd name="T91" fmla="*/ 823 h 4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08" h="4174">
                  <a:moveTo>
                    <a:pt x="1753" y="823"/>
                  </a:moveTo>
                  <a:cubicBezTo>
                    <a:pt x="1755" y="830"/>
                    <a:pt x="1757" y="837"/>
                    <a:pt x="1758" y="844"/>
                  </a:cubicBezTo>
                  <a:cubicBezTo>
                    <a:pt x="1808" y="1055"/>
                    <a:pt x="1749" y="1276"/>
                    <a:pt x="1696" y="1480"/>
                  </a:cubicBezTo>
                  <a:cubicBezTo>
                    <a:pt x="1690" y="1501"/>
                    <a:pt x="1685" y="1522"/>
                    <a:pt x="1679" y="1543"/>
                  </a:cubicBezTo>
                  <a:cubicBezTo>
                    <a:pt x="1647" y="1662"/>
                    <a:pt x="1611" y="1781"/>
                    <a:pt x="1585" y="1900"/>
                  </a:cubicBezTo>
                  <a:cubicBezTo>
                    <a:pt x="1573" y="1952"/>
                    <a:pt x="1571" y="2006"/>
                    <a:pt x="1567" y="2059"/>
                  </a:cubicBezTo>
                  <a:cubicBezTo>
                    <a:pt x="1565" y="2093"/>
                    <a:pt x="1559" y="2125"/>
                    <a:pt x="1546" y="2154"/>
                  </a:cubicBezTo>
                  <a:cubicBezTo>
                    <a:pt x="1501" y="2254"/>
                    <a:pt x="1391" y="2323"/>
                    <a:pt x="1302" y="2381"/>
                  </a:cubicBezTo>
                  <a:cubicBezTo>
                    <a:pt x="1179" y="2460"/>
                    <a:pt x="1051" y="2531"/>
                    <a:pt x="925" y="2604"/>
                  </a:cubicBezTo>
                  <a:cubicBezTo>
                    <a:pt x="845" y="2651"/>
                    <a:pt x="765" y="2698"/>
                    <a:pt x="687" y="2747"/>
                  </a:cubicBezTo>
                  <a:cubicBezTo>
                    <a:pt x="531" y="2847"/>
                    <a:pt x="372" y="2953"/>
                    <a:pt x="244" y="3088"/>
                  </a:cubicBezTo>
                  <a:cubicBezTo>
                    <a:pt x="136" y="3202"/>
                    <a:pt x="17" y="3349"/>
                    <a:pt x="163" y="3469"/>
                  </a:cubicBezTo>
                  <a:cubicBezTo>
                    <a:pt x="337" y="3612"/>
                    <a:pt x="600" y="3680"/>
                    <a:pt x="819" y="3756"/>
                  </a:cubicBezTo>
                  <a:cubicBezTo>
                    <a:pt x="1006" y="3821"/>
                    <a:pt x="1195" y="3882"/>
                    <a:pt x="1378" y="3959"/>
                  </a:cubicBezTo>
                  <a:cubicBezTo>
                    <a:pt x="1476" y="4000"/>
                    <a:pt x="1663" y="4060"/>
                    <a:pt x="1702" y="4174"/>
                  </a:cubicBezTo>
                  <a:cubicBezTo>
                    <a:pt x="1695" y="4174"/>
                    <a:pt x="1691" y="4174"/>
                    <a:pt x="1684" y="4174"/>
                  </a:cubicBezTo>
                  <a:cubicBezTo>
                    <a:pt x="1645" y="4060"/>
                    <a:pt x="1460" y="4000"/>
                    <a:pt x="1362" y="3959"/>
                  </a:cubicBezTo>
                  <a:cubicBezTo>
                    <a:pt x="1179" y="3883"/>
                    <a:pt x="991" y="3821"/>
                    <a:pt x="804" y="3757"/>
                  </a:cubicBezTo>
                  <a:cubicBezTo>
                    <a:pt x="585" y="3680"/>
                    <a:pt x="322" y="3613"/>
                    <a:pt x="148" y="3469"/>
                  </a:cubicBezTo>
                  <a:cubicBezTo>
                    <a:pt x="0" y="3349"/>
                    <a:pt x="121" y="3202"/>
                    <a:pt x="230" y="3088"/>
                  </a:cubicBezTo>
                  <a:cubicBezTo>
                    <a:pt x="357" y="2954"/>
                    <a:pt x="515" y="2847"/>
                    <a:pt x="671" y="2748"/>
                  </a:cubicBezTo>
                  <a:cubicBezTo>
                    <a:pt x="749" y="2699"/>
                    <a:pt x="829" y="2652"/>
                    <a:pt x="908" y="2605"/>
                  </a:cubicBezTo>
                  <a:cubicBezTo>
                    <a:pt x="1033" y="2532"/>
                    <a:pt x="1161" y="2461"/>
                    <a:pt x="1283" y="2382"/>
                  </a:cubicBezTo>
                  <a:cubicBezTo>
                    <a:pt x="1371" y="2324"/>
                    <a:pt x="1481" y="2255"/>
                    <a:pt x="1525" y="2156"/>
                  </a:cubicBezTo>
                  <a:cubicBezTo>
                    <a:pt x="1538" y="2127"/>
                    <a:pt x="1544" y="2094"/>
                    <a:pt x="1546" y="2060"/>
                  </a:cubicBezTo>
                  <a:cubicBezTo>
                    <a:pt x="1550" y="2007"/>
                    <a:pt x="1552" y="1953"/>
                    <a:pt x="1564" y="1901"/>
                  </a:cubicBezTo>
                  <a:cubicBezTo>
                    <a:pt x="1590" y="1781"/>
                    <a:pt x="1626" y="1661"/>
                    <a:pt x="1658" y="1542"/>
                  </a:cubicBezTo>
                  <a:cubicBezTo>
                    <a:pt x="1664" y="1521"/>
                    <a:pt x="1670" y="1500"/>
                    <a:pt x="1675" y="1479"/>
                  </a:cubicBezTo>
                  <a:cubicBezTo>
                    <a:pt x="1729" y="1273"/>
                    <a:pt x="1786" y="1050"/>
                    <a:pt x="1738" y="838"/>
                  </a:cubicBezTo>
                  <a:cubicBezTo>
                    <a:pt x="1712" y="722"/>
                    <a:pt x="1647" y="619"/>
                    <a:pt x="1564" y="535"/>
                  </a:cubicBezTo>
                  <a:cubicBezTo>
                    <a:pt x="1420" y="388"/>
                    <a:pt x="1204" y="298"/>
                    <a:pt x="1016" y="226"/>
                  </a:cubicBezTo>
                  <a:cubicBezTo>
                    <a:pt x="919" y="189"/>
                    <a:pt x="818" y="153"/>
                    <a:pt x="714" y="131"/>
                  </a:cubicBezTo>
                  <a:cubicBezTo>
                    <a:pt x="691" y="126"/>
                    <a:pt x="611" y="100"/>
                    <a:pt x="585" y="116"/>
                  </a:cubicBezTo>
                  <a:cubicBezTo>
                    <a:pt x="542" y="143"/>
                    <a:pt x="727" y="172"/>
                    <a:pt x="747" y="174"/>
                  </a:cubicBezTo>
                  <a:cubicBezTo>
                    <a:pt x="841" y="185"/>
                    <a:pt x="937" y="186"/>
                    <a:pt x="1030" y="181"/>
                  </a:cubicBezTo>
                  <a:cubicBezTo>
                    <a:pt x="1097" y="177"/>
                    <a:pt x="1166" y="169"/>
                    <a:pt x="1232" y="156"/>
                  </a:cubicBezTo>
                  <a:cubicBezTo>
                    <a:pt x="1322" y="139"/>
                    <a:pt x="1505" y="108"/>
                    <a:pt x="1548" y="6"/>
                  </a:cubicBezTo>
                  <a:cubicBezTo>
                    <a:pt x="1555" y="4"/>
                    <a:pt x="1559" y="3"/>
                    <a:pt x="1566" y="0"/>
                  </a:cubicBezTo>
                  <a:cubicBezTo>
                    <a:pt x="1523" y="103"/>
                    <a:pt x="1340" y="135"/>
                    <a:pt x="1250" y="153"/>
                  </a:cubicBezTo>
                  <a:cubicBezTo>
                    <a:pt x="1184" y="167"/>
                    <a:pt x="1115" y="175"/>
                    <a:pt x="1048" y="179"/>
                  </a:cubicBezTo>
                  <a:cubicBezTo>
                    <a:pt x="955" y="185"/>
                    <a:pt x="859" y="184"/>
                    <a:pt x="765" y="174"/>
                  </a:cubicBezTo>
                  <a:cubicBezTo>
                    <a:pt x="745" y="172"/>
                    <a:pt x="562" y="144"/>
                    <a:pt x="604" y="119"/>
                  </a:cubicBezTo>
                  <a:cubicBezTo>
                    <a:pt x="630" y="103"/>
                    <a:pt x="709" y="129"/>
                    <a:pt x="733" y="135"/>
                  </a:cubicBezTo>
                  <a:cubicBezTo>
                    <a:pt x="836" y="158"/>
                    <a:pt x="937" y="193"/>
                    <a:pt x="1035" y="231"/>
                  </a:cubicBezTo>
                  <a:cubicBezTo>
                    <a:pt x="1222" y="303"/>
                    <a:pt x="1439" y="394"/>
                    <a:pt x="1584" y="542"/>
                  </a:cubicBezTo>
                  <a:cubicBezTo>
                    <a:pt x="1661" y="620"/>
                    <a:pt x="1725" y="715"/>
                    <a:pt x="1753" y="8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76"/>
            <p:cNvSpPr>
              <a:spLocks/>
            </p:cNvSpPr>
            <p:nvPr userDrawn="1"/>
          </p:nvSpPr>
          <p:spPr bwMode="auto">
            <a:xfrm>
              <a:off x="1698" y="2970"/>
              <a:ext cx="453" cy="1340"/>
            </a:xfrm>
            <a:custGeom>
              <a:avLst/>
              <a:gdLst>
                <a:gd name="T0" fmla="*/ 1372 w 1453"/>
                <a:gd name="T1" fmla="*/ 929 h 4290"/>
                <a:gd name="T2" fmla="*/ 1379 w 1453"/>
                <a:gd name="T3" fmla="*/ 962 h 4290"/>
                <a:gd name="T4" fmla="*/ 1341 w 1453"/>
                <a:gd name="T5" fmla="*/ 1541 h 4290"/>
                <a:gd name="T6" fmla="*/ 1330 w 1453"/>
                <a:gd name="T7" fmla="*/ 1602 h 4290"/>
                <a:gd name="T8" fmla="*/ 1263 w 1453"/>
                <a:gd name="T9" fmla="*/ 2201 h 4290"/>
                <a:gd name="T10" fmla="*/ 789 w 1453"/>
                <a:gd name="T11" fmla="*/ 2634 h 4290"/>
                <a:gd name="T12" fmla="*/ 567 w 1453"/>
                <a:gd name="T13" fmla="*/ 2776 h 4290"/>
                <a:gd name="T14" fmla="*/ 157 w 1453"/>
                <a:gd name="T15" fmla="*/ 3110 h 4290"/>
                <a:gd name="T16" fmla="*/ 109 w 1453"/>
                <a:gd name="T17" fmla="*/ 3498 h 4290"/>
                <a:gd name="T18" fmla="*/ 652 w 1453"/>
                <a:gd name="T19" fmla="*/ 3819 h 4290"/>
                <a:gd name="T20" fmla="*/ 1159 w 1453"/>
                <a:gd name="T21" fmla="*/ 4052 h 4290"/>
                <a:gd name="T22" fmla="*/ 1453 w 1453"/>
                <a:gd name="T23" fmla="*/ 4290 h 4290"/>
                <a:gd name="T24" fmla="*/ 1435 w 1453"/>
                <a:gd name="T25" fmla="*/ 4290 h 4290"/>
                <a:gd name="T26" fmla="*/ 1143 w 1453"/>
                <a:gd name="T27" fmla="*/ 4052 h 4290"/>
                <a:gd name="T28" fmla="*/ 638 w 1453"/>
                <a:gd name="T29" fmla="*/ 3820 h 4290"/>
                <a:gd name="T30" fmla="*/ 96 w 1453"/>
                <a:gd name="T31" fmla="*/ 3499 h 4290"/>
                <a:gd name="T32" fmla="*/ 144 w 1453"/>
                <a:gd name="T33" fmla="*/ 3111 h 4290"/>
                <a:gd name="T34" fmla="*/ 552 w 1453"/>
                <a:gd name="T35" fmla="*/ 2778 h 4290"/>
                <a:gd name="T36" fmla="*/ 772 w 1453"/>
                <a:gd name="T37" fmla="*/ 2636 h 4290"/>
                <a:gd name="T38" fmla="*/ 1242 w 1453"/>
                <a:gd name="T39" fmla="*/ 2203 h 4290"/>
                <a:gd name="T40" fmla="*/ 1310 w 1453"/>
                <a:gd name="T41" fmla="*/ 1600 h 4290"/>
                <a:gd name="T42" fmla="*/ 1321 w 1453"/>
                <a:gd name="T43" fmla="*/ 1539 h 4290"/>
                <a:gd name="T44" fmla="*/ 1359 w 1453"/>
                <a:gd name="T45" fmla="*/ 956 h 4290"/>
                <a:gd name="T46" fmla="*/ 1227 w 1453"/>
                <a:gd name="T47" fmla="*/ 688 h 4290"/>
                <a:gd name="T48" fmla="*/ 769 w 1453"/>
                <a:gd name="T49" fmla="*/ 406 h 4290"/>
                <a:gd name="T50" fmla="*/ 411 w 1453"/>
                <a:gd name="T51" fmla="*/ 291 h 4290"/>
                <a:gd name="T52" fmla="*/ 397 w 1453"/>
                <a:gd name="T53" fmla="*/ 288 h 4290"/>
                <a:gd name="T54" fmla="*/ 563 w 1453"/>
                <a:gd name="T55" fmla="*/ 290 h 4290"/>
                <a:gd name="T56" fmla="*/ 798 w 1453"/>
                <a:gd name="T57" fmla="*/ 259 h 4290"/>
                <a:gd name="T58" fmla="*/ 983 w 1453"/>
                <a:gd name="T59" fmla="*/ 209 h 4290"/>
                <a:gd name="T60" fmla="*/ 1269 w 1453"/>
                <a:gd name="T61" fmla="*/ 6 h 4290"/>
                <a:gd name="T62" fmla="*/ 1287 w 1453"/>
                <a:gd name="T63" fmla="*/ 0 h 4290"/>
                <a:gd name="T64" fmla="*/ 1001 w 1453"/>
                <a:gd name="T65" fmla="*/ 206 h 4290"/>
                <a:gd name="T66" fmla="*/ 816 w 1453"/>
                <a:gd name="T67" fmla="*/ 257 h 4290"/>
                <a:gd name="T68" fmla="*/ 581 w 1453"/>
                <a:gd name="T69" fmla="*/ 289 h 4290"/>
                <a:gd name="T70" fmla="*/ 416 w 1453"/>
                <a:gd name="T71" fmla="*/ 290 h 4290"/>
                <a:gd name="T72" fmla="*/ 430 w 1453"/>
                <a:gd name="T73" fmla="*/ 293 h 4290"/>
                <a:gd name="T74" fmla="*/ 787 w 1453"/>
                <a:gd name="T75" fmla="*/ 410 h 4290"/>
                <a:gd name="T76" fmla="*/ 1246 w 1453"/>
                <a:gd name="T77" fmla="*/ 694 h 4290"/>
                <a:gd name="T78" fmla="*/ 1372 w 1453"/>
                <a:gd name="T79" fmla="*/ 929 h 4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53" h="4290">
                  <a:moveTo>
                    <a:pt x="1372" y="929"/>
                  </a:moveTo>
                  <a:cubicBezTo>
                    <a:pt x="1374" y="940"/>
                    <a:pt x="1377" y="951"/>
                    <a:pt x="1379" y="962"/>
                  </a:cubicBezTo>
                  <a:cubicBezTo>
                    <a:pt x="1415" y="1153"/>
                    <a:pt x="1375" y="1353"/>
                    <a:pt x="1341" y="1541"/>
                  </a:cubicBezTo>
                  <a:cubicBezTo>
                    <a:pt x="1338" y="1561"/>
                    <a:pt x="1334" y="1582"/>
                    <a:pt x="1330" y="1602"/>
                  </a:cubicBezTo>
                  <a:cubicBezTo>
                    <a:pt x="1295" y="1800"/>
                    <a:pt x="1290" y="2003"/>
                    <a:pt x="1263" y="2201"/>
                  </a:cubicBezTo>
                  <a:cubicBezTo>
                    <a:pt x="1236" y="2402"/>
                    <a:pt x="938" y="2540"/>
                    <a:pt x="789" y="2634"/>
                  </a:cubicBezTo>
                  <a:cubicBezTo>
                    <a:pt x="715" y="2681"/>
                    <a:pt x="640" y="2728"/>
                    <a:pt x="567" y="2776"/>
                  </a:cubicBezTo>
                  <a:cubicBezTo>
                    <a:pt x="423" y="2872"/>
                    <a:pt x="265" y="2975"/>
                    <a:pt x="157" y="3110"/>
                  </a:cubicBezTo>
                  <a:cubicBezTo>
                    <a:pt x="65" y="3224"/>
                    <a:pt x="12" y="3379"/>
                    <a:pt x="109" y="3498"/>
                  </a:cubicBezTo>
                  <a:cubicBezTo>
                    <a:pt x="232" y="3650"/>
                    <a:pt x="469" y="3737"/>
                    <a:pt x="652" y="3819"/>
                  </a:cubicBezTo>
                  <a:cubicBezTo>
                    <a:pt x="821" y="3895"/>
                    <a:pt x="994" y="3966"/>
                    <a:pt x="1159" y="4052"/>
                  </a:cubicBezTo>
                  <a:cubicBezTo>
                    <a:pt x="1253" y="4100"/>
                    <a:pt x="1426" y="4174"/>
                    <a:pt x="1453" y="4290"/>
                  </a:cubicBezTo>
                  <a:cubicBezTo>
                    <a:pt x="1446" y="4290"/>
                    <a:pt x="1442" y="4290"/>
                    <a:pt x="1435" y="4290"/>
                  </a:cubicBezTo>
                  <a:cubicBezTo>
                    <a:pt x="1409" y="4174"/>
                    <a:pt x="1236" y="4101"/>
                    <a:pt x="1143" y="4052"/>
                  </a:cubicBezTo>
                  <a:cubicBezTo>
                    <a:pt x="979" y="3967"/>
                    <a:pt x="806" y="3896"/>
                    <a:pt x="638" y="3820"/>
                  </a:cubicBezTo>
                  <a:cubicBezTo>
                    <a:pt x="456" y="3738"/>
                    <a:pt x="220" y="3651"/>
                    <a:pt x="96" y="3499"/>
                  </a:cubicBezTo>
                  <a:cubicBezTo>
                    <a:pt x="0" y="3380"/>
                    <a:pt x="53" y="3224"/>
                    <a:pt x="144" y="3111"/>
                  </a:cubicBezTo>
                  <a:cubicBezTo>
                    <a:pt x="253" y="2977"/>
                    <a:pt x="407" y="2874"/>
                    <a:pt x="552" y="2778"/>
                  </a:cubicBezTo>
                  <a:cubicBezTo>
                    <a:pt x="624" y="2730"/>
                    <a:pt x="698" y="2683"/>
                    <a:pt x="772" y="2636"/>
                  </a:cubicBezTo>
                  <a:cubicBezTo>
                    <a:pt x="920" y="2541"/>
                    <a:pt x="1215" y="2403"/>
                    <a:pt x="1242" y="2203"/>
                  </a:cubicBezTo>
                  <a:cubicBezTo>
                    <a:pt x="1269" y="2003"/>
                    <a:pt x="1274" y="1799"/>
                    <a:pt x="1310" y="1600"/>
                  </a:cubicBezTo>
                  <a:cubicBezTo>
                    <a:pt x="1313" y="1580"/>
                    <a:pt x="1317" y="1559"/>
                    <a:pt x="1321" y="1539"/>
                  </a:cubicBezTo>
                  <a:cubicBezTo>
                    <a:pt x="1355" y="1349"/>
                    <a:pt x="1394" y="1149"/>
                    <a:pt x="1359" y="956"/>
                  </a:cubicBezTo>
                  <a:cubicBezTo>
                    <a:pt x="1340" y="855"/>
                    <a:pt x="1296" y="763"/>
                    <a:pt x="1227" y="688"/>
                  </a:cubicBezTo>
                  <a:cubicBezTo>
                    <a:pt x="1106" y="556"/>
                    <a:pt x="930" y="471"/>
                    <a:pt x="769" y="406"/>
                  </a:cubicBezTo>
                  <a:cubicBezTo>
                    <a:pt x="654" y="359"/>
                    <a:pt x="532" y="312"/>
                    <a:pt x="411" y="291"/>
                  </a:cubicBezTo>
                  <a:cubicBezTo>
                    <a:pt x="406" y="290"/>
                    <a:pt x="402" y="289"/>
                    <a:pt x="397" y="288"/>
                  </a:cubicBezTo>
                  <a:cubicBezTo>
                    <a:pt x="452" y="294"/>
                    <a:pt x="508" y="292"/>
                    <a:pt x="563" y="290"/>
                  </a:cubicBezTo>
                  <a:cubicBezTo>
                    <a:pt x="641" y="286"/>
                    <a:pt x="721" y="274"/>
                    <a:pt x="798" y="259"/>
                  </a:cubicBezTo>
                  <a:cubicBezTo>
                    <a:pt x="860" y="246"/>
                    <a:pt x="923" y="230"/>
                    <a:pt x="983" y="209"/>
                  </a:cubicBezTo>
                  <a:cubicBezTo>
                    <a:pt x="1073" y="178"/>
                    <a:pt x="1243" y="118"/>
                    <a:pt x="1269" y="6"/>
                  </a:cubicBezTo>
                  <a:cubicBezTo>
                    <a:pt x="1276" y="3"/>
                    <a:pt x="1279" y="2"/>
                    <a:pt x="1287" y="0"/>
                  </a:cubicBezTo>
                  <a:cubicBezTo>
                    <a:pt x="1261" y="112"/>
                    <a:pt x="1091" y="174"/>
                    <a:pt x="1001" y="206"/>
                  </a:cubicBezTo>
                  <a:cubicBezTo>
                    <a:pt x="941" y="227"/>
                    <a:pt x="878" y="244"/>
                    <a:pt x="816" y="257"/>
                  </a:cubicBezTo>
                  <a:cubicBezTo>
                    <a:pt x="739" y="273"/>
                    <a:pt x="659" y="284"/>
                    <a:pt x="581" y="289"/>
                  </a:cubicBezTo>
                  <a:cubicBezTo>
                    <a:pt x="526" y="292"/>
                    <a:pt x="471" y="293"/>
                    <a:pt x="416" y="290"/>
                  </a:cubicBezTo>
                  <a:cubicBezTo>
                    <a:pt x="421" y="291"/>
                    <a:pt x="425" y="292"/>
                    <a:pt x="430" y="293"/>
                  </a:cubicBezTo>
                  <a:cubicBezTo>
                    <a:pt x="552" y="317"/>
                    <a:pt x="673" y="363"/>
                    <a:pt x="787" y="410"/>
                  </a:cubicBezTo>
                  <a:cubicBezTo>
                    <a:pt x="949" y="476"/>
                    <a:pt x="1125" y="562"/>
                    <a:pt x="1246" y="694"/>
                  </a:cubicBezTo>
                  <a:cubicBezTo>
                    <a:pt x="1307" y="761"/>
                    <a:pt x="1351" y="841"/>
                    <a:pt x="1372" y="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77"/>
            <p:cNvSpPr>
              <a:spLocks/>
            </p:cNvSpPr>
            <p:nvPr userDrawn="1"/>
          </p:nvSpPr>
          <p:spPr bwMode="auto">
            <a:xfrm>
              <a:off x="1811" y="2931"/>
              <a:ext cx="452" cy="1378"/>
            </a:xfrm>
            <a:custGeom>
              <a:avLst/>
              <a:gdLst>
                <a:gd name="T0" fmla="*/ 1445 w 1448"/>
                <a:gd name="T1" fmla="*/ 4400 h 4415"/>
                <a:gd name="T2" fmla="*/ 1448 w 1448"/>
                <a:gd name="T3" fmla="*/ 4415 h 4415"/>
                <a:gd name="T4" fmla="*/ 1430 w 1448"/>
                <a:gd name="T5" fmla="*/ 4415 h 4415"/>
                <a:gd name="T6" fmla="*/ 1159 w 1448"/>
                <a:gd name="T7" fmla="*/ 4152 h 4415"/>
                <a:gd name="T8" fmla="*/ 677 w 1448"/>
                <a:gd name="T9" fmla="*/ 3885 h 4415"/>
                <a:gd name="T10" fmla="*/ 180 w 1448"/>
                <a:gd name="T11" fmla="*/ 3519 h 4415"/>
                <a:gd name="T12" fmla="*/ 634 w 1448"/>
                <a:gd name="T13" fmla="*/ 2853 h 4415"/>
                <a:gd name="T14" fmla="*/ 894 w 1448"/>
                <a:gd name="T15" fmla="*/ 2676 h 4415"/>
                <a:gd name="T16" fmla="*/ 1200 w 1448"/>
                <a:gd name="T17" fmla="*/ 2259 h 4415"/>
                <a:gd name="T18" fmla="*/ 1204 w 1448"/>
                <a:gd name="T19" fmla="*/ 1670 h 4415"/>
                <a:gd name="T20" fmla="*/ 1209 w 1448"/>
                <a:gd name="T21" fmla="*/ 1619 h 4415"/>
                <a:gd name="T22" fmla="*/ 1225 w 1448"/>
                <a:gd name="T23" fmla="*/ 1089 h 4415"/>
                <a:gd name="T24" fmla="*/ 770 w 1448"/>
                <a:gd name="T25" fmla="*/ 574 h 4415"/>
                <a:gd name="T26" fmla="*/ 552 w 1448"/>
                <a:gd name="T27" fmla="*/ 480 h 4415"/>
                <a:gd name="T28" fmla="*/ 468 w 1448"/>
                <a:gd name="T29" fmla="*/ 440 h 4415"/>
                <a:gd name="T30" fmla="*/ 618 w 1448"/>
                <a:gd name="T31" fmla="*/ 381 h 4415"/>
                <a:gd name="T32" fmla="*/ 810 w 1448"/>
                <a:gd name="T33" fmla="*/ 324 h 4415"/>
                <a:gd name="T34" fmla="*/ 986 w 1448"/>
                <a:gd name="T35" fmla="*/ 249 h 4415"/>
                <a:gd name="T36" fmla="*/ 1232 w 1448"/>
                <a:gd name="T37" fmla="*/ 6 h 4415"/>
                <a:gd name="T38" fmla="*/ 1250 w 1448"/>
                <a:gd name="T39" fmla="*/ 0 h 4415"/>
                <a:gd name="T40" fmla="*/ 1003 w 1448"/>
                <a:gd name="T41" fmla="*/ 246 h 4415"/>
                <a:gd name="T42" fmla="*/ 827 w 1448"/>
                <a:gd name="T43" fmla="*/ 322 h 4415"/>
                <a:gd name="T44" fmla="*/ 636 w 1448"/>
                <a:gd name="T45" fmla="*/ 380 h 4415"/>
                <a:gd name="T46" fmla="*/ 487 w 1448"/>
                <a:gd name="T47" fmla="*/ 441 h 4415"/>
                <a:gd name="T48" fmla="*/ 571 w 1448"/>
                <a:gd name="T49" fmla="*/ 483 h 4415"/>
                <a:gd name="T50" fmla="*/ 789 w 1448"/>
                <a:gd name="T51" fmla="*/ 577 h 4415"/>
                <a:gd name="T52" fmla="*/ 1245 w 1448"/>
                <a:gd name="T53" fmla="*/ 1096 h 4415"/>
                <a:gd name="T54" fmla="*/ 1229 w 1448"/>
                <a:gd name="T55" fmla="*/ 1622 h 4415"/>
                <a:gd name="T56" fmla="*/ 1224 w 1448"/>
                <a:gd name="T57" fmla="*/ 1673 h 4415"/>
                <a:gd name="T58" fmla="*/ 1221 w 1448"/>
                <a:gd name="T59" fmla="*/ 2257 h 4415"/>
                <a:gd name="T60" fmla="*/ 912 w 1448"/>
                <a:gd name="T61" fmla="*/ 2674 h 4415"/>
                <a:gd name="T62" fmla="*/ 650 w 1448"/>
                <a:gd name="T63" fmla="*/ 2851 h 4415"/>
                <a:gd name="T64" fmla="*/ 190 w 1448"/>
                <a:gd name="T65" fmla="*/ 3517 h 4415"/>
                <a:gd name="T66" fmla="*/ 690 w 1448"/>
                <a:gd name="T67" fmla="*/ 3884 h 4415"/>
                <a:gd name="T68" fmla="*/ 1162 w 1448"/>
                <a:gd name="T69" fmla="*/ 4143 h 4415"/>
                <a:gd name="T70" fmla="*/ 1445 w 1448"/>
                <a:gd name="T71" fmla="*/ 4400 h 4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48" h="4415">
                  <a:moveTo>
                    <a:pt x="1445" y="4400"/>
                  </a:moveTo>
                  <a:cubicBezTo>
                    <a:pt x="1446" y="4405"/>
                    <a:pt x="1447" y="4410"/>
                    <a:pt x="1448" y="4415"/>
                  </a:cubicBezTo>
                  <a:cubicBezTo>
                    <a:pt x="1441" y="4415"/>
                    <a:pt x="1437" y="4415"/>
                    <a:pt x="1430" y="4415"/>
                  </a:cubicBezTo>
                  <a:cubicBezTo>
                    <a:pt x="1411" y="4294"/>
                    <a:pt x="1251" y="4209"/>
                    <a:pt x="1159" y="4152"/>
                  </a:cubicBezTo>
                  <a:cubicBezTo>
                    <a:pt x="1003" y="4055"/>
                    <a:pt x="837" y="3973"/>
                    <a:pt x="677" y="3885"/>
                  </a:cubicBezTo>
                  <a:cubicBezTo>
                    <a:pt x="507" y="3792"/>
                    <a:pt x="287" y="3688"/>
                    <a:pt x="180" y="3519"/>
                  </a:cubicBezTo>
                  <a:cubicBezTo>
                    <a:pt x="0" y="3233"/>
                    <a:pt x="445" y="2980"/>
                    <a:pt x="634" y="2853"/>
                  </a:cubicBezTo>
                  <a:cubicBezTo>
                    <a:pt x="721" y="2794"/>
                    <a:pt x="810" y="2737"/>
                    <a:pt x="894" y="2676"/>
                  </a:cubicBezTo>
                  <a:cubicBezTo>
                    <a:pt x="1027" y="2581"/>
                    <a:pt x="1235" y="2451"/>
                    <a:pt x="1200" y="2259"/>
                  </a:cubicBezTo>
                  <a:cubicBezTo>
                    <a:pt x="1166" y="2068"/>
                    <a:pt x="1186" y="1863"/>
                    <a:pt x="1204" y="1670"/>
                  </a:cubicBezTo>
                  <a:cubicBezTo>
                    <a:pt x="1205" y="1653"/>
                    <a:pt x="1207" y="1636"/>
                    <a:pt x="1209" y="1619"/>
                  </a:cubicBezTo>
                  <a:cubicBezTo>
                    <a:pt x="1225" y="1444"/>
                    <a:pt x="1245" y="1264"/>
                    <a:pt x="1225" y="1089"/>
                  </a:cubicBezTo>
                  <a:cubicBezTo>
                    <a:pt x="1196" y="835"/>
                    <a:pt x="988" y="674"/>
                    <a:pt x="770" y="574"/>
                  </a:cubicBezTo>
                  <a:cubicBezTo>
                    <a:pt x="699" y="541"/>
                    <a:pt x="625" y="511"/>
                    <a:pt x="552" y="480"/>
                  </a:cubicBezTo>
                  <a:cubicBezTo>
                    <a:pt x="539" y="475"/>
                    <a:pt x="471" y="457"/>
                    <a:pt x="468" y="440"/>
                  </a:cubicBezTo>
                  <a:cubicBezTo>
                    <a:pt x="461" y="403"/>
                    <a:pt x="589" y="389"/>
                    <a:pt x="618" y="381"/>
                  </a:cubicBezTo>
                  <a:cubicBezTo>
                    <a:pt x="682" y="365"/>
                    <a:pt x="747" y="346"/>
                    <a:pt x="810" y="324"/>
                  </a:cubicBezTo>
                  <a:cubicBezTo>
                    <a:pt x="869" y="303"/>
                    <a:pt x="930" y="278"/>
                    <a:pt x="986" y="249"/>
                  </a:cubicBezTo>
                  <a:cubicBezTo>
                    <a:pt x="1076" y="202"/>
                    <a:pt x="1215" y="122"/>
                    <a:pt x="1232" y="6"/>
                  </a:cubicBezTo>
                  <a:cubicBezTo>
                    <a:pt x="1239" y="3"/>
                    <a:pt x="1243" y="2"/>
                    <a:pt x="1250" y="0"/>
                  </a:cubicBezTo>
                  <a:cubicBezTo>
                    <a:pt x="1233" y="117"/>
                    <a:pt x="1094" y="198"/>
                    <a:pt x="1003" y="246"/>
                  </a:cubicBezTo>
                  <a:cubicBezTo>
                    <a:pt x="948" y="275"/>
                    <a:pt x="887" y="300"/>
                    <a:pt x="827" y="322"/>
                  </a:cubicBezTo>
                  <a:cubicBezTo>
                    <a:pt x="765" y="344"/>
                    <a:pt x="700" y="363"/>
                    <a:pt x="636" y="380"/>
                  </a:cubicBezTo>
                  <a:cubicBezTo>
                    <a:pt x="606" y="388"/>
                    <a:pt x="479" y="402"/>
                    <a:pt x="487" y="441"/>
                  </a:cubicBezTo>
                  <a:cubicBezTo>
                    <a:pt x="490" y="459"/>
                    <a:pt x="558" y="477"/>
                    <a:pt x="571" y="483"/>
                  </a:cubicBezTo>
                  <a:cubicBezTo>
                    <a:pt x="644" y="514"/>
                    <a:pt x="718" y="544"/>
                    <a:pt x="789" y="577"/>
                  </a:cubicBezTo>
                  <a:cubicBezTo>
                    <a:pt x="1007" y="678"/>
                    <a:pt x="1215" y="841"/>
                    <a:pt x="1245" y="1096"/>
                  </a:cubicBezTo>
                  <a:cubicBezTo>
                    <a:pt x="1265" y="1270"/>
                    <a:pt x="1245" y="1448"/>
                    <a:pt x="1229" y="1622"/>
                  </a:cubicBezTo>
                  <a:cubicBezTo>
                    <a:pt x="1227" y="1638"/>
                    <a:pt x="1226" y="1655"/>
                    <a:pt x="1224" y="1673"/>
                  </a:cubicBezTo>
                  <a:cubicBezTo>
                    <a:pt x="1207" y="1864"/>
                    <a:pt x="1187" y="2067"/>
                    <a:pt x="1221" y="2257"/>
                  </a:cubicBezTo>
                  <a:cubicBezTo>
                    <a:pt x="1257" y="2450"/>
                    <a:pt x="1046" y="2579"/>
                    <a:pt x="912" y="2674"/>
                  </a:cubicBezTo>
                  <a:cubicBezTo>
                    <a:pt x="827" y="2735"/>
                    <a:pt x="737" y="2793"/>
                    <a:pt x="650" y="2851"/>
                  </a:cubicBezTo>
                  <a:cubicBezTo>
                    <a:pt x="461" y="2977"/>
                    <a:pt x="9" y="3231"/>
                    <a:pt x="190" y="3517"/>
                  </a:cubicBezTo>
                  <a:cubicBezTo>
                    <a:pt x="298" y="3687"/>
                    <a:pt x="520" y="3791"/>
                    <a:pt x="690" y="3884"/>
                  </a:cubicBezTo>
                  <a:cubicBezTo>
                    <a:pt x="847" y="3970"/>
                    <a:pt x="1008" y="4050"/>
                    <a:pt x="1162" y="4143"/>
                  </a:cubicBezTo>
                  <a:cubicBezTo>
                    <a:pt x="1259" y="4202"/>
                    <a:pt x="1410" y="4282"/>
                    <a:pt x="1445" y="4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78"/>
            <p:cNvSpPr>
              <a:spLocks/>
            </p:cNvSpPr>
            <p:nvPr userDrawn="1"/>
          </p:nvSpPr>
          <p:spPr bwMode="auto">
            <a:xfrm>
              <a:off x="1976" y="2890"/>
              <a:ext cx="400" cy="1419"/>
            </a:xfrm>
            <a:custGeom>
              <a:avLst/>
              <a:gdLst>
                <a:gd name="T0" fmla="*/ 1258 w 1281"/>
                <a:gd name="T1" fmla="*/ 4478 h 4544"/>
                <a:gd name="T2" fmla="*/ 1281 w 1281"/>
                <a:gd name="T3" fmla="*/ 4544 h 4544"/>
                <a:gd name="T4" fmla="*/ 1263 w 1281"/>
                <a:gd name="T5" fmla="*/ 4544 h 4544"/>
                <a:gd name="T6" fmla="*/ 1003 w 1281"/>
                <a:gd name="T7" fmla="*/ 4255 h 4544"/>
                <a:gd name="T8" fmla="*/ 522 w 1281"/>
                <a:gd name="T9" fmla="*/ 3952 h 4544"/>
                <a:gd name="T10" fmla="*/ 43 w 1281"/>
                <a:gd name="T11" fmla="*/ 3545 h 4544"/>
                <a:gd name="T12" fmla="*/ 140 w 1281"/>
                <a:gd name="T13" fmla="*/ 3272 h 4544"/>
                <a:gd name="T14" fmla="*/ 283 w 1281"/>
                <a:gd name="T15" fmla="*/ 3149 h 4544"/>
                <a:gd name="T16" fmla="*/ 727 w 1281"/>
                <a:gd name="T17" fmla="*/ 2836 h 4544"/>
                <a:gd name="T18" fmla="*/ 886 w 1281"/>
                <a:gd name="T19" fmla="*/ 2711 h 4544"/>
                <a:gd name="T20" fmla="*/ 1036 w 1281"/>
                <a:gd name="T21" fmla="*/ 2517 h 4544"/>
                <a:gd name="T22" fmla="*/ 998 w 1281"/>
                <a:gd name="T23" fmla="*/ 2323 h 4544"/>
                <a:gd name="T24" fmla="*/ 938 w 1281"/>
                <a:gd name="T25" fmla="*/ 1822 h 4544"/>
                <a:gd name="T26" fmla="*/ 938 w 1281"/>
                <a:gd name="T27" fmla="*/ 1773 h 4544"/>
                <a:gd name="T28" fmla="*/ 937 w 1281"/>
                <a:gd name="T29" fmla="*/ 1721 h 4544"/>
                <a:gd name="T30" fmla="*/ 940 w 1281"/>
                <a:gd name="T31" fmla="*/ 1247 h 4544"/>
                <a:gd name="T32" fmla="*/ 589 w 1281"/>
                <a:gd name="T33" fmla="*/ 703 h 4544"/>
                <a:gd name="T34" fmla="*/ 369 w 1281"/>
                <a:gd name="T35" fmla="*/ 562 h 4544"/>
                <a:gd name="T36" fmla="*/ 510 w 1281"/>
                <a:gd name="T37" fmla="*/ 443 h 4544"/>
                <a:gd name="T38" fmla="*/ 659 w 1281"/>
                <a:gd name="T39" fmla="*/ 373 h 4544"/>
                <a:gd name="T40" fmla="*/ 826 w 1281"/>
                <a:gd name="T41" fmla="*/ 275 h 4544"/>
                <a:gd name="T42" fmla="*/ 1034 w 1281"/>
                <a:gd name="T43" fmla="*/ 7 h 4544"/>
                <a:gd name="T44" fmla="*/ 1052 w 1281"/>
                <a:gd name="T45" fmla="*/ 0 h 4544"/>
                <a:gd name="T46" fmla="*/ 844 w 1281"/>
                <a:gd name="T47" fmla="*/ 272 h 4544"/>
                <a:gd name="T48" fmla="*/ 677 w 1281"/>
                <a:gd name="T49" fmla="*/ 370 h 4544"/>
                <a:gd name="T50" fmla="*/ 528 w 1281"/>
                <a:gd name="T51" fmla="*/ 441 h 4544"/>
                <a:gd name="T52" fmla="*/ 388 w 1281"/>
                <a:gd name="T53" fmla="*/ 562 h 4544"/>
                <a:gd name="T54" fmla="*/ 607 w 1281"/>
                <a:gd name="T55" fmla="*/ 706 h 4544"/>
                <a:gd name="T56" fmla="*/ 960 w 1281"/>
                <a:gd name="T57" fmla="*/ 1254 h 4544"/>
                <a:gd name="T58" fmla="*/ 958 w 1281"/>
                <a:gd name="T59" fmla="*/ 1724 h 4544"/>
                <a:gd name="T60" fmla="*/ 958 w 1281"/>
                <a:gd name="T61" fmla="*/ 1776 h 4544"/>
                <a:gd name="T62" fmla="*/ 958 w 1281"/>
                <a:gd name="T63" fmla="*/ 1824 h 4544"/>
                <a:gd name="T64" fmla="*/ 1019 w 1281"/>
                <a:gd name="T65" fmla="*/ 2322 h 4544"/>
                <a:gd name="T66" fmla="*/ 1057 w 1281"/>
                <a:gd name="T67" fmla="*/ 2515 h 4544"/>
                <a:gd name="T68" fmla="*/ 905 w 1281"/>
                <a:gd name="T69" fmla="*/ 2709 h 4544"/>
                <a:gd name="T70" fmla="*/ 745 w 1281"/>
                <a:gd name="T71" fmla="*/ 2834 h 4544"/>
                <a:gd name="T72" fmla="*/ 296 w 1281"/>
                <a:gd name="T73" fmla="*/ 3148 h 4544"/>
                <a:gd name="T74" fmla="*/ 151 w 1281"/>
                <a:gd name="T75" fmla="*/ 3271 h 4544"/>
                <a:gd name="T76" fmla="*/ 53 w 1281"/>
                <a:gd name="T77" fmla="*/ 3543 h 4544"/>
                <a:gd name="T78" fmla="*/ 535 w 1281"/>
                <a:gd name="T79" fmla="*/ 3951 h 4544"/>
                <a:gd name="T80" fmla="*/ 965 w 1281"/>
                <a:gd name="T81" fmla="*/ 4217 h 4544"/>
                <a:gd name="T82" fmla="*/ 1258 w 1281"/>
                <a:gd name="T83" fmla="*/ 4478 h 4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1" h="4544">
                  <a:moveTo>
                    <a:pt x="1258" y="4478"/>
                  </a:moveTo>
                  <a:cubicBezTo>
                    <a:pt x="1271" y="4500"/>
                    <a:pt x="1279" y="4522"/>
                    <a:pt x="1281" y="4544"/>
                  </a:cubicBezTo>
                  <a:cubicBezTo>
                    <a:pt x="1273" y="4544"/>
                    <a:pt x="1270" y="4544"/>
                    <a:pt x="1263" y="4544"/>
                  </a:cubicBezTo>
                  <a:cubicBezTo>
                    <a:pt x="1250" y="4417"/>
                    <a:pt x="1096" y="4320"/>
                    <a:pt x="1003" y="4255"/>
                  </a:cubicBezTo>
                  <a:cubicBezTo>
                    <a:pt x="848" y="4146"/>
                    <a:pt x="682" y="4052"/>
                    <a:pt x="522" y="3952"/>
                  </a:cubicBezTo>
                  <a:cubicBezTo>
                    <a:pt x="359" y="3851"/>
                    <a:pt x="115" y="3723"/>
                    <a:pt x="43" y="3545"/>
                  </a:cubicBezTo>
                  <a:cubicBezTo>
                    <a:pt x="0" y="3437"/>
                    <a:pt x="63" y="3352"/>
                    <a:pt x="140" y="3272"/>
                  </a:cubicBezTo>
                  <a:cubicBezTo>
                    <a:pt x="183" y="3228"/>
                    <a:pt x="234" y="3188"/>
                    <a:pt x="283" y="3149"/>
                  </a:cubicBezTo>
                  <a:cubicBezTo>
                    <a:pt x="425" y="3039"/>
                    <a:pt x="582" y="2941"/>
                    <a:pt x="727" y="2836"/>
                  </a:cubicBezTo>
                  <a:cubicBezTo>
                    <a:pt x="782" y="2796"/>
                    <a:pt x="837" y="2755"/>
                    <a:pt x="886" y="2711"/>
                  </a:cubicBezTo>
                  <a:cubicBezTo>
                    <a:pt x="944" y="2659"/>
                    <a:pt x="1011" y="2596"/>
                    <a:pt x="1036" y="2517"/>
                  </a:cubicBezTo>
                  <a:cubicBezTo>
                    <a:pt x="1057" y="2448"/>
                    <a:pt x="1026" y="2383"/>
                    <a:pt x="998" y="2323"/>
                  </a:cubicBezTo>
                  <a:cubicBezTo>
                    <a:pt x="927" y="2174"/>
                    <a:pt x="937" y="1985"/>
                    <a:pt x="938" y="1822"/>
                  </a:cubicBezTo>
                  <a:cubicBezTo>
                    <a:pt x="938" y="1806"/>
                    <a:pt x="938" y="1789"/>
                    <a:pt x="938" y="1773"/>
                  </a:cubicBezTo>
                  <a:cubicBezTo>
                    <a:pt x="937" y="1756"/>
                    <a:pt x="937" y="1738"/>
                    <a:pt x="937" y="1721"/>
                  </a:cubicBezTo>
                  <a:cubicBezTo>
                    <a:pt x="937" y="1563"/>
                    <a:pt x="938" y="1404"/>
                    <a:pt x="940" y="1247"/>
                  </a:cubicBezTo>
                  <a:cubicBezTo>
                    <a:pt x="943" y="1002"/>
                    <a:pt x="794" y="820"/>
                    <a:pt x="589" y="703"/>
                  </a:cubicBezTo>
                  <a:cubicBezTo>
                    <a:pt x="521" y="665"/>
                    <a:pt x="409" y="626"/>
                    <a:pt x="369" y="562"/>
                  </a:cubicBezTo>
                  <a:cubicBezTo>
                    <a:pt x="336" y="509"/>
                    <a:pt x="480" y="456"/>
                    <a:pt x="510" y="443"/>
                  </a:cubicBezTo>
                  <a:cubicBezTo>
                    <a:pt x="560" y="420"/>
                    <a:pt x="610" y="398"/>
                    <a:pt x="659" y="373"/>
                  </a:cubicBezTo>
                  <a:cubicBezTo>
                    <a:pt x="716" y="343"/>
                    <a:pt x="774" y="311"/>
                    <a:pt x="826" y="275"/>
                  </a:cubicBezTo>
                  <a:cubicBezTo>
                    <a:pt x="915" y="214"/>
                    <a:pt x="1020" y="124"/>
                    <a:pt x="1034" y="7"/>
                  </a:cubicBezTo>
                  <a:cubicBezTo>
                    <a:pt x="1041" y="4"/>
                    <a:pt x="1045" y="3"/>
                    <a:pt x="1052" y="0"/>
                  </a:cubicBezTo>
                  <a:cubicBezTo>
                    <a:pt x="1038" y="119"/>
                    <a:pt x="933" y="210"/>
                    <a:pt x="844" y="272"/>
                  </a:cubicBezTo>
                  <a:cubicBezTo>
                    <a:pt x="792" y="308"/>
                    <a:pt x="734" y="340"/>
                    <a:pt x="677" y="370"/>
                  </a:cubicBezTo>
                  <a:cubicBezTo>
                    <a:pt x="628" y="395"/>
                    <a:pt x="577" y="418"/>
                    <a:pt x="528" y="441"/>
                  </a:cubicBezTo>
                  <a:cubicBezTo>
                    <a:pt x="497" y="455"/>
                    <a:pt x="355" y="508"/>
                    <a:pt x="388" y="562"/>
                  </a:cubicBezTo>
                  <a:cubicBezTo>
                    <a:pt x="428" y="627"/>
                    <a:pt x="539" y="666"/>
                    <a:pt x="607" y="706"/>
                  </a:cubicBezTo>
                  <a:cubicBezTo>
                    <a:pt x="813" y="824"/>
                    <a:pt x="963" y="1008"/>
                    <a:pt x="960" y="1254"/>
                  </a:cubicBezTo>
                  <a:cubicBezTo>
                    <a:pt x="958" y="1410"/>
                    <a:pt x="957" y="1568"/>
                    <a:pt x="958" y="1724"/>
                  </a:cubicBezTo>
                  <a:cubicBezTo>
                    <a:pt x="958" y="1741"/>
                    <a:pt x="958" y="1759"/>
                    <a:pt x="958" y="1776"/>
                  </a:cubicBezTo>
                  <a:cubicBezTo>
                    <a:pt x="958" y="1792"/>
                    <a:pt x="958" y="1808"/>
                    <a:pt x="958" y="1824"/>
                  </a:cubicBezTo>
                  <a:cubicBezTo>
                    <a:pt x="957" y="1986"/>
                    <a:pt x="948" y="2174"/>
                    <a:pt x="1019" y="2322"/>
                  </a:cubicBezTo>
                  <a:cubicBezTo>
                    <a:pt x="1047" y="2382"/>
                    <a:pt x="1078" y="2446"/>
                    <a:pt x="1057" y="2515"/>
                  </a:cubicBezTo>
                  <a:cubicBezTo>
                    <a:pt x="1032" y="2594"/>
                    <a:pt x="964" y="2657"/>
                    <a:pt x="905" y="2709"/>
                  </a:cubicBezTo>
                  <a:cubicBezTo>
                    <a:pt x="855" y="2753"/>
                    <a:pt x="799" y="2795"/>
                    <a:pt x="745" y="2834"/>
                  </a:cubicBezTo>
                  <a:cubicBezTo>
                    <a:pt x="598" y="2940"/>
                    <a:pt x="439" y="3038"/>
                    <a:pt x="296" y="3148"/>
                  </a:cubicBezTo>
                  <a:cubicBezTo>
                    <a:pt x="246" y="3186"/>
                    <a:pt x="195" y="3226"/>
                    <a:pt x="151" y="3271"/>
                  </a:cubicBezTo>
                  <a:cubicBezTo>
                    <a:pt x="74" y="3350"/>
                    <a:pt x="9" y="3435"/>
                    <a:pt x="53" y="3543"/>
                  </a:cubicBezTo>
                  <a:cubicBezTo>
                    <a:pt x="126" y="3722"/>
                    <a:pt x="371" y="3850"/>
                    <a:pt x="535" y="3951"/>
                  </a:cubicBezTo>
                  <a:cubicBezTo>
                    <a:pt x="678" y="4040"/>
                    <a:pt x="825" y="4124"/>
                    <a:pt x="965" y="4217"/>
                  </a:cubicBezTo>
                  <a:cubicBezTo>
                    <a:pt x="1069" y="4286"/>
                    <a:pt x="1196" y="4366"/>
                    <a:pt x="1258" y="44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79"/>
            <p:cNvSpPr>
              <a:spLocks/>
            </p:cNvSpPr>
            <p:nvPr userDrawn="1"/>
          </p:nvSpPr>
          <p:spPr bwMode="auto">
            <a:xfrm>
              <a:off x="2108" y="2850"/>
              <a:ext cx="380" cy="1458"/>
            </a:xfrm>
            <a:custGeom>
              <a:avLst/>
              <a:gdLst>
                <a:gd name="T0" fmla="*/ 1086 w 1216"/>
                <a:gd name="T1" fmla="*/ 4462 h 4669"/>
                <a:gd name="T2" fmla="*/ 1216 w 1216"/>
                <a:gd name="T3" fmla="*/ 4669 h 4669"/>
                <a:gd name="T4" fmla="*/ 1198 w 1216"/>
                <a:gd name="T5" fmla="*/ 4669 h 4669"/>
                <a:gd name="T6" fmla="*/ 940 w 1216"/>
                <a:gd name="T7" fmla="*/ 4354 h 4669"/>
                <a:gd name="T8" fmla="*/ 451 w 1216"/>
                <a:gd name="T9" fmla="*/ 4018 h 4669"/>
                <a:gd name="T10" fmla="*/ 3 w 1216"/>
                <a:gd name="T11" fmla="*/ 3575 h 4669"/>
                <a:gd name="T12" fmla="*/ 27 w 1216"/>
                <a:gd name="T13" fmla="*/ 3510 h 4669"/>
                <a:gd name="T14" fmla="*/ 164 w 1216"/>
                <a:gd name="T15" fmla="*/ 3369 h 4669"/>
                <a:gd name="T16" fmla="*/ 439 w 1216"/>
                <a:gd name="T17" fmla="*/ 3165 h 4669"/>
                <a:gd name="T18" fmla="*/ 866 w 1216"/>
                <a:gd name="T19" fmla="*/ 2867 h 4669"/>
                <a:gd name="T20" fmla="*/ 981 w 1216"/>
                <a:gd name="T21" fmla="*/ 2750 h 4669"/>
                <a:gd name="T22" fmla="*/ 901 w 1216"/>
                <a:gd name="T23" fmla="*/ 2392 h 4669"/>
                <a:gd name="T24" fmla="*/ 791 w 1216"/>
                <a:gd name="T25" fmla="*/ 1978 h 4669"/>
                <a:gd name="T26" fmla="*/ 783 w 1216"/>
                <a:gd name="T27" fmla="*/ 1891 h 4669"/>
                <a:gd name="T28" fmla="*/ 777 w 1216"/>
                <a:gd name="T29" fmla="*/ 1837 h 4669"/>
                <a:gd name="T30" fmla="*/ 771 w 1216"/>
                <a:gd name="T31" fmla="*/ 1417 h 4669"/>
                <a:gd name="T32" fmla="*/ 529 w 1216"/>
                <a:gd name="T33" fmla="*/ 807 h 4669"/>
                <a:gd name="T34" fmla="*/ 368 w 1216"/>
                <a:gd name="T35" fmla="*/ 648 h 4669"/>
                <a:gd name="T36" fmla="*/ 496 w 1216"/>
                <a:gd name="T37" fmla="*/ 477 h 4669"/>
                <a:gd name="T38" fmla="*/ 613 w 1216"/>
                <a:gd name="T39" fmla="*/ 403 h 4669"/>
                <a:gd name="T40" fmla="*/ 769 w 1216"/>
                <a:gd name="T41" fmla="*/ 288 h 4669"/>
                <a:gd name="T42" fmla="*/ 941 w 1216"/>
                <a:gd name="T43" fmla="*/ 6 h 4669"/>
                <a:gd name="T44" fmla="*/ 959 w 1216"/>
                <a:gd name="T45" fmla="*/ 0 h 4669"/>
                <a:gd name="T46" fmla="*/ 787 w 1216"/>
                <a:gd name="T47" fmla="*/ 284 h 4669"/>
                <a:gd name="T48" fmla="*/ 630 w 1216"/>
                <a:gd name="T49" fmla="*/ 400 h 4669"/>
                <a:gd name="T50" fmla="*/ 514 w 1216"/>
                <a:gd name="T51" fmla="*/ 475 h 4669"/>
                <a:gd name="T52" fmla="*/ 387 w 1216"/>
                <a:gd name="T53" fmla="*/ 647 h 4669"/>
                <a:gd name="T54" fmla="*/ 548 w 1216"/>
                <a:gd name="T55" fmla="*/ 808 h 4669"/>
                <a:gd name="T56" fmla="*/ 791 w 1216"/>
                <a:gd name="T57" fmla="*/ 1423 h 4669"/>
                <a:gd name="T58" fmla="*/ 797 w 1216"/>
                <a:gd name="T59" fmla="*/ 1841 h 4669"/>
                <a:gd name="T60" fmla="*/ 803 w 1216"/>
                <a:gd name="T61" fmla="*/ 1894 h 4669"/>
                <a:gd name="T62" fmla="*/ 811 w 1216"/>
                <a:gd name="T63" fmla="*/ 1980 h 4669"/>
                <a:gd name="T64" fmla="*/ 922 w 1216"/>
                <a:gd name="T65" fmla="*/ 2391 h 4669"/>
                <a:gd name="T66" fmla="*/ 1001 w 1216"/>
                <a:gd name="T67" fmla="*/ 2748 h 4669"/>
                <a:gd name="T68" fmla="*/ 884 w 1216"/>
                <a:gd name="T69" fmla="*/ 2865 h 4669"/>
                <a:gd name="T70" fmla="*/ 454 w 1216"/>
                <a:gd name="T71" fmla="*/ 3164 h 4669"/>
                <a:gd name="T72" fmla="*/ 177 w 1216"/>
                <a:gd name="T73" fmla="*/ 3368 h 4669"/>
                <a:gd name="T74" fmla="*/ 38 w 1216"/>
                <a:gd name="T75" fmla="*/ 3509 h 4669"/>
                <a:gd name="T76" fmla="*/ 15 w 1216"/>
                <a:gd name="T77" fmla="*/ 3574 h 4669"/>
                <a:gd name="T78" fmla="*/ 465 w 1216"/>
                <a:gd name="T79" fmla="*/ 4017 h 4669"/>
                <a:gd name="T80" fmla="*/ 1086 w 1216"/>
                <a:gd name="T81" fmla="*/ 4462 h 4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6" h="4669">
                  <a:moveTo>
                    <a:pt x="1086" y="4462"/>
                  </a:moveTo>
                  <a:cubicBezTo>
                    <a:pt x="1143" y="4520"/>
                    <a:pt x="1206" y="4584"/>
                    <a:pt x="1216" y="4669"/>
                  </a:cubicBezTo>
                  <a:cubicBezTo>
                    <a:pt x="1209" y="4669"/>
                    <a:pt x="1205" y="4669"/>
                    <a:pt x="1198" y="4669"/>
                  </a:cubicBezTo>
                  <a:cubicBezTo>
                    <a:pt x="1191" y="4537"/>
                    <a:pt x="1033" y="4426"/>
                    <a:pt x="940" y="4354"/>
                  </a:cubicBezTo>
                  <a:cubicBezTo>
                    <a:pt x="784" y="4233"/>
                    <a:pt x="614" y="4129"/>
                    <a:pt x="451" y="4018"/>
                  </a:cubicBezTo>
                  <a:cubicBezTo>
                    <a:pt x="309" y="3920"/>
                    <a:pt x="34" y="3767"/>
                    <a:pt x="3" y="3575"/>
                  </a:cubicBezTo>
                  <a:cubicBezTo>
                    <a:pt x="0" y="3553"/>
                    <a:pt x="12" y="3531"/>
                    <a:pt x="27" y="3510"/>
                  </a:cubicBezTo>
                  <a:cubicBezTo>
                    <a:pt x="64" y="3457"/>
                    <a:pt x="116" y="3413"/>
                    <a:pt x="164" y="3369"/>
                  </a:cubicBezTo>
                  <a:cubicBezTo>
                    <a:pt x="248" y="3292"/>
                    <a:pt x="344" y="3228"/>
                    <a:pt x="439" y="3165"/>
                  </a:cubicBezTo>
                  <a:cubicBezTo>
                    <a:pt x="583" y="3070"/>
                    <a:pt x="737" y="2978"/>
                    <a:pt x="866" y="2867"/>
                  </a:cubicBezTo>
                  <a:cubicBezTo>
                    <a:pt x="908" y="2831"/>
                    <a:pt x="950" y="2792"/>
                    <a:pt x="981" y="2750"/>
                  </a:cubicBezTo>
                  <a:cubicBezTo>
                    <a:pt x="1083" y="2612"/>
                    <a:pt x="993" y="2517"/>
                    <a:pt x="901" y="2392"/>
                  </a:cubicBezTo>
                  <a:cubicBezTo>
                    <a:pt x="814" y="2274"/>
                    <a:pt x="802" y="2125"/>
                    <a:pt x="791" y="1978"/>
                  </a:cubicBezTo>
                  <a:cubicBezTo>
                    <a:pt x="789" y="1949"/>
                    <a:pt x="786" y="1919"/>
                    <a:pt x="783" y="1891"/>
                  </a:cubicBezTo>
                  <a:cubicBezTo>
                    <a:pt x="781" y="1873"/>
                    <a:pt x="779" y="1855"/>
                    <a:pt x="777" y="1837"/>
                  </a:cubicBezTo>
                  <a:cubicBezTo>
                    <a:pt x="762" y="1698"/>
                    <a:pt x="752" y="1553"/>
                    <a:pt x="771" y="1417"/>
                  </a:cubicBezTo>
                  <a:cubicBezTo>
                    <a:pt x="804" y="1187"/>
                    <a:pt x="726" y="954"/>
                    <a:pt x="529" y="807"/>
                  </a:cubicBezTo>
                  <a:cubicBezTo>
                    <a:pt x="478" y="768"/>
                    <a:pt x="387" y="715"/>
                    <a:pt x="368" y="648"/>
                  </a:cubicBezTo>
                  <a:cubicBezTo>
                    <a:pt x="345" y="567"/>
                    <a:pt x="440" y="514"/>
                    <a:pt x="496" y="477"/>
                  </a:cubicBezTo>
                  <a:cubicBezTo>
                    <a:pt x="534" y="453"/>
                    <a:pt x="574" y="428"/>
                    <a:pt x="613" y="403"/>
                  </a:cubicBezTo>
                  <a:cubicBezTo>
                    <a:pt x="667" y="368"/>
                    <a:pt x="720" y="330"/>
                    <a:pt x="769" y="288"/>
                  </a:cubicBezTo>
                  <a:cubicBezTo>
                    <a:pt x="851" y="218"/>
                    <a:pt x="932" y="120"/>
                    <a:pt x="941" y="6"/>
                  </a:cubicBezTo>
                  <a:cubicBezTo>
                    <a:pt x="948" y="4"/>
                    <a:pt x="952" y="2"/>
                    <a:pt x="959" y="0"/>
                  </a:cubicBezTo>
                  <a:cubicBezTo>
                    <a:pt x="949" y="115"/>
                    <a:pt x="869" y="213"/>
                    <a:pt x="787" y="284"/>
                  </a:cubicBezTo>
                  <a:cubicBezTo>
                    <a:pt x="738" y="326"/>
                    <a:pt x="684" y="365"/>
                    <a:pt x="630" y="400"/>
                  </a:cubicBezTo>
                  <a:cubicBezTo>
                    <a:pt x="592" y="426"/>
                    <a:pt x="552" y="450"/>
                    <a:pt x="514" y="475"/>
                  </a:cubicBezTo>
                  <a:cubicBezTo>
                    <a:pt x="457" y="512"/>
                    <a:pt x="364" y="565"/>
                    <a:pt x="387" y="647"/>
                  </a:cubicBezTo>
                  <a:cubicBezTo>
                    <a:pt x="406" y="714"/>
                    <a:pt x="496" y="769"/>
                    <a:pt x="548" y="808"/>
                  </a:cubicBezTo>
                  <a:cubicBezTo>
                    <a:pt x="745" y="957"/>
                    <a:pt x="821" y="1188"/>
                    <a:pt x="791" y="1423"/>
                  </a:cubicBezTo>
                  <a:cubicBezTo>
                    <a:pt x="773" y="1562"/>
                    <a:pt x="781" y="1701"/>
                    <a:pt x="797" y="1841"/>
                  </a:cubicBezTo>
                  <a:cubicBezTo>
                    <a:pt x="799" y="1858"/>
                    <a:pt x="801" y="1876"/>
                    <a:pt x="803" y="1894"/>
                  </a:cubicBezTo>
                  <a:cubicBezTo>
                    <a:pt x="807" y="1922"/>
                    <a:pt x="809" y="1951"/>
                    <a:pt x="811" y="1980"/>
                  </a:cubicBezTo>
                  <a:cubicBezTo>
                    <a:pt x="823" y="2127"/>
                    <a:pt x="835" y="2274"/>
                    <a:pt x="922" y="2391"/>
                  </a:cubicBezTo>
                  <a:cubicBezTo>
                    <a:pt x="1015" y="2516"/>
                    <a:pt x="1103" y="2610"/>
                    <a:pt x="1001" y="2748"/>
                  </a:cubicBezTo>
                  <a:cubicBezTo>
                    <a:pt x="969" y="2791"/>
                    <a:pt x="927" y="2829"/>
                    <a:pt x="884" y="2865"/>
                  </a:cubicBezTo>
                  <a:cubicBezTo>
                    <a:pt x="754" y="2976"/>
                    <a:pt x="599" y="3068"/>
                    <a:pt x="454" y="3164"/>
                  </a:cubicBezTo>
                  <a:cubicBezTo>
                    <a:pt x="358" y="3227"/>
                    <a:pt x="262" y="3291"/>
                    <a:pt x="177" y="3368"/>
                  </a:cubicBezTo>
                  <a:cubicBezTo>
                    <a:pt x="128" y="3412"/>
                    <a:pt x="76" y="3456"/>
                    <a:pt x="38" y="3509"/>
                  </a:cubicBezTo>
                  <a:cubicBezTo>
                    <a:pt x="24" y="3530"/>
                    <a:pt x="11" y="3552"/>
                    <a:pt x="15" y="3574"/>
                  </a:cubicBezTo>
                  <a:cubicBezTo>
                    <a:pt x="46" y="3766"/>
                    <a:pt x="322" y="3920"/>
                    <a:pt x="465" y="4017"/>
                  </a:cubicBezTo>
                  <a:cubicBezTo>
                    <a:pt x="674" y="4160"/>
                    <a:pt x="897" y="4290"/>
                    <a:pt x="1086" y="4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80"/>
            <p:cNvSpPr>
              <a:spLocks/>
            </p:cNvSpPr>
            <p:nvPr userDrawn="1"/>
          </p:nvSpPr>
          <p:spPr bwMode="auto">
            <a:xfrm>
              <a:off x="2214" y="2814"/>
              <a:ext cx="386" cy="1494"/>
            </a:xfrm>
            <a:custGeom>
              <a:avLst/>
              <a:gdLst>
                <a:gd name="T0" fmla="*/ 306 w 1237"/>
                <a:gd name="T1" fmla="*/ 3465 h 4784"/>
                <a:gd name="T2" fmla="*/ 171 w 1237"/>
                <a:gd name="T3" fmla="*/ 3562 h 4784"/>
                <a:gd name="T4" fmla="*/ 126 w 1237"/>
                <a:gd name="T5" fmla="*/ 3610 h 4784"/>
                <a:gd name="T6" fmla="*/ 479 w 1237"/>
                <a:gd name="T7" fmla="*/ 4082 h 4784"/>
                <a:gd name="T8" fmla="*/ 974 w 1237"/>
                <a:gd name="T9" fmla="*/ 4447 h 4784"/>
                <a:gd name="T10" fmla="*/ 1237 w 1237"/>
                <a:gd name="T11" fmla="*/ 4784 h 4784"/>
                <a:gd name="T12" fmla="*/ 1220 w 1237"/>
                <a:gd name="T13" fmla="*/ 4784 h 4784"/>
                <a:gd name="T14" fmla="*/ 957 w 1237"/>
                <a:gd name="T15" fmla="*/ 4447 h 4784"/>
                <a:gd name="T16" fmla="*/ 465 w 1237"/>
                <a:gd name="T17" fmla="*/ 4082 h 4784"/>
                <a:gd name="T18" fmla="*/ 113 w 1237"/>
                <a:gd name="T19" fmla="*/ 3611 h 4784"/>
                <a:gd name="T20" fmla="*/ 158 w 1237"/>
                <a:gd name="T21" fmla="*/ 3563 h 4784"/>
                <a:gd name="T22" fmla="*/ 394 w 1237"/>
                <a:gd name="T23" fmla="*/ 3396 h 4784"/>
                <a:gd name="T24" fmla="*/ 699 w 1237"/>
                <a:gd name="T25" fmla="*/ 3196 h 4784"/>
                <a:gd name="T26" fmla="*/ 1083 w 1237"/>
                <a:gd name="T27" fmla="*/ 2903 h 4784"/>
                <a:gd name="T28" fmla="*/ 1149 w 1237"/>
                <a:gd name="T29" fmla="*/ 2790 h 4784"/>
                <a:gd name="T30" fmla="*/ 899 w 1237"/>
                <a:gd name="T31" fmla="*/ 2463 h 4784"/>
                <a:gd name="T32" fmla="*/ 749 w 1237"/>
                <a:gd name="T33" fmla="*/ 2111 h 4784"/>
                <a:gd name="T34" fmla="*/ 730 w 1237"/>
                <a:gd name="T35" fmla="*/ 2019 h 4784"/>
                <a:gd name="T36" fmla="*/ 715 w 1237"/>
                <a:gd name="T37" fmla="*/ 1960 h 4784"/>
                <a:gd name="T38" fmla="*/ 702 w 1237"/>
                <a:gd name="T39" fmla="*/ 1563 h 4784"/>
                <a:gd name="T40" fmla="*/ 549 w 1237"/>
                <a:gd name="T41" fmla="*/ 868 h 4784"/>
                <a:gd name="T42" fmla="*/ 449 w 1237"/>
                <a:gd name="T43" fmla="*/ 684 h 4784"/>
                <a:gd name="T44" fmla="*/ 577 w 1237"/>
                <a:gd name="T45" fmla="*/ 483 h 4784"/>
                <a:gd name="T46" fmla="*/ 655 w 1237"/>
                <a:gd name="T47" fmla="*/ 421 h 4784"/>
                <a:gd name="T48" fmla="*/ 801 w 1237"/>
                <a:gd name="T49" fmla="*/ 291 h 4784"/>
                <a:gd name="T50" fmla="*/ 938 w 1237"/>
                <a:gd name="T51" fmla="*/ 5 h 4784"/>
                <a:gd name="T52" fmla="*/ 956 w 1237"/>
                <a:gd name="T53" fmla="*/ 0 h 4784"/>
                <a:gd name="T54" fmla="*/ 819 w 1237"/>
                <a:gd name="T55" fmla="*/ 287 h 4784"/>
                <a:gd name="T56" fmla="*/ 672 w 1237"/>
                <a:gd name="T57" fmla="*/ 419 h 4784"/>
                <a:gd name="T58" fmla="*/ 595 w 1237"/>
                <a:gd name="T59" fmla="*/ 481 h 4784"/>
                <a:gd name="T60" fmla="*/ 468 w 1237"/>
                <a:gd name="T61" fmla="*/ 683 h 4784"/>
                <a:gd name="T62" fmla="*/ 568 w 1237"/>
                <a:gd name="T63" fmla="*/ 869 h 4784"/>
                <a:gd name="T64" fmla="*/ 721 w 1237"/>
                <a:gd name="T65" fmla="*/ 1569 h 4784"/>
                <a:gd name="T66" fmla="*/ 735 w 1237"/>
                <a:gd name="T67" fmla="*/ 1964 h 4784"/>
                <a:gd name="T68" fmla="*/ 750 w 1237"/>
                <a:gd name="T69" fmla="*/ 2022 h 4784"/>
                <a:gd name="T70" fmla="*/ 770 w 1237"/>
                <a:gd name="T71" fmla="*/ 2114 h 4784"/>
                <a:gd name="T72" fmla="*/ 920 w 1237"/>
                <a:gd name="T73" fmla="*/ 2462 h 4784"/>
                <a:gd name="T74" fmla="*/ 1169 w 1237"/>
                <a:gd name="T75" fmla="*/ 2789 h 4784"/>
                <a:gd name="T76" fmla="*/ 1102 w 1237"/>
                <a:gd name="T77" fmla="*/ 2901 h 4784"/>
                <a:gd name="T78" fmla="*/ 716 w 1237"/>
                <a:gd name="T79" fmla="*/ 3195 h 4784"/>
                <a:gd name="T80" fmla="*/ 409 w 1237"/>
                <a:gd name="T81" fmla="*/ 3395 h 4784"/>
                <a:gd name="T82" fmla="*/ 306 w 1237"/>
                <a:gd name="T83" fmla="*/ 3465 h 4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37" h="4784">
                  <a:moveTo>
                    <a:pt x="306" y="3465"/>
                  </a:moveTo>
                  <a:cubicBezTo>
                    <a:pt x="259" y="3495"/>
                    <a:pt x="213" y="3526"/>
                    <a:pt x="171" y="3562"/>
                  </a:cubicBezTo>
                  <a:cubicBezTo>
                    <a:pt x="153" y="3578"/>
                    <a:pt x="138" y="3596"/>
                    <a:pt x="126" y="3610"/>
                  </a:cubicBezTo>
                  <a:cubicBezTo>
                    <a:pt x="13" y="3747"/>
                    <a:pt x="401" y="4023"/>
                    <a:pt x="479" y="4082"/>
                  </a:cubicBezTo>
                  <a:cubicBezTo>
                    <a:pt x="642" y="4204"/>
                    <a:pt x="815" y="4317"/>
                    <a:pt x="974" y="4447"/>
                  </a:cubicBezTo>
                  <a:cubicBezTo>
                    <a:pt x="1071" y="4527"/>
                    <a:pt x="1229" y="4645"/>
                    <a:pt x="1237" y="4784"/>
                  </a:cubicBezTo>
                  <a:cubicBezTo>
                    <a:pt x="1230" y="4784"/>
                    <a:pt x="1227" y="4784"/>
                    <a:pt x="1220" y="4784"/>
                  </a:cubicBezTo>
                  <a:cubicBezTo>
                    <a:pt x="1211" y="4645"/>
                    <a:pt x="1055" y="4527"/>
                    <a:pt x="957" y="4447"/>
                  </a:cubicBezTo>
                  <a:cubicBezTo>
                    <a:pt x="799" y="4318"/>
                    <a:pt x="627" y="4204"/>
                    <a:pt x="465" y="4082"/>
                  </a:cubicBezTo>
                  <a:cubicBezTo>
                    <a:pt x="387" y="4024"/>
                    <a:pt x="0" y="3748"/>
                    <a:pt x="113" y="3611"/>
                  </a:cubicBezTo>
                  <a:cubicBezTo>
                    <a:pt x="124" y="3597"/>
                    <a:pt x="139" y="3579"/>
                    <a:pt x="158" y="3563"/>
                  </a:cubicBezTo>
                  <a:cubicBezTo>
                    <a:pt x="230" y="3500"/>
                    <a:pt x="316" y="3452"/>
                    <a:pt x="394" y="3396"/>
                  </a:cubicBezTo>
                  <a:cubicBezTo>
                    <a:pt x="493" y="3326"/>
                    <a:pt x="597" y="3262"/>
                    <a:pt x="699" y="3196"/>
                  </a:cubicBezTo>
                  <a:cubicBezTo>
                    <a:pt x="833" y="3110"/>
                    <a:pt x="983" y="3023"/>
                    <a:pt x="1083" y="2903"/>
                  </a:cubicBezTo>
                  <a:cubicBezTo>
                    <a:pt x="1110" y="2870"/>
                    <a:pt x="1136" y="2832"/>
                    <a:pt x="1149" y="2790"/>
                  </a:cubicBezTo>
                  <a:cubicBezTo>
                    <a:pt x="1193" y="2645"/>
                    <a:pt x="979" y="2542"/>
                    <a:pt x="899" y="2463"/>
                  </a:cubicBezTo>
                  <a:cubicBezTo>
                    <a:pt x="805" y="2369"/>
                    <a:pt x="773" y="2245"/>
                    <a:pt x="749" y="2111"/>
                  </a:cubicBezTo>
                  <a:cubicBezTo>
                    <a:pt x="744" y="2080"/>
                    <a:pt x="738" y="2049"/>
                    <a:pt x="730" y="2019"/>
                  </a:cubicBezTo>
                  <a:cubicBezTo>
                    <a:pt x="724" y="1999"/>
                    <a:pt x="719" y="1979"/>
                    <a:pt x="715" y="1960"/>
                  </a:cubicBezTo>
                  <a:cubicBezTo>
                    <a:pt x="682" y="1821"/>
                    <a:pt x="684" y="1703"/>
                    <a:pt x="702" y="1563"/>
                  </a:cubicBezTo>
                  <a:cubicBezTo>
                    <a:pt x="732" y="1324"/>
                    <a:pt x="711" y="1064"/>
                    <a:pt x="549" y="868"/>
                  </a:cubicBezTo>
                  <a:cubicBezTo>
                    <a:pt x="507" y="817"/>
                    <a:pt x="454" y="754"/>
                    <a:pt x="449" y="684"/>
                  </a:cubicBezTo>
                  <a:cubicBezTo>
                    <a:pt x="444" y="599"/>
                    <a:pt x="516" y="532"/>
                    <a:pt x="577" y="483"/>
                  </a:cubicBezTo>
                  <a:cubicBezTo>
                    <a:pt x="602" y="463"/>
                    <a:pt x="629" y="442"/>
                    <a:pt x="655" y="421"/>
                  </a:cubicBezTo>
                  <a:cubicBezTo>
                    <a:pt x="706" y="380"/>
                    <a:pt x="756" y="337"/>
                    <a:pt x="801" y="291"/>
                  </a:cubicBezTo>
                  <a:cubicBezTo>
                    <a:pt x="874" y="216"/>
                    <a:pt x="934" y="113"/>
                    <a:pt x="938" y="5"/>
                  </a:cubicBezTo>
                  <a:cubicBezTo>
                    <a:pt x="945" y="3"/>
                    <a:pt x="949" y="2"/>
                    <a:pt x="956" y="0"/>
                  </a:cubicBezTo>
                  <a:cubicBezTo>
                    <a:pt x="952" y="109"/>
                    <a:pt x="892" y="212"/>
                    <a:pt x="819" y="287"/>
                  </a:cubicBezTo>
                  <a:cubicBezTo>
                    <a:pt x="774" y="334"/>
                    <a:pt x="723" y="377"/>
                    <a:pt x="672" y="419"/>
                  </a:cubicBezTo>
                  <a:cubicBezTo>
                    <a:pt x="647" y="439"/>
                    <a:pt x="620" y="461"/>
                    <a:pt x="595" y="481"/>
                  </a:cubicBezTo>
                  <a:cubicBezTo>
                    <a:pt x="534" y="530"/>
                    <a:pt x="462" y="597"/>
                    <a:pt x="468" y="683"/>
                  </a:cubicBezTo>
                  <a:cubicBezTo>
                    <a:pt x="472" y="753"/>
                    <a:pt x="525" y="817"/>
                    <a:pt x="568" y="869"/>
                  </a:cubicBezTo>
                  <a:cubicBezTo>
                    <a:pt x="730" y="1066"/>
                    <a:pt x="752" y="1328"/>
                    <a:pt x="721" y="1569"/>
                  </a:cubicBezTo>
                  <a:cubicBezTo>
                    <a:pt x="704" y="1709"/>
                    <a:pt x="702" y="1825"/>
                    <a:pt x="735" y="1964"/>
                  </a:cubicBezTo>
                  <a:cubicBezTo>
                    <a:pt x="739" y="1983"/>
                    <a:pt x="744" y="2002"/>
                    <a:pt x="750" y="2022"/>
                  </a:cubicBezTo>
                  <a:cubicBezTo>
                    <a:pt x="758" y="2052"/>
                    <a:pt x="764" y="2083"/>
                    <a:pt x="770" y="2114"/>
                  </a:cubicBezTo>
                  <a:cubicBezTo>
                    <a:pt x="794" y="2246"/>
                    <a:pt x="826" y="2369"/>
                    <a:pt x="920" y="2462"/>
                  </a:cubicBezTo>
                  <a:cubicBezTo>
                    <a:pt x="1000" y="2541"/>
                    <a:pt x="1214" y="2643"/>
                    <a:pt x="1169" y="2789"/>
                  </a:cubicBezTo>
                  <a:cubicBezTo>
                    <a:pt x="1156" y="2830"/>
                    <a:pt x="1129" y="2868"/>
                    <a:pt x="1102" y="2901"/>
                  </a:cubicBezTo>
                  <a:cubicBezTo>
                    <a:pt x="1001" y="3021"/>
                    <a:pt x="850" y="3109"/>
                    <a:pt x="716" y="3195"/>
                  </a:cubicBezTo>
                  <a:cubicBezTo>
                    <a:pt x="613" y="3260"/>
                    <a:pt x="508" y="3325"/>
                    <a:pt x="409" y="3395"/>
                  </a:cubicBezTo>
                  <a:cubicBezTo>
                    <a:pt x="375" y="3419"/>
                    <a:pt x="340" y="3442"/>
                    <a:pt x="306" y="34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81"/>
            <p:cNvSpPr>
              <a:spLocks/>
            </p:cNvSpPr>
            <p:nvPr userDrawn="1"/>
          </p:nvSpPr>
          <p:spPr bwMode="auto">
            <a:xfrm>
              <a:off x="2378" y="2783"/>
              <a:ext cx="350" cy="1524"/>
            </a:xfrm>
            <a:custGeom>
              <a:avLst/>
              <a:gdLst>
                <a:gd name="T0" fmla="*/ 344 w 1119"/>
                <a:gd name="T1" fmla="*/ 3509 h 4881"/>
                <a:gd name="T2" fmla="*/ 155 w 1119"/>
                <a:gd name="T3" fmla="*/ 3619 h 4881"/>
                <a:gd name="T4" fmla="*/ 107 w 1119"/>
                <a:gd name="T5" fmla="*/ 3655 h 4881"/>
                <a:gd name="T6" fmla="*/ 68 w 1119"/>
                <a:gd name="T7" fmla="*/ 3881 h 4881"/>
                <a:gd name="T8" fmla="*/ 313 w 1119"/>
                <a:gd name="T9" fmla="*/ 4140 h 4881"/>
                <a:gd name="T10" fmla="*/ 796 w 1119"/>
                <a:gd name="T11" fmla="*/ 4526 h 4881"/>
                <a:gd name="T12" fmla="*/ 1070 w 1119"/>
                <a:gd name="T13" fmla="*/ 4881 h 4881"/>
                <a:gd name="T14" fmla="*/ 1052 w 1119"/>
                <a:gd name="T15" fmla="*/ 4881 h 4881"/>
                <a:gd name="T16" fmla="*/ 779 w 1119"/>
                <a:gd name="T17" fmla="*/ 4527 h 4881"/>
                <a:gd name="T18" fmla="*/ 297 w 1119"/>
                <a:gd name="T19" fmla="*/ 4141 h 4881"/>
                <a:gd name="T20" fmla="*/ 52 w 1119"/>
                <a:gd name="T21" fmla="*/ 3881 h 4881"/>
                <a:gd name="T22" fmla="*/ 90 w 1119"/>
                <a:gd name="T23" fmla="*/ 3655 h 4881"/>
                <a:gd name="T24" fmla="*/ 139 w 1119"/>
                <a:gd name="T25" fmla="*/ 3619 h 4881"/>
                <a:gd name="T26" fmla="*/ 442 w 1119"/>
                <a:gd name="T27" fmla="*/ 3442 h 4881"/>
                <a:gd name="T28" fmla="*/ 765 w 1119"/>
                <a:gd name="T29" fmla="*/ 3231 h 4881"/>
                <a:gd name="T30" fmla="*/ 1074 w 1119"/>
                <a:gd name="T31" fmla="*/ 2940 h 4881"/>
                <a:gd name="T32" fmla="*/ 1094 w 1119"/>
                <a:gd name="T33" fmla="*/ 2835 h 4881"/>
                <a:gd name="T34" fmla="*/ 719 w 1119"/>
                <a:gd name="T35" fmla="*/ 2527 h 4881"/>
                <a:gd name="T36" fmla="*/ 538 w 1119"/>
                <a:gd name="T37" fmla="*/ 2228 h 4881"/>
                <a:gd name="T38" fmla="*/ 504 w 1119"/>
                <a:gd name="T39" fmla="*/ 2139 h 4881"/>
                <a:gd name="T40" fmla="*/ 477 w 1119"/>
                <a:gd name="T41" fmla="*/ 2074 h 4881"/>
                <a:gd name="T42" fmla="*/ 456 w 1119"/>
                <a:gd name="T43" fmla="*/ 1700 h 4881"/>
                <a:gd name="T44" fmla="*/ 392 w 1119"/>
                <a:gd name="T45" fmla="*/ 911 h 4881"/>
                <a:gd name="T46" fmla="*/ 469 w 1119"/>
                <a:gd name="T47" fmla="*/ 475 h 4881"/>
                <a:gd name="T48" fmla="*/ 752 w 1119"/>
                <a:gd name="T49" fmla="*/ 4 h 4881"/>
                <a:gd name="T50" fmla="*/ 770 w 1119"/>
                <a:gd name="T51" fmla="*/ 0 h 4881"/>
                <a:gd name="T52" fmla="*/ 487 w 1119"/>
                <a:gd name="T53" fmla="*/ 473 h 4881"/>
                <a:gd name="T54" fmla="*/ 411 w 1119"/>
                <a:gd name="T55" fmla="*/ 910 h 4881"/>
                <a:gd name="T56" fmla="*/ 475 w 1119"/>
                <a:gd name="T57" fmla="*/ 1705 h 4881"/>
                <a:gd name="T58" fmla="*/ 497 w 1119"/>
                <a:gd name="T59" fmla="*/ 2078 h 4881"/>
                <a:gd name="T60" fmla="*/ 524 w 1119"/>
                <a:gd name="T61" fmla="*/ 2142 h 4881"/>
                <a:gd name="T62" fmla="*/ 558 w 1119"/>
                <a:gd name="T63" fmla="*/ 2230 h 4881"/>
                <a:gd name="T64" fmla="*/ 739 w 1119"/>
                <a:gd name="T65" fmla="*/ 2526 h 4881"/>
                <a:gd name="T66" fmla="*/ 1114 w 1119"/>
                <a:gd name="T67" fmla="*/ 2833 h 4881"/>
                <a:gd name="T68" fmla="*/ 1093 w 1119"/>
                <a:gd name="T69" fmla="*/ 2939 h 4881"/>
                <a:gd name="T70" fmla="*/ 783 w 1119"/>
                <a:gd name="T71" fmla="*/ 3230 h 4881"/>
                <a:gd name="T72" fmla="*/ 459 w 1119"/>
                <a:gd name="T73" fmla="*/ 3442 h 4881"/>
                <a:gd name="T74" fmla="*/ 344 w 1119"/>
                <a:gd name="T75" fmla="*/ 3509 h 4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9" h="4881">
                  <a:moveTo>
                    <a:pt x="344" y="3509"/>
                  </a:moveTo>
                  <a:cubicBezTo>
                    <a:pt x="280" y="3544"/>
                    <a:pt x="215" y="3579"/>
                    <a:pt x="155" y="3619"/>
                  </a:cubicBezTo>
                  <a:cubicBezTo>
                    <a:pt x="137" y="3630"/>
                    <a:pt x="120" y="3643"/>
                    <a:pt x="107" y="3655"/>
                  </a:cubicBezTo>
                  <a:cubicBezTo>
                    <a:pt x="34" y="3721"/>
                    <a:pt x="16" y="3787"/>
                    <a:pt x="68" y="3881"/>
                  </a:cubicBezTo>
                  <a:cubicBezTo>
                    <a:pt x="126" y="3984"/>
                    <a:pt x="224" y="4066"/>
                    <a:pt x="313" y="4140"/>
                  </a:cubicBezTo>
                  <a:cubicBezTo>
                    <a:pt x="469" y="4272"/>
                    <a:pt x="639" y="4392"/>
                    <a:pt x="796" y="4526"/>
                  </a:cubicBezTo>
                  <a:cubicBezTo>
                    <a:pt x="898" y="4614"/>
                    <a:pt x="1054" y="4736"/>
                    <a:pt x="1070" y="4881"/>
                  </a:cubicBezTo>
                  <a:cubicBezTo>
                    <a:pt x="1063" y="4881"/>
                    <a:pt x="1060" y="4881"/>
                    <a:pt x="1052" y="4881"/>
                  </a:cubicBezTo>
                  <a:cubicBezTo>
                    <a:pt x="1036" y="4736"/>
                    <a:pt x="880" y="4614"/>
                    <a:pt x="779" y="4527"/>
                  </a:cubicBezTo>
                  <a:cubicBezTo>
                    <a:pt x="623" y="4392"/>
                    <a:pt x="452" y="4272"/>
                    <a:pt x="297" y="4141"/>
                  </a:cubicBezTo>
                  <a:cubicBezTo>
                    <a:pt x="208" y="4066"/>
                    <a:pt x="111" y="3985"/>
                    <a:pt x="52" y="3881"/>
                  </a:cubicBezTo>
                  <a:cubicBezTo>
                    <a:pt x="0" y="3788"/>
                    <a:pt x="17" y="3722"/>
                    <a:pt x="90" y="3655"/>
                  </a:cubicBezTo>
                  <a:cubicBezTo>
                    <a:pt x="103" y="3643"/>
                    <a:pt x="121" y="3631"/>
                    <a:pt x="139" y="3619"/>
                  </a:cubicBezTo>
                  <a:cubicBezTo>
                    <a:pt x="236" y="3554"/>
                    <a:pt x="343" y="3504"/>
                    <a:pt x="442" y="3442"/>
                  </a:cubicBezTo>
                  <a:cubicBezTo>
                    <a:pt x="550" y="3373"/>
                    <a:pt x="660" y="3304"/>
                    <a:pt x="765" y="3231"/>
                  </a:cubicBezTo>
                  <a:cubicBezTo>
                    <a:pt x="877" y="3153"/>
                    <a:pt x="1011" y="3065"/>
                    <a:pt x="1074" y="2940"/>
                  </a:cubicBezTo>
                  <a:cubicBezTo>
                    <a:pt x="1092" y="2905"/>
                    <a:pt x="1099" y="2869"/>
                    <a:pt x="1094" y="2835"/>
                  </a:cubicBezTo>
                  <a:cubicBezTo>
                    <a:pt x="1069" y="2676"/>
                    <a:pt x="822" y="2612"/>
                    <a:pt x="719" y="2527"/>
                  </a:cubicBezTo>
                  <a:cubicBezTo>
                    <a:pt x="626" y="2450"/>
                    <a:pt x="578" y="2345"/>
                    <a:pt x="538" y="2228"/>
                  </a:cubicBezTo>
                  <a:cubicBezTo>
                    <a:pt x="528" y="2198"/>
                    <a:pt x="517" y="2168"/>
                    <a:pt x="504" y="2139"/>
                  </a:cubicBezTo>
                  <a:cubicBezTo>
                    <a:pt x="495" y="2117"/>
                    <a:pt x="485" y="2095"/>
                    <a:pt x="477" y="2074"/>
                  </a:cubicBezTo>
                  <a:cubicBezTo>
                    <a:pt x="426" y="1938"/>
                    <a:pt x="439" y="1843"/>
                    <a:pt x="456" y="1700"/>
                  </a:cubicBezTo>
                  <a:cubicBezTo>
                    <a:pt x="487" y="1440"/>
                    <a:pt x="493" y="1160"/>
                    <a:pt x="392" y="911"/>
                  </a:cubicBezTo>
                  <a:cubicBezTo>
                    <a:pt x="325" y="747"/>
                    <a:pt x="338" y="603"/>
                    <a:pt x="469" y="475"/>
                  </a:cubicBezTo>
                  <a:cubicBezTo>
                    <a:pt x="589" y="358"/>
                    <a:pt x="745" y="186"/>
                    <a:pt x="752" y="4"/>
                  </a:cubicBezTo>
                  <a:cubicBezTo>
                    <a:pt x="759" y="2"/>
                    <a:pt x="763" y="2"/>
                    <a:pt x="770" y="0"/>
                  </a:cubicBezTo>
                  <a:cubicBezTo>
                    <a:pt x="763" y="183"/>
                    <a:pt x="606" y="355"/>
                    <a:pt x="487" y="473"/>
                  </a:cubicBezTo>
                  <a:cubicBezTo>
                    <a:pt x="356" y="602"/>
                    <a:pt x="344" y="747"/>
                    <a:pt x="411" y="910"/>
                  </a:cubicBezTo>
                  <a:cubicBezTo>
                    <a:pt x="512" y="1161"/>
                    <a:pt x="506" y="1443"/>
                    <a:pt x="475" y="1705"/>
                  </a:cubicBezTo>
                  <a:cubicBezTo>
                    <a:pt x="458" y="1848"/>
                    <a:pt x="445" y="1943"/>
                    <a:pt x="497" y="2078"/>
                  </a:cubicBezTo>
                  <a:cubicBezTo>
                    <a:pt x="505" y="2099"/>
                    <a:pt x="514" y="2120"/>
                    <a:pt x="524" y="2142"/>
                  </a:cubicBezTo>
                  <a:cubicBezTo>
                    <a:pt x="537" y="2171"/>
                    <a:pt x="548" y="2201"/>
                    <a:pt x="558" y="2230"/>
                  </a:cubicBezTo>
                  <a:cubicBezTo>
                    <a:pt x="598" y="2346"/>
                    <a:pt x="647" y="2450"/>
                    <a:pt x="739" y="2526"/>
                  </a:cubicBezTo>
                  <a:cubicBezTo>
                    <a:pt x="843" y="2611"/>
                    <a:pt x="1089" y="2675"/>
                    <a:pt x="1114" y="2833"/>
                  </a:cubicBezTo>
                  <a:cubicBezTo>
                    <a:pt x="1119" y="2867"/>
                    <a:pt x="1111" y="2904"/>
                    <a:pt x="1093" y="2939"/>
                  </a:cubicBezTo>
                  <a:cubicBezTo>
                    <a:pt x="1030" y="3064"/>
                    <a:pt x="895" y="3152"/>
                    <a:pt x="783" y="3230"/>
                  </a:cubicBezTo>
                  <a:cubicBezTo>
                    <a:pt x="678" y="3304"/>
                    <a:pt x="567" y="3372"/>
                    <a:pt x="459" y="3442"/>
                  </a:cubicBezTo>
                  <a:cubicBezTo>
                    <a:pt x="421" y="3465"/>
                    <a:pt x="382" y="3487"/>
                    <a:pt x="344" y="3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82"/>
            <p:cNvSpPr>
              <a:spLocks/>
            </p:cNvSpPr>
            <p:nvPr userDrawn="1"/>
          </p:nvSpPr>
          <p:spPr bwMode="auto">
            <a:xfrm>
              <a:off x="2525" y="2761"/>
              <a:ext cx="340" cy="1546"/>
            </a:xfrm>
            <a:custGeom>
              <a:avLst/>
              <a:gdLst>
                <a:gd name="T0" fmla="*/ 430 w 1091"/>
                <a:gd name="T1" fmla="*/ 3560 h 4950"/>
                <a:gd name="T2" fmla="*/ 197 w 1091"/>
                <a:gd name="T3" fmla="*/ 3687 h 4950"/>
                <a:gd name="T4" fmla="*/ 169 w 1091"/>
                <a:gd name="T5" fmla="*/ 3705 h 4950"/>
                <a:gd name="T6" fmla="*/ 46 w 1091"/>
                <a:gd name="T7" fmla="*/ 3931 h 4950"/>
                <a:gd name="T8" fmla="*/ 221 w 1091"/>
                <a:gd name="T9" fmla="*/ 4190 h 4950"/>
                <a:gd name="T10" fmla="*/ 671 w 1091"/>
                <a:gd name="T11" fmla="*/ 4586 h 4950"/>
                <a:gd name="T12" fmla="*/ 964 w 1091"/>
                <a:gd name="T13" fmla="*/ 4950 h 4950"/>
                <a:gd name="T14" fmla="*/ 946 w 1091"/>
                <a:gd name="T15" fmla="*/ 4950 h 4950"/>
                <a:gd name="T16" fmla="*/ 653 w 1091"/>
                <a:gd name="T17" fmla="*/ 4586 h 4950"/>
                <a:gd name="T18" fmla="*/ 202 w 1091"/>
                <a:gd name="T19" fmla="*/ 4189 h 4950"/>
                <a:gd name="T20" fmla="*/ 26 w 1091"/>
                <a:gd name="T21" fmla="*/ 3931 h 4950"/>
                <a:gd name="T22" fmla="*/ 149 w 1091"/>
                <a:gd name="T23" fmla="*/ 3705 h 4950"/>
                <a:gd name="T24" fmla="*/ 177 w 1091"/>
                <a:gd name="T25" fmla="*/ 3687 h 4950"/>
                <a:gd name="T26" fmla="*/ 529 w 1091"/>
                <a:gd name="T27" fmla="*/ 3492 h 4950"/>
                <a:gd name="T28" fmla="*/ 825 w 1091"/>
                <a:gd name="T29" fmla="*/ 3275 h 4950"/>
                <a:gd name="T30" fmla="*/ 1064 w 1091"/>
                <a:gd name="T31" fmla="*/ 2977 h 4950"/>
                <a:gd name="T32" fmla="*/ 1051 w 1091"/>
                <a:gd name="T33" fmla="*/ 2870 h 4950"/>
                <a:gd name="T34" fmla="*/ 614 w 1091"/>
                <a:gd name="T35" fmla="*/ 2576 h 4950"/>
                <a:gd name="T36" fmla="*/ 414 w 1091"/>
                <a:gd name="T37" fmla="*/ 2329 h 4950"/>
                <a:gd name="T38" fmla="*/ 365 w 1091"/>
                <a:gd name="T39" fmla="*/ 2251 h 4950"/>
                <a:gd name="T40" fmla="*/ 289 w 1091"/>
                <a:gd name="T41" fmla="*/ 2115 h 4950"/>
                <a:gd name="T42" fmla="*/ 300 w 1091"/>
                <a:gd name="T43" fmla="*/ 1721 h 4950"/>
                <a:gd name="T44" fmla="*/ 301 w 1091"/>
                <a:gd name="T45" fmla="*/ 935 h 4950"/>
                <a:gd name="T46" fmla="*/ 433 w 1091"/>
                <a:gd name="T47" fmla="*/ 457 h 4950"/>
                <a:gd name="T48" fmla="*/ 633 w 1091"/>
                <a:gd name="T49" fmla="*/ 3 h 4950"/>
                <a:gd name="T50" fmla="*/ 651 w 1091"/>
                <a:gd name="T51" fmla="*/ 0 h 4950"/>
                <a:gd name="T52" fmla="*/ 451 w 1091"/>
                <a:gd name="T53" fmla="*/ 456 h 4950"/>
                <a:gd name="T54" fmla="*/ 320 w 1091"/>
                <a:gd name="T55" fmla="*/ 934 h 4950"/>
                <a:gd name="T56" fmla="*/ 319 w 1091"/>
                <a:gd name="T57" fmla="*/ 1725 h 4950"/>
                <a:gd name="T58" fmla="*/ 309 w 1091"/>
                <a:gd name="T59" fmla="*/ 2119 h 4950"/>
                <a:gd name="T60" fmla="*/ 384 w 1091"/>
                <a:gd name="T61" fmla="*/ 2253 h 4950"/>
                <a:gd name="T62" fmla="*/ 434 w 1091"/>
                <a:gd name="T63" fmla="*/ 2331 h 4950"/>
                <a:gd name="T64" fmla="*/ 633 w 1091"/>
                <a:gd name="T65" fmla="*/ 2575 h 4950"/>
                <a:gd name="T66" fmla="*/ 1070 w 1091"/>
                <a:gd name="T67" fmla="*/ 2869 h 4950"/>
                <a:gd name="T68" fmla="*/ 1084 w 1091"/>
                <a:gd name="T69" fmla="*/ 2976 h 4950"/>
                <a:gd name="T70" fmla="*/ 844 w 1091"/>
                <a:gd name="T71" fmla="*/ 3275 h 4950"/>
                <a:gd name="T72" fmla="*/ 549 w 1091"/>
                <a:gd name="T73" fmla="*/ 3492 h 4950"/>
                <a:gd name="T74" fmla="*/ 430 w 1091"/>
                <a:gd name="T75" fmla="*/ 3560 h 4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1" h="4950">
                  <a:moveTo>
                    <a:pt x="430" y="3560"/>
                  </a:moveTo>
                  <a:cubicBezTo>
                    <a:pt x="352" y="3602"/>
                    <a:pt x="272" y="3642"/>
                    <a:pt x="197" y="3687"/>
                  </a:cubicBezTo>
                  <a:cubicBezTo>
                    <a:pt x="187" y="3693"/>
                    <a:pt x="178" y="3699"/>
                    <a:pt x="169" y="3705"/>
                  </a:cubicBezTo>
                  <a:cubicBezTo>
                    <a:pt x="86" y="3763"/>
                    <a:pt x="20" y="3820"/>
                    <a:pt x="46" y="3931"/>
                  </a:cubicBezTo>
                  <a:cubicBezTo>
                    <a:pt x="70" y="4033"/>
                    <a:pt x="151" y="4118"/>
                    <a:pt x="221" y="4190"/>
                  </a:cubicBezTo>
                  <a:cubicBezTo>
                    <a:pt x="358" y="4331"/>
                    <a:pt x="521" y="4453"/>
                    <a:pt x="671" y="4586"/>
                  </a:cubicBezTo>
                  <a:cubicBezTo>
                    <a:pt x="777" y="4680"/>
                    <a:pt x="931" y="4803"/>
                    <a:pt x="964" y="4950"/>
                  </a:cubicBezTo>
                  <a:cubicBezTo>
                    <a:pt x="957" y="4950"/>
                    <a:pt x="953" y="4950"/>
                    <a:pt x="946" y="4950"/>
                  </a:cubicBezTo>
                  <a:cubicBezTo>
                    <a:pt x="912" y="4803"/>
                    <a:pt x="759" y="4680"/>
                    <a:pt x="653" y="4586"/>
                  </a:cubicBezTo>
                  <a:cubicBezTo>
                    <a:pt x="503" y="4453"/>
                    <a:pt x="340" y="4330"/>
                    <a:pt x="202" y="4189"/>
                  </a:cubicBezTo>
                  <a:cubicBezTo>
                    <a:pt x="132" y="4118"/>
                    <a:pt x="50" y="4033"/>
                    <a:pt x="26" y="3931"/>
                  </a:cubicBezTo>
                  <a:cubicBezTo>
                    <a:pt x="0" y="3820"/>
                    <a:pt x="66" y="3763"/>
                    <a:pt x="149" y="3705"/>
                  </a:cubicBezTo>
                  <a:cubicBezTo>
                    <a:pt x="157" y="3699"/>
                    <a:pt x="167" y="3693"/>
                    <a:pt x="177" y="3687"/>
                  </a:cubicBezTo>
                  <a:cubicBezTo>
                    <a:pt x="291" y="3617"/>
                    <a:pt x="415" y="3563"/>
                    <a:pt x="529" y="3492"/>
                  </a:cubicBezTo>
                  <a:cubicBezTo>
                    <a:pt x="632" y="3427"/>
                    <a:pt x="732" y="3354"/>
                    <a:pt x="825" y="3275"/>
                  </a:cubicBezTo>
                  <a:cubicBezTo>
                    <a:pt x="918" y="3197"/>
                    <a:pt x="1039" y="3104"/>
                    <a:pt x="1064" y="2977"/>
                  </a:cubicBezTo>
                  <a:cubicBezTo>
                    <a:pt x="1071" y="2941"/>
                    <a:pt x="1067" y="2904"/>
                    <a:pt x="1051" y="2870"/>
                  </a:cubicBezTo>
                  <a:cubicBezTo>
                    <a:pt x="972" y="2707"/>
                    <a:pt x="742" y="2681"/>
                    <a:pt x="614" y="2576"/>
                  </a:cubicBezTo>
                  <a:cubicBezTo>
                    <a:pt x="530" y="2507"/>
                    <a:pt x="471" y="2423"/>
                    <a:pt x="414" y="2329"/>
                  </a:cubicBezTo>
                  <a:cubicBezTo>
                    <a:pt x="399" y="2303"/>
                    <a:pt x="382" y="2277"/>
                    <a:pt x="365" y="2251"/>
                  </a:cubicBezTo>
                  <a:cubicBezTo>
                    <a:pt x="335" y="2207"/>
                    <a:pt x="309" y="2163"/>
                    <a:pt x="289" y="2115"/>
                  </a:cubicBezTo>
                  <a:cubicBezTo>
                    <a:pt x="242" y="1997"/>
                    <a:pt x="291" y="1847"/>
                    <a:pt x="300" y="1721"/>
                  </a:cubicBezTo>
                  <a:cubicBezTo>
                    <a:pt x="320" y="1459"/>
                    <a:pt x="320" y="1195"/>
                    <a:pt x="301" y="935"/>
                  </a:cubicBezTo>
                  <a:cubicBezTo>
                    <a:pt x="288" y="761"/>
                    <a:pt x="320" y="595"/>
                    <a:pt x="433" y="457"/>
                  </a:cubicBezTo>
                  <a:cubicBezTo>
                    <a:pt x="536" y="332"/>
                    <a:pt x="632" y="173"/>
                    <a:pt x="633" y="3"/>
                  </a:cubicBezTo>
                  <a:cubicBezTo>
                    <a:pt x="641" y="1"/>
                    <a:pt x="644" y="1"/>
                    <a:pt x="651" y="0"/>
                  </a:cubicBezTo>
                  <a:cubicBezTo>
                    <a:pt x="649" y="169"/>
                    <a:pt x="556" y="331"/>
                    <a:pt x="451" y="456"/>
                  </a:cubicBezTo>
                  <a:cubicBezTo>
                    <a:pt x="335" y="593"/>
                    <a:pt x="307" y="760"/>
                    <a:pt x="320" y="934"/>
                  </a:cubicBezTo>
                  <a:cubicBezTo>
                    <a:pt x="339" y="1196"/>
                    <a:pt x="339" y="1461"/>
                    <a:pt x="319" y="1725"/>
                  </a:cubicBezTo>
                  <a:cubicBezTo>
                    <a:pt x="310" y="1850"/>
                    <a:pt x="260" y="2002"/>
                    <a:pt x="309" y="2119"/>
                  </a:cubicBezTo>
                  <a:cubicBezTo>
                    <a:pt x="328" y="2166"/>
                    <a:pt x="354" y="2210"/>
                    <a:pt x="384" y="2253"/>
                  </a:cubicBezTo>
                  <a:cubicBezTo>
                    <a:pt x="401" y="2279"/>
                    <a:pt x="418" y="2305"/>
                    <a:pt x="434" y="2331"/>
                  </a:cubicBezTo>
                  <a:cubicBezTo>
                    <a:pt x="490" y="2424"/>
                    <a:pt x="550" y="2507"/>
                    <a:pt x="633" y="2575"/>
                  </a:cubicBezTo>
                  <a:cubicBezTo>
                    <a:pt x="762" y="2679"/>
                    <a:pt x="992" y="2706"/>
                    <a:pt x="1070" y="2869"/>
                  </a:cubicBezTo>
                  <a:cubicBezTo>
                    <a:pt x="1087" y="2903"/>
                    <a:pt x="1091" y="2940"/>
                    <a:pt x="1084" y="2976"/>
                  </a:cubicBezTo>
                  <a:cubicBezTo>
                    <a:pt x="1059" y="3103"/>
                    <a:pt x="937" y="3196"/>
                    <a:pt x="844" y="3275"/>
                  </a:cubicBezTo>
                  <a:cubicBezTo>
                    <a:pt x="752" y="3354"/>
                    <a:pt x="652" y="3427"/>
                    <a:pt x="549" y="3492"/>
                  </a:cubicBezTo>
                  <a:cubicBezTo>
                    <a:pt x="511" y="3516"/>
                    <a:pt x="470" y="3538"/>
                    <a:pt x="430" y="35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83"/>
            <p:cNvSpPr>
              <a:spLocks/>
            </p:cNvSpPr>
            <p:nvPr userDrawn="1"/>
          </p:nvSpPr>
          <p:spPr bwMode="auto">
            <a:xfrm>
              <a:off x="2659" y="2750"/>
              <a:ext cx="325" cy="1556"/>
            </a:xfrm>
            <a:custGeom>
              <a:avLst/>
              <a:gdLst>
                <a:gd name="T0" fmla="*/ 433 w 1042"/>
                <a:gd name="T1" fmla="*/ 3603 h 4982"/>
                <a:gd name="T2" fmla="*/ 202 w 1042"/>
                <a:gd name="T3" fmla="*/ 3732 h 4982"/>
                <a:gd name="T4" fmla="*/ 179 w 1042"/>
                <a:gd name="T5" fmla="*/ 3746 h 4982"/>
                <a:gd name="T6" fmla="*/ 39 w 1042"/>
                <a:gd name="T7" fmla="*/ 3971 h 4982"/>
                <a:gd name="T8" fmla="*/ 184 w 1042"/>
                <a:gd name="T9" fmla="*/ 4226 h 4982"/>
                <a:gd name="T10" fmla="*/ 598 w 1042"/>
                <a:gd name="T11" fmla="*/ 4617 h 4982"/>
                <a:gd name="T12" fmla="*/ 895 w 1042"/>
                <a:gd name="T13" fmla="*/ 4982 h 4982"/>
                <a:gd name="T14" fmla="*/ 877 w 1042"/>
                <a:gd name="T15" fmla="*/ 4982 h 4982"/>
                <a:gd name="T16" fmla="*/ 580 w 1042"/>
                <a:gd name="T17" fmla="*/ 4617 h 4982"/>
                <a:gd name="T18" fmla="*/ 164 w 1042"/>
                <a:gd name="T19" fmla="*/ 4225 h 4982"/>
                <a:gd name="T20" fmla="*/ 18 w 1042"/>
                <a:gd name="T21" fmla="*/ 3970 h 4982"/>
                <a:gd name="T22" fmla="*/ 157 w 1042"/>
                <a:gd name="T23" fmla="*/ 3746 h 4982"/>
                <a:gd name="T24" fmla="*/ 180 w 1042"/>
                <a:gd name="T25" fmla="*/ 3731 h 4982"/>
                <a:gd name="T26" fmla="*/ 525 w 1042"/>
                <a:gd name="T27" fmla="*/ 3534 h 4982"/>
                <a:gd name="T28" fmla="*/ 786 w 1042"/>
                <a:gd name="T29" fmla="*/ 3315 h 4982"/>
                <a:gd name="T30" fmla="*/ 1012 w 1042"/>
                <a:gd name="T31" fmla="*/ 3005 h 4982"/>
                <a:gd name="T32" fmla="*/ 1006 w 1042"/>
                <a:gd name="T33" fmla="*/ 2892 h 4982"/>
                <a:gd name="T34" fmla="*/ 578 w 1042"/>
                <a:gd name="T35" fmla="*/ 2596 h 4982"/>
                <a:gd name="T36" fmla="*/ 375 w 1042"/>
                <a:gd name="T37" fmla="*/ 2401 h 4982"/>
                <a:gd name="T38" fmla="*/ 309 w 1042"/>
                <a:gd name="T39" fmla="*/ 2329 h 4982"/>
                <a:gd name="T40" fmla="*/ 199 w 1042"/>
                <a:gd name="T41" fmla="*/ 2177 h 4982"/>
                <a:gd name="T42" fmla="*/ 207 w 1042"/>
                <a:gd name="T43" fmla="*/ 1765 h 4982"/>
                <a:gd name="T44" fmla="*/ 246 w 1042"/>
                <a:gd name="T45" fmla="*/ 965 h 4982"/>
                <a:gd name="T46" fmla="*/ 404 w 1042"/>
                <a:gd name="T47" fmla="*/ 446 h 4982"/>
                <a:gd name="T48" fmla="*/ 565 w 1042"/>
                <a:gd name="T49" fmla="*/ 0 h 4982"/>
                <a:gd name="T50" fmla="*/ 583 w 1042"/>
                <a:gd name="T51" fmla="*/ 0 h 4982"/>
                <a:gd name="T52" fmla="*/ 422 w 1042"/>
                <a:gd name="T53" fmla="*/ 445 h 4982"/>
                <a:gd name="T54" fmla="*/ 264 w 1042"/>
                <a:gd name="T55" fmla="*/ 965 h 4982"/>
                <a:gd name="T56" fmla="*/ 226 w 1042"/>
                <a:gd name="T57" fmla="*/ 1767 h 4982"/>
                <a:gd name="T58" fmla="*/ 217 w 1042"/>
                <a:gd name="T59" fmla="*/ 2180 h 4982"/>
                <a:gd name="T60" fmla="*/ 328 w 1042"/>
                <a:gd name="T61" fmla="*/ 2331 h 4982"/>
                <a:gd name="T62" fmla="*/ 394 w 1042"/>
                <a:gd name="T63" fmla="*/ 2402 h 4982"/>
                <a:gd name="T64" fmla="*/ 597 w 1042"/>
                <a:gd name="T65" fmla="*/ 2596 h 4982"/>
                <a:gd name="T66" fmla="*/ 1025 w 1042"/>
                <a:gd name="T67" fmla="*/ 2892 h 4982"/>
                <a:gd name="T68" fmla="*/ 1030 w 1042"/>
                <a:gd name="T69" fmla="*/ 3004 h 4982"/>
                <a:gd name="T70" fmla="*/ 806 w 1042"/>
                <a:gd name="T71" fmla="*/ 3315 h 4982"/>
                <a:gd name="T72" fmla="*/ 546 w 1042"/>
                <a:gd name="T73" fmla="*/ 3535 h 4982"/>
                <a:gd name="T74" fmla="*/ 433 w 1042"/>
                <a:gd name="T75" fmla="*/ 3603 h 4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2" h="4982">
                  <a:moveTo>
                    <a:pt x="433" y="3603"/>
                  </a:moveTo>
                  <a:cubicBezTo>
                    <a:pt x="356" y="3646"/>
                    <a:pt x="278" y="3687"/>
                    <a:pt x="202" y="3732"/>
                  </a:cubicBezTo>
                  <a:cubicBezTo>
                    <a:pt x="193" y="3738"/>
                    <a:pt x="188" y="3741"/>
                    <a:pt x="179" y="3746"/>
                  </a:cubicBezTo>
                  <a:cubicBezTo>
                    <a:pt x="93" y="3807"/>
                    <a:pt x="22" y="3858"/>
                    <a:pt x="39" y="3971"/>
                  </a:cubicBezTo>
                  <a:cubicBezTo>
                    <a:pt x="54" y="4069"/>
                    <a:pt x="122" y="4154"/>
                    <a:pt x="184" y="4226"/>
                  </a:cubicBezTo>
                  <a:cubicBezTo>
                    <a:pt x="306" y="4367"/>
                    <a:pt x="457" y="4489"/>
                    <a:pt x="598" y="4617"/>
                  </a:cubicBezTo>
                  <a:cubicBezTo>
                    <a:pt x="705" y="4715"/>
                    <a:pt x="856" y="4835"/>
                    <a:pt x="895" y="4982"/>
                  </a:cubicBezTo>
                  <a:cubicBezTo>
                    <a:pt x="888" y="4982"/>
                    <a:pt x="884" y="4982"/>
                    <a:pt x="877" y="4982"/>
                  </a:cubicBezTo>
                  <a:cubicBezTo>
                    <a:pt x="839" y="4835"/>
                    <a:pt x="686" y="4715"/>
                    <a:pt x="580" y="4617"/>
                  </a:cubicBezTo>
                  <a:cubicBezTo>
                    <a:pt x="439" y="4489"/>
                    <a:pt x="287" y="4366"/>
                    <a:pt x="164" y="4225"/>
                  </a:cubicBezTo>
                  <a:cubicBezTo>
                    <a:pt x="102" y="4154"/>
                    <a:pt x="33" y="4069"/>
                    <a:pt x="18" y="3970"/>
                  </a:cubicBezTo>
                  <a:cubicBezTo>
                    <a:pt x="0" y="3857"/>
                    <a:pt x="71" y="3807"/>
                    <a:pt x="157" y="3746"/>
                  </a:cubicBezTo>
                  <a:cubicBezTo>
                    <a:pt x="166" y="3740"/>
                    <a:pt x="171" y="3737"/>
                    <a:pt x="180" y="3731"/>
                  </a:cubicBezTo>
                  <a:cubicBezTo>
                    <a:pt x="294" y="3664"/>
                    <a:pt x="415" y="3607"/>
                    <a:pt x="525" y="3534"/>
                  </a:cubicBezTo>
                  <a:cubicBezTo>
                    <a:pt x="619" y="3472"/>
                    <a:pt x="707" y="3395"/>
                    <a:pt x="786" y="3315"/>
                  </a:cubicBezTo>
                  <a:cubicBezTo>
                    <a:pt x="873" y="3226"/>
                    <a:pt x="968" y="3117"/>
                    <a:pt x="1012" y="3005"/>
                  </a:cubicBezTo>
                  <a:cubicBezTo>
                    <a:pt x="1025" y="2973"/>
                    <a:pt x="1021" y="2924"/>
                    <a:pt x="1006" y="2892"/>
                  </a:cubicBezTo>
                  <a:cubicBezTo>
                    <a:pt x="932" y="2731"/>
                    <a:pt x="710" y="2691"/>
                    <a:pt x="578" y="2596"/>
                  </a:cubicBezTo>
                  <a:cubicBezTo>
                    <a:pt x="502" y="2541"/>
                    <a:pt x="437" y="2473"/>
                    <a:pt x="375" y="2401"/>
                  </a:cubicBezTo>
                  <a:cubicBezTo>
                    <a:pt x="354" y="2378"/>
                    <a:pt x="332" y="2354"/>
                    <a:pt x="309" y="2329"/>
                  </a:cubicBezTo>
                  <a:cubicBezTo>
                    <a:pt x="266" y="2284"/>
                    <a:pt x="223" y="2236"/>
                    <a:pt x="199" y="2177"/>
                  </a:cubicBezTo>
                  <a:cubicBezTo>
                    <a:pt x="151" y="2060"/>
                    <a:pt x="199" y="1886"/>
                    <a:pt x="207" y="1765"/>
                  </a:cubicBezTo>
                  <a:cubicBezTo>
                    <a:pt x="225" y="1498"/>
                    <a:pt x="237" y="1232"/>
                    <a:pt x="246" y="965"/>
                  </a:cubicBezTo>
                  <a:cubicBezTo>
                    <a:pt x="252" y="780"/>
                    <a:pt x="297" y="597"/>
                    <a:pt x="404" y="446"/>
                  </a:cubicBezTo>
                  <a:cubicBezTo>
                    <a:pt x="495" y="319"/>
                    <a:pt x="570" y="164"/>
                    <a:pt x="565" y="0"/>
                  </a:cubicBezTo>
                  <a:cubicBezTo>
                    <a:pt x="573" y="0"/>
                    <a:pt x="576" y="0"/>
                    <a:pt x="583" y="0"/>
                  </a:cubicBezTo>
                  <a:cubicBezTo>
                    <a:pt x="588" y="163"/>
                    <a:pt x="512" y="318"/>
                    <a:pt x="422" y="445"/>
                  </a:cubicBezTo>
                  <a:cubicBezTo>
                    <a:pt x="315" y="597"/>
                    <a:pt x="270" y="780"/>
                    <a:pt x="264" y="965"/>
                  </a:cubicBezTo>
                  <a:cubicBezTo>
                    <a:pt x="255" y="1232"/>
                    <a:pt x="243" y="1500"/>
                    <a:pt x="226" y="1767"/>
                  </a:cubicBezTo>
                  <a:cubicBezTo>
                    <a:pt x="218" y="1889"/>
                    <a:pt x="170" y="2063"/>
                    <a:pt x="217" y="2180"/>
                  </a:cubicBezTo>
                  <a:cubicBezTo>
                    <a:pt x="242" y="2239"/>
                    <a:pt x="284" y="2286"/>
                    <a:pt x="328" y="2331"/>
                  </a:cubicBezTo>
                  <a:cubicBezTo>
                    <a:pt x="351" y="2355"/>
                    <a:pt x="373" y="2379"/>
                    <a:pt x="394" y="2402"/>
                  </a:cubicBezTo>
                  <a:cubicBezTo>
                    <a:pt x="456" y="2474"/>
                    <a:pt x="521" y="2541"/>
                    <a:pt x="597" y="2596"/>
                  </a:cubicBezTo>
                  <a:cubicBezTo>
                    <a:pt x="729" y="2690"/>
                    <a:pt x="950" y="2733"/>
                    <a:pt x="1025" y="2892"/>
                  </a:cubicBezTo>
                  <a:cubicBezTo>
                    <a:pt x="1040" y="2923"/>
                    <a:pt x="1042" y="2972"/>
                    <a:pt x="1030" y="3004"/>
                  </a:cubicBezTo>
                  <a:cubicBezTo>
                    <a:pt x="987" y="3118"/>
                    <a:pt x="893" y="3226"/>
                    <a:pt x="806" y="3315"/>
                  </a:cubicBezTo>
                  <a:cubicBezTo>
                    <a:pt x="727" y="3396"/>
                    <a:pt x="640" y="3471"/>
                    <a:pt x="546" y="3535"/>
                  </a:cubicBezTo>
                  <a:cubicBezTo>
                    <a:pt x="510" y="3559"/>
                    <a:pt x="471" y="3581"/>
                    <a:pt x="433" y="36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84"/>
            <p:cNvSpPr>
              <a:spLocks/>
            </p:cNvSpPr>
            <p:nvPr userDrawn="1"/>
          </p:nvSpPr>
          <p:spPr bwMode="auto">
            <a:xfrm>
              <a:off x="2767" y="2754"/>
              <a:ext cx="318" cy="1551"/>
            </a:xfrm>
            <a:custGeom>
              <a:avLst/>
              <a:gdLst>
                <a:gd name="T0" fmla="*/ 391 w 1018"/>
                <a:gd name="T1" fmla="*/ 3617 h 4968"/>
                <a:gd name="T2" fmla="*/ 199 w 1018"/>
                <a:gd name="T3" fmla="*/ 3729 h 4968"/>
                <a:gd name="T4" fmla="*/ 153 w 1018"/>
                <a:gd name="T5" fmla="*/ 3759 h 4968"/>
                <a:gd name="T6" fmla="*/ 53 w 1018"/>
                <a:gd name="T7" fmla="*/ 3981 h 4968"/>
                <a:gd name="T8" fmla="*/ 220 w 1018"/>
                <a:gd name="T9" fmla="*/ 4232 h 4968"/>
                <a:gd name="T10" fmla="*/ 631 w 1018"/>
                <a:gd name="T11" fmla="*/ 4612 h 4968"/>
                <a:gd name="T12" fmla="*/ 908 w 1018"/>
                <a:gd name="T13" fmla="*/ 4968 h 4968"/>
                <a:gd name="T14" fmla="*/ 890 w 1018"/>
                <a:gd name="T15" fmla="*/ 4968 h 4968"/>
                <a:gd name="T16" fmla="*/ 613 w 1018"/>
                <a:gd name="T17" fmla="*/ 4612 h 4968"/>
                <a:gd name="T18" fmla="*/ 198 w 1018"/>
                <a:gd name="T19" fmla="*/ 4231 h 4968"/>
                <a:gd name="T20" fmla="*/ 30 w 1018"/>
                <a:gd name="T21" fmla="*/ 3980 h 4968"/>
                <a:gd name="T22" fmla="*/ 130 w 1018"/>
                <a:gd name="T23" fmla="*/ 3758 h 4968"/>
                <a:gd name="T24" fmla="*/ 175 w 1018"/>
                <a:gd name="T25" fmla="*/ 3728 h 4968"/>
                <a:gd name="T26" fmla="*/ 467 w 1018"/>
                <a:gd name="T27" fmla="*/ 3548 h 4968"/>
                <a:gd name="T28" fmla="*/ 701 w 1018"/>
                <a:gd name="T29" fmla="*/ 3328 h 4968"/>
                <a:gd name="T30" fmla="*/ 958 w 1018"/>
                <a:gd name="T31" fmla="*/ 3011 h 4968"/>
                <a:gd name="T32" fmla="*/ 994 w 1018"/>
                <a:gd name="T33" fmla="*/ 2892 h 4968"/>
                <a:gd name="T34" fmla="*/ 651 w 1018"/>
                <a:gd name="T35" fmla="*/ 2576 h 4968"/>
                <a:gd name="T36" fmla="*/ 555 w 1018"/>
                <a:gd name="T37" fmla="*/ 2495 h 4968"/>
                <a:gd name="T38" fmla="*/ 529 w 1018"/>
                <a:gd name="T39" fmla="*/ 2470 h 4968"/>
                <a:gd name="T40" fmla="*/ 366 w 1018"/>
                <a:gd name="T41" fmla="*/ 2354 h 4968"/>
                <a:gd name="T42" fmla="*/ 212 w 1018"/>
                <a:gd name="T43" fmla="*/ 2157 h 4968"/>
                <a:gd name="T44" fmla="*/ 222 w 1018"/>
                <a:gd name="T45" fmla="*/ 1748 h 4968"/>
                <a:gd name="T46" fmla="*/ 236 w 1018"/>
                <a:gd name="T47" fmla="*/ 1023 h 4968"/>
                <a:gd name="T48" fmla="*/ 408 w 1018"/>
                <a:gd name="T49" fmla="*/ 454 h 4968"/>
                <a:gd name="T50" fmla="*/ 589 w 1018"/>
                <a:gd name="T51" fmla="*/ 0 h 4968"/>
                <a:gd name="T52" fmla="*/ 607 w 1018"/>
                <a:gd name="T53" fmla="*/ 1 h 4968"/>
                <a:gd name="T54" fmla="*/ 425 w 1018"/>
                <a:gd name="T55" fmla="*/ 456 h 4968"/>
                <a:gd name="T56" fmla="*/ 254 w 1018"/>
                <a:gd name="T57" fmla="*/ 1023 h 4968"/>
                <a:gd name="T58" fmla="*/ 240 w 1018"/>
                <a:gd name="T59" fmla="*/ 1749 h 4968"/>
                <a:gd name="T60" fmla="*/ 230 w 1018"/>
                <a:gd name="T61" fmla="*/ 2158 h 4968"/>
                <a:gd name="T62" fmla="*/ 385 w 1018"/>
                <a:gd name="T63" fmla="*/ 2355 h 4968"/>
                <a:gd name="T64" fmla="*/ 547 w 1018"/>
                <a:gd name="T65" fmla="*/ 2470 h 4968"/>
                <a:gd name="T66" fmla="*/ 574 w 1018"/>
                <a:gd name="T67" fmla="*/ 2494 h 4968"/>
                <a:gd name="T68" fmla="*/ 669 w 1018"/>
                <a:gd name="T69" fmla="*/ 2576 h 4968"/>
                <a:gd name="T70" fmla="*/ 1012 w 1018"/>
                <a:gd name="T71" fmla="*/ 2892 h 4968"/>
                <a:gd name="T72" fmla="*/ 976 w 1018"/>
                <a:gd name="T73" fmla="*/ 3011 h 4968"/>
                <a:gd name="T74" fmla="*/ 721 w 1018"/>
                <a:gd name="T75" fmla="*/ 3329 h 4968"/>
                <a:gd name="T76" fmla="*/ 489 w 1018"/>
                <a:gd name="T77" fmla="*/ 3549 h 4968"/>
                <a:gd name="T78" fmla="*/ 391 w 1018"/>
                <a:gd name="T79" fmla="*/ 3617 h 4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8" h="4968">
                  <a:moveTo>
                    <a:pt x="391" y="3617"/>
                  </a:moveTo>
                  <a:cubicBezTo>
                    <a:pt x="327" y="3655"/>
                    <a:pt x="261" y="3690"/>
                    <a:pt x="199" y="3729"/>
                  </a:cubicBezTo>
                  <a:cubicBezTo>
                    <a:pt x="182" y="3739"/>
                    <a:pt x="166" y="3749"/>
                    <a:pt x="153" y="3759"/>
                  </a:cubicBezTo>
                  <a:cubicBezTo>
                    <a:pt x="71" y="3821"/>
                    <a:pt x="23" y="3874"/>
                    <a:pt x="53" y="3981"/>
                  </a:cubicBezTo>
                  <a:cubicBezTo>
                    <a:pt x="80" y="4079"/>
                    <a:pt x="153" y="4161"/>
                    <a:pt x="220" y="4232"/>
                  </a:cubicBezTo>
                  <a:cubicBezTo>
                    <a:pt x="345" y="4366"/>
                    <a:pt x="494" y="4485"/>
                    <a:pt x="631" y="4612"/>
                  </a:cubicBezTo>
                  <a:cubicBezTo>
                    <a:pt x="733" y="4705"/>
                    <a:pt x="879" y="4825"/>
                    <a:pt x="908" y="4968"/>
                  </a:cubicBezTo>
                  <a:cubicBezTo>
                    <a:pt x="900" y="4968"/>
                    <a:pt x="897" y="4968"/>
                    <a:pt x="890" y="4968"/>
                  </a:cubicBezTo>
                  <a:cubicBezTo>
                    <a:pt x="861" y="4825"/>
                    <a:pt x="714" y="4705"/>
                    <a:pt x="613" y="4612"/>
                  </a:cubicBezTo>
                  <a:cubicBezTo>
                    <a:pt x="474" y="4485"/>
                    <a:pt x="325" y="4366"/>
                    <a:pt x="198" y="4231"/>
                  </a:cubicBezTo>
                  <a:cubicBezTo>
                    <a:pt x="132" y="4160"/>
                    <a:pt x="58" y="4078"/>
                    <a:pt x="30" y="3980"/>
                  </a:cubicBezTo>
                  <a:cubicBezTo>
                    <a:pt x="0" y="3873"/>
                    <a:pt x="48" y="3820"/>
                    <a:pt x="130" y="3758"/>
                  </a:cubicBezTo>
                  <a:cubicBezTo>
                    <a:pt x="143" y="3748"/>
                    <a:pt x="159" y="3738"/>
                    <a:pt x="175" y="3728"/>
                  </a:cubicBezTo>
                  <a:cubicBezTo>
                    <a:pt x="272" y="3668"/>
                    <a:pt x="379" y="3620"/>
                    <a:pt x="467" y="3548"/>
                  </a:cubicBezTo>
                  <a:cubicBezTo>
                    <a:pt x="549" y="3480"/>
                    <a:pt x="627" y="3405"/>
                    <a:pt x="701" y="3328"/>
                  </a:cubicBezTo>
                  <a:cubicBezTo>
                    <a:pt x="794" y="3232"/>
                    <a:pt x="893" y="3128"/>
                    <a:pt x="958" y="3011"/>
                  </a:cubicBezTo>
                  <a:cubicBezTo>
                    <a:pt x="976" y="2977"/>
                    <a:pt x="993" y="2931"/>
                    <a:pt x="994" y="2892"/>
                  </a:cubicBezTo>
                  <a:cubicBezTo>
                    <a:pt x="1001" y="2729"/>
                    <a:pt x="758" y="2646"/>
                    <a:pt x="651" y="2576"/>
                  </a:cubicBezTo>
                  <a:cubicBezTo>
                    <a:pt x="615" y="2554"/>
                    <a:pt x="585" y="2526"/>
                    <a:pt x="555" y="2495"/>
                  </a:cubicBezTo>
                  <a:cubicBezTo>
                    <a:pt x="548" y="2486"/>
                    <a:pt x="539" y="2478"/>
                    <a:pt x="529" y="2470"/>
                  </a:cubicBezTo>
                  <a:cubicBezTo>
                    <a:pt x="477" y="2429"/>
                    <a:pt x="418" y="2393"/>
                    <a:pt x="366" y="2354"/>
                  </a:cubicBezTo>
                  <a:cubicBezTo>
                    <a:pt x="294" y="2300"/>
                    <a:pt x="235" y="2241"/>
                    <a:pt x="212" y="2157"/>
                  </a:cubicBezTo>
                  <a:cubicBezTo>
                    <a:pt x="180" y="2040"/>
                    <a:pt x="218" y="1876"/>
                    <a:pt x="222" y="1748"/>
                  </a:cubicBezTo>
                  <a:cubicBezTo>
                    <a:pt x="229" y="1507"/>
                    <a:pt x="233" y="1265"/>
                    <a:pt x="236" y="1023"/>
                  </a:cubicBezTo>
                  <a:cubicBezTo>
                    <a:pt x="239" y="825"/>
                    <a:pt x="288" y="614"/>
                    <a:pt x="408" y="454"/>
                  </a:cubicBezTo>
                  <a:cubicBezTo>
                    <a:pt x="503" y="327"/>
                    <a:pt x="595" y="167"/>
                    <a:pt x="589" y="0"/>
                  </a:cubicBezTo>
                  <a:cubicBezTo>
                    <a:pt x="596" y="0"/>
                    <a:pt x="599" y="1"/>
                    <a:pt x="607" y="1"/>
                  </a:cubicBezTo>
                  <a:cubicBezTo>
                    <a:pt x="613" y="169"/>
                    <a:pt x="521" y="328"/>
                    <a:pt x="425" y="456"/>
                  </a:cubicBezTo>
                  <a:cubicBezTo>
                    <a:pt x="306" y="616"/>
                    <a:pt x="257" y="825"/>
                    <a:pt x="254" y="1023"/>
                  </a:cubicBezTo>
                  <a:cubicBezTo>
                    <a:pt x="252" y="1265"/>
                    <a:pt x="247" y="1507"/>
                    <a:pt x="240" y="1749"/>
                  </a:cubicBezTo>
                  <a:cubicBezTo>
                    <a:pt x="236" y="1877"/>
                    <a:pt x="198" y="2041"/>
                    <a:pt x="230" y="2158"/>
                  </a:cubicBezTo>
                  <a:cubicBezTo>
                    <a:pt x="253" y="2242"/>
                    <a:pt x="312" y="2301"/>
                    <a:pt x="385" y="2355"/>
                  </a:cubicBezTo>
                  <a:cubicBezTo>
                    <a:pt x="437" y="2393"/>
                    <a:pt x="495" y="2429"/>
                    <a:pt x="547" y="2470"/>
                  </a:cubicBezTo>
                  <a:cubicBezTo>
                    <a:pt x="557" y="2478"/>
                    <a:pt x="566" y="2486"/>
                    <a:pt x="574" y="2494"/>
                  </a:cubicBezTo>
                  <a:cubicBezTo>
                    <a:pt x="603" y="2525"/>
                    <a:pt x="634" y="2553"/>
                    <a:pt x="669" y="2576"/>
                  </a:cubicBezTo>
                  <a:cubicBezTo>
                    <a:pt x="777" y="2645"/>
                    <a:pt x="1018" y="2729"/>
                    <a:pt x="1012" y="2892"/>
                  </a:cubicBezTo>
                  <a:cubicBezTo>
                    <a:pt x="1010" y="2931"/>
                    <a:pt x="994" y="2977"/>
                    <a:pt x="976" y="3011"/>
                  </a:cubicBezTo>
                  <a:cubicBezTo>
                    <a:pt x="911" y="3129"/>
                    <a:pt x="814" y="3232"/>
                    <a:pt x="721" y="3329"/>
                  </a:cubicBezTo>
                  <a:cubicBezTo>
                    <a:pt x="648" y="3406"/>
                    <a:pt x="571" y="3480"/>
                    <a:pt x="489" y="3549"/>
                  </a:cubicBezTo>
                  <a:cubicBezTo>
                    <a:pt x="459" y="3574"/>
                    <a:pt x="425" y="3597"/>
                    <a:pt x="391" y="36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85"/>
            <p:cNvSpPr>
              <a:spLocks/>
            </p:cNvSpPr>
            <p:nvPr userDrawn="1"/>
          </p:nvSpPr>
          <p:spPr bwMode="auto">
            <a:xfrm>
              <a:off x="2834" y="2773"/>
              <a:ext cx="361" cy="1532"/>
            </a:xfrm>
            <a:custGeom>
              <a:avLst/>
              <a:gdLst>
                <a:gd name="T0" fmla="*/ 373 w 1155"/>
                <a:gd name="T1" fmla="*/ 3594 h 4906"/>
                <a:gd name="T2" fmla="*/ 220 w 1155"/>
                <a:gd name="T3" fmla="*/ 3695 h 4906"/>
                <a:gd name="T4" fmla="*/ 167 w 1155"/>
                <a:gd name="T5" fmla="*/ 3738 h 4906"/>
                <a:gd name="T6" fmla="*/ 359 w 1155"/>
                <a:gd name="T7" fmla="*/ 4196 h 4906"/>
                <a:gd name="T8" fmla="*/ 786 w 1155"/>
                <a:gd name="T9" fmla="*/ 4562 h 4906"/>
                <a:gd name="T10" fmla="*/ 1051 w 1155"/>
                <a:gd name="T11" fmla="*/ 4906 h 4906"/>
                <a:gd name="T12" fmla="*/ 1033 w 1155"/>
                <a:gd name="T13" fmla="*/ 4906 h 4906"/>
                <a:gd name="T14" fmla="*/ 767 w 1155"/>
                <a:gd name="T15" fmla="*/ 4561 h 4906"/>
                <a:gd name="T16" fmla="*/ 337 w 1155"/>
                <a:gd name="T17" fmla="*/ 4195 h 4906"/>
                <a:gd name="T18" fmla="*/ 143 w 1155"/>
                <a:gd name="T19" fmla="*/ 3738 h 4906"/>
                <a:gd name="T20" fmla="*/ 196 w 1155"/>
                <a:gd name="T21" fmla="*/ 3694 h 4906"/>
                <a:gd name="T22" fmla="*/ 439 w 1155"/>
                <a:gd name="T23" fmla="*/ 3523 h 4906"/>
                <a:gd name="T24" fmla="*/ 669 w 1155"/>
                <a:gd name="T25" fmla="*/ 3304 h 4906"/>
                <a:gd name="T26" fmla="*/ 985 w 1155"/>
                <a:gd name="T27" fmla="*/ 2985 h 4906"/>
                <a:gd name="T28" fmla="*/ 1063 w 1155"/>
                <a:gd name="T29" fmla="*/ 2860 h 4906"/>
                <a:gd name="T30" fmla="*/ 849 w 1155"/>
                <a:gd name="T31" fmla="*/ 2527 h 4906"/>
                <a:gd name="T32" fmla="*/ 760 w 1155"/>
                <a:gd name="T33" fmla="*/ 2445 h 4906"/>
                <a:gd name="T34" fmla="*/ 730 w 1155"/>
                <a:gd name="T35" fmla="*/ 2418 h 4906"/>
                <a:gd name="T36" fmla="*/ 565 w 1155"/>
                <a:gd name="T37" fmla="*/ 2307 h 4906"/>
                <a:gd name="T38" fmla="*/ 472 w 1155"/>
                <a:gd name="T39" fmla="*/ 2242 h 4906"/>
                <a:gd name="T40" fmla="*/ 337 w 1155"/>
                <a:gd name="T41" fmla="*/ 1930 h 4906"/>
                <a:gd name="T42" fmla="*/ 334 w 1155"/>
                <a:gd name="T43" fmla="*/ 1095 h 4906"/>
                <a:gd name="T44" fmla="*/ 536 w 1155"/>
                <a:gd name="T45" fmla="*/ 490 h 4906"/>
                <a:gd name="T46" fmla="*/ 747 w 1155"/>
                <a:gd name="T47" fmla="*/ 0 h 4906"/>
                <a:gd name="T48" fmla="*/ 765 w 1155"/>
                <a:gd name="T49" fmla="*/ 3 h 4906"/>
                <a:gd name="T50" fmla="*/ 554 w 1155"/>
                <a:gd name="T51" fmla="*/ 492 h 4906"/>
                <a:gd name="T52" fmla="*/ 352 w 1155"/>
                <a:gd name="T53" fmla="*/ 1095 h 4906"/>
                <a:gd name="T54" fmla="*/ 355 w 1155"/>
                <a:gd name="T55" fmla="*/ 1929 h 4906"/>
                <a:gd name="T56" fmla="*/ 491 w 1155"/>
                <a:gd name="T57" fmla="*/ 2241 h 4906"/>
                <a:gd name="T58" fmla="*/ 583 w 1155"/>
                <a:gd name="T59" fmla="*/ 2306 h 4906"/>
                <a:gd name="T60" fmla="*/ 748 w 1155"/>
                <a:gd name="T61" fmla="*/ 2418 h 4906"/>
                <a:gd name="T62" fmla="*/ 778 w 1155"/>
                <a:gd name="T63" fmla="*/ 2446 h 4906"/>
                <a:gd name="T64" fmla="*/ 866 w 1155"/>
                <a:gd name="T65" fmla="*/ 2527 h 4906"/>
                <a:gd name="T66" fmla="*/ 1080 w 1155"/>
                <a:gd name="T67" fmla="*/ 2861 h 4906"/>
                <a:gd name="T68" fmla="*/ 1002 w 1155"/>
                <a:gd name="T69" fmla="*/ 2986 h 4906"/>
                <a:gd name="T70" fmla="*/ 690 w 1155"/>
                <a:gd name="T71" fmla="*/ 3305 h 4906"/>
                <a:gd name="T72" fmla="*/ 462 w 1155"/>
                <a:gd name="T73" fmla="*/ 3524 h 4906"/>
                <a:gd name="T74" fmla="*/ 373 w 1155"/>
                <a:gd name="T75" fmla="*/ 3594 h 4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5" h="4906">
                  <a:moveTo>
                    <a:pt x="373" y="3594"/>
                  </a:moveTo>
                  <a:cubicBezTo>
                    <a:pt x="322" y="3628"/>
                    <a:pt x="269" y="3660"/>
                    <a:pt x="220" y="3695"/>
                  </a:cubicBezTo>
                  <a:cubicBezTo>
                    <a:pt x="200" y="3710"/>
                    <a:pt x="180" y="3724"/>
                    <a:pt x="167" y="3738"/>
                  </a:cubicBezTo>
                  <a:cubicBezTo>
                    <a:pt x="24" y="3888"/>
                    <a:pt x="245" y="4091"/>
                    <a:pt x="359" y="4196"/>
                  </a:cubicBezTo>
                  <a:cubicBezTo>
                    <a:pt x="495" y="4322"/>
                    <a:pt x="646" y="4437"/>
                    <a:pt x="786" y="4562"/>
                  </a:cubicBezTo>
                  <a:cubicBezTo>
                    <a:pt x="888" y="4652"/>
                    <a:pt x="1022" y="4765"/>
                    <a:pt x="1051" y="4906"/>
                  </a:cubicBezTo>
                  <a:cubicBezTo>
                    <a:pt x="1044" y="4906"/>
                    <a:pt x="1040" y="4906"/>
                    <a:pt x="1033" y="4906"/>
                  </a:cubicBezTo>
                  <a:cubicBezTo>
                    <a:pt x="1004" y="4764"/>
                    <a:pt x="869" y="4652"/>
                    <a:pt x="767" y="4561"/>
                  </a:cubicBezTo>
                  <a:cubicBezTo>
                    <a:pt x="626" y="4436"/>
                    <a:pt x="474" y="4321"/>
                    <a:pt x="337" y="4195"/>
                  </a:cubicBezTo>
                  <a:cubicBezTo>
                    <a:pt x="223" y="4090"/>
                    <a:pt x="0" y="3887"/>
                    <a:pt x="143" y="3738"/>
                  </a:cubicBezTo>
                  <a:cubicBezTo>
                    <a:pt x="157" y="3723"/>
                    <a:pt x="176" y="3709"/>
                    <a:pt x="196" y="3694"/>
                  </a:cubicBezTo>
                  <a:cubicBezTo>
                    <a:pt x="276" y="3637"/>
                    <a:pt x="367" y="3591"/>
                    <a:pt x="439" y="3523"/>
                  </a:cubicBezTo>
                  <a:cubicBezTo>
                    <a:pt x="515" y="3451"/>
                    <a:pt x="592" y="3377"/>
                    <a:pt x="669" y="3304"/>
                  </a:cubicBezTo>
                  <a:cubicBezTo>
                    <a:pt x="778" y="3201"/>
                    <a:pt x="894" y="3100"/>
                    <a:pt x="985" y="2985"/>
                  </a:cubicBezTo>
                  <a:cubicBezTo>
                    <a:pt x="1016" y="2946"/>
                    <a:pt x="1041" y="2906"/>
                    <a:pt x="1063" y="2860"/>
                  </a:cubicBezTo>
                  <a:cubicBezTo>
                    <a:pt x="1139" y="2704"/>
                    <a:pt x="951" y="2604"/>
                    <a:pt x="849" y="2527"/>
                  </a:cubicBezTo>
                  <a:cubicBezTo>
                    <a:pt x="817" y="2503"/>
                    <a:pt x="788" y="2475"/>
                    <a:pt x="760" y="2445"/>
                  </a:cubicBezTo>
                  <a:cubicBezTo>
                    <a:pt x="752" y="2436"/>
                    <a:pt x="742" y="2427"/>
                    <a:pt x="730" y="2418"/>
                  </a:cubicBezTo>
                  <a:cubicBezTo>
                    <a:pt x="678" y="2377"/>
                    <a:pt x="621" y="2343"/>
                    <a:pt x="565" y="2307"/>
                  </a:cubicBezTo>
                  <a:cubicBezTo>
                    <a:pt x="533" y="2287"/>
                    <a:pt x="502" y="2265"/>
                    <a:pt x="472" y="2242"/>
                  </a:cubicBezTo>
                  <a:cubicBezTo>
                    <a:pt x="364" y="2156"/>
                    <a:pt x="338" y="2065"/>
                    <a:pt x="337" y="1930"/>
                  </a:cubicBezTo>
                  <a:cubicBezTo>
                    <a:pt x="334" y="1652"/>
                    <a:pt x="332" y="1373"/>
                    <a:pt x="334" y="1095"/>
                  </a:cubicBezTo>
                  <a:cubicBezTo>
                    <a:pt x="335" y="880"/>
                    <a:pt x="405" y="660"/>
                    <a:pt x="536" y="490"/>
                  </a:cubicBezTo>
                  <a:cubicBezTo>
                    <a:pt x="642" y="354"/>
                    <a:pt x="753" y="183"/>
                    <a:pt x="747" y="0"/>
                  </a:cubicBezTo>
                  <a:cubicBezTo>
                    <a:pt x="754" y="2"/>
                    <a:pt x="758" y="2"/>
                    <a:pt x="765" y="3"/>
                  </a:cubicBezTo>
                  <a:cubicBezTo>
                    <a:pt x="771" y="185"/>
                    <a:pt x="660" y="356"/>
                    <a:pt x="554" y="492"/>
                  </a:cubicBezTo>
                  <a:cubicBezTo>
                    <a:pt x="423" y="661"/>
                    <a:pt x="353" y="880"/>
                    <a:pt x="352" y="1095"/>
                  </a:cubicBezTo>
                  <a:cubicBezTo>
                    <a:pt x="351" y="1372"/>
                    <a:pt x="353" y="1651"/>
                    <a:pt x="355" y="1929"/>
                  </a:cubicBezTo>
                  <a:cubicBezTo>
                    <a:pt x="357" y="2063"/>
                    <a:pt x="383" y="2154"/>
                    <a:pt x="491" y="2241"/>
                  </a:cubicBezTo>
                  <a:cubicBezTo>
                    <a:pt x="520" y="2264"/>
                    <a:pt x="551" y="2286"/>
                    <a:pt x="583" y="2306"/>
                  </a:cubicBezTo>
                  <a:cubicBezTo>
                    <a:pt x="639" y="2342"/>
                    <a:pt x="696" y="2377"/>
                    <a:pt x="748" y="2418"/>
                  </a:cubicBezTo>
                  <a:cubicBezTo>
                    <a:pt x="759" y="2427"/>
                    <a:pt x="769" y="2436"/>
                    <a:pt x="778" y="2446"/>
                  </a:cubicBezTo>
                  <a:cubicBezTo>
                    <a:pt x="805" y="2475"/>
                    <a:pt x="834" y="2503"/>
                    <a:pt x="866" y="2527"/>
                  </a:cubicBezTo>
                  <a:cubicBezTo>
                    <a:pt x="968" y="2605"/>
                    <a:pt x="1155" y="2704"/>
                    <a:pt x="1080" y="2861"/>
                  </a:cubicBezTo>
                  <a:cubicBezTo>
                    <a:pt x="1058" y="2907"/>
                    <a:pt x="1033" y="2947"/>
                    <a:pt x="1002" y="2986"/>
                  </a:cubicBezTo>
                  <a:cubicBezTo>
                    <a:pt x="913" y="3100"/>
                    <a:pt x="797" y="3202"/>
                    <a:pt x="690" y="3305"/>
                  </a:cubicBezTo>
                  <a:cubicBezTo>
                    <a:pt x="613" y="3378"/>
                    <a:pt x="538" y="3451"/>
                    <a:pt x="462" y="3524"/>
                  </a:cubicBezTo>
                  <a:cubicBezTo>
                    <a:pt x="435" y="3550"/>
                    <a:pt x="404" y="3573"/>
                    <a:pt x="373" y="3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86"/>
            <p:cNvSpPr>
              <a:spLocks/>
            </p:cNvSpPr>
            <p:nvPr userDrawn="1"/>
          </p:nvSpPr>
          <p:spPr bwMode="auto">
            <a:xfrm>
              <a:off x="2906" y="2806"/>
              <a:ext cx="373" cy="1498"/>
            </a:xfrm>
            <a:custGeom>
              <a:avLst/>
              <a:gdLst>
                <a:gd name="T0" fmla="*/ 264 w 1195"/>
                <a:gd name="T1" fmla="*/ 3534 h 4800"/>
                <a:gd name="T2" fmla="*/ 165 w 1195"/>
                <a:gd name="T3" fmla="*/ 3616 h 4800"/>
                <a:gd name="T4" fmla="*/ 119 w 1195"/>
                <a:gd name="T5" fmla="*/ 3669 h 4800"/>
                <a:gd name="T6" fmla="*/ 462 w 1195"/>
                <a:gd name="T7" fmla="*/ 4123 h 4800"/>
                <a:gd name="T8" fmla="*/ 922 w 1195"/>
                <a:gd name="T9" fmla="*/ 4473 h 4800"/>
                <a:gd name="T10" fmla="*/ 1183 w 1195"/>
                <a:gd name="T11" fmla="*/ 4800 h 4800"/>
                <a:gd name="T12" fmla="*/ 1165 w 1195"/>
                <a:gd name="T13" fmla="*/ 4800 h 4800"/>
                <a:gd name="T14" fmla="*/ 902 w 1195"/>
                <a:gd name="T15" fmla="*/ 4472 h 4800"/>
                <a:gd name="T16" fmla="*/ 440 w 1195"/>
                <a:gd name="T17" fmla="*/ 4123 h 4800"/>
                <a:gd name="T18" fmla="*/ 94 w 1195"/>
                <a:gd name="T19" fmla="*/ 3668 h 4800"/>
                <a:gd name="T20" fmla="*/ 140 w 1195"/>
                <a:gd name="T21" fmla="*/ 3615 h 4800"/>
                <a:gd name="T22" fmla="*/ 321 w 1195"/>
                <a:gd name="T23" fmla="*/ 3463 h 4800"/>
                <a:gd name="T24" fmla="*/ 560 w 1195"/>
                <a:gd name="T25" fmla="*/ 3251 h 4800"/>
                <a:gd name="T26" fmla="*/ 965 w 1195"/>
                <a:gd name="T27" fmla="*/ 2929 h 4800"/>
                <a:gd name="T28" fmla="*/ 1092 w 1195"/>
                <a:gd name="T29" fmla="*/ 2800 h 4800"/>
                <a:gd name="T30" fmla="*/ 1160 w 1195"/>
                <a:gd name="T31" fmla="*/ 2612 h 4800"/>
                <a:gd name="T32" fmla="*/ 1029 w 1195"/>
                <a:gd name="T33" fmla="*/ 2456 h 4800"/>
                <a:gd name="T34" fmla="*/ 877 w 1195"/>
                <a:gd name="T35" fmla="*/ 2299 h 4800"/>
                <a:gd name="T36" fmla="*/ 767 w 1195"/>
                <a:gd name="T37" fmla="*/ 2202 h 4800"/>
                <a:gd name="T38" fmla="*/ 583 w 1195"/>
                <a:gd name="T39" fmla="*/ 2065 h 4800"/>
                <a:gd name="T40" fmla="*/ 438 w 1195"/>
                <a:gd name="T41" fmla="*/ 1798 h 4800"/>
                <a:gd name="T42" fmla="*/ 413 w 1195"/>
                <a:gd name="T43" fmla="*/ 1155 h 4800"/>
                <a:gd name="T44" fmla="*/ 656 w 1195"/>
                <a:gd name="T45" fmla="*/ 515 h 4800"/>
                <a:gd name="T46" fmla="*/ 899 w 1195"/>
                <a:gd name="T47" fmla="*/ 0 h 4800"/>
                <a:gd name="T48" fmla="*/ 917 w 1195"/>
                <a:gd name="T49" fmla="*/ 4 h 4800"/>
                <a:gd name="T50" fmla="*/ 674 w 1195"/>
                <a:gd name="T51" fmla="*/ 517 h 4800"/>
                <a:gd name="T52" fmla="*/ 432 w 1195"/>
                <a:gd name="T53" fmla="*/ 1154 h 4800"/>
                <a:gd name="T54" fmla="*/ 457 w 1195"/>
                <a:gd name="T55" fmla="*/ 1795 h 4800"/>
                <a:gd name="T56" fmla="*/ 603 w 1195"/>
                <a:gd name="T57" fmla="*/ 2063 h 4800"/>
                <a:gd name="T58" fmla="*/ 785 w 1195"/>
                <a:gd name="T59" fmla="*/ 2201 h 4800"/>
                <a:gd name="T60" fmla="*/ 894 w 1195"/>
                <a:gd name="T61" fmla="*/ 2299 h 4800"/>
                <a:gd name="T62" fmla="*/ 1045 w 1195"/>
                <a:gd name="T63" fmla="*/ 2457 h 4800"/>
                <a:gd name="T64" fmla="*/ 1176 w 1195"/>
                <a:gd name="T65" fmla="*/ 2613 h 4800"/>
                <a:gd name="T66" fmla="*/ 1109 w 1195"/>
                <a:gd name="T67" fmla="*/ 2800 h 4800"/>
                <a:gd name="T68" fmla="*/ 982 w 1195"/>
                <a:gd name="T69" fmla="*/ 2930 h 4800"/>
                <a:gd name="T70" fmla="*/ 581 w 1195"/>
                <a:gd name="T71" fmla="*/ 3252 h 4800"/>
                <a:gd name="T72" fmla="*/ 344 w 1195"/>
                <a:gd name="T73" fmla="*/ 3464 h 4800"/>
                <a:gd name="T74" fmla="*/ 264 w 1195"/>
                <a:gd name="T75" fmla="*/ 3534 h 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95" h="4800">
                  <a:moveTo>
                    <a:pt x="264" y="3534"/>
                  </a:moveTo>
                  <a:cubicBezTo>
                    <a:pt x="231" y="3561"/>
                    <a:pt x="196" y="3587"/>
                    <a:pt x="165" y="3616"/>
                  </a:cubicBezTo>
                  <a:cubicBezTo>
                    <a:pt x="146" y="3633"/>
                    <a:pt x="129" y="3653"/>
                    <a:pt x="119" y="3669"/>
                  </a:cubicBezTo>
                  <a:cubicBezTo>
                    <a:pt x="25" y="3803"/>
                    <a:pt x="385" y="4064"/>
                    <a:pt x="462" y="4123"/>
                  </a:cubicBezTo>
                  <a:cubicBezTo>
                    <a:pt x="614" y="4240"/>
                    <a:pt x="774" y="4349"/>
                    <a:pt x="922" y="4473"/>
                  </a:cubicBezTo>
                  <a:cubicBezTo>
                    <a:pt x="1023" y="4557"/>
                    <a:pt x="1156" y="4663"/>
                    <a:pt x="1183" y="4800"/>
                  </a:cubicBezTo>
                  <a:cubicBezTo>
                    <a:pt x="1176" y="4800"/>
                    <a:pt x="1173" y="4800"/>
                    <a:pt x="1165" y="4800"/>
                  </a:cubicBezTo>
                  <a:cubicBezTo>
                    <a:pt x="1138" y="4663"/>
                    <a:pt x="1003" y="4556"/>
                    <a:pt x="902" y="4472"/>
                  </a:cubicBezTo>
                  <a:cubicBezTo>
                    <a:pt x="753" y="4349"/>
                    <a:pt x="592" y="4239"/>
                    <a:pt x="440" y="4123"/>
                  </a:cubicBezTo>
                  <a:cubicBezTo>
                    <a:pt x="363" y="4064"/>
                    <a:pt x="0" y="3802"/>
                    <a:pt x="94" y="3668"/>
                  </a:cubicBezTo>
                  <a:cubicBezTo>
                    <a:pt x="105" y="3652"/>
                    <a:pt x="121" y="3632"/>
                    <a:pt x="140" y="3615"/>
                  </a:cubicBezTo>
                  <a:cubicBezTo>
                    <a:pt x="198" y="3562"/>
                    <a:pt x="265" y="3517"/>
                    <a:pt x="321" y="3463"/>
                  </a:cubicBezTo>
                  <a:cubicBezTo>
                    <a:pt x="396" y="3390"/>
                    <a:pt x="477" y="3318"/>
                    <a:pt x="560" y="3251"/>
                  </a:cubicBezTo>
                  <a:cubicBezTo>
                    <a:pt x="693" y="3144"/>
                    <a:pt x="837" y="3042"/>
                    <a:pt x="965" y="2929"/>
                  </a:cubicBezTo>
                  <a:cubicBezTo>
                    <a:pt x="1010" y="2889"/>
                    <a:pt x="1056" y="2847"/>
                    <a:pt x="1092" y="2800"/>
                  </a:cubicBezTo>
                  <a:cubicBezTo>
                    <a:pt x="1130" y="2750"/>
                    <a:pt x="1178" y="2682"/>
                    <a:pt x="1160" y="2612"/>
                  </a:cubicBezTo>
                  <a:cubicBezTo>
                    <a:pt x="1144" y="2551"/>
                    <a:pt x="1072" y="2498"/>
                    <a:pt x="1029" y="2456"/>
                  </a:cubicBezTo>
                  <a:cubicBezTo>
                    <a:pt x="976" y="2405"/>
                    <a:pt x="927" y="2351"/>
                    <a:pt x="877" y="2299"/>
                  </a:cubicBezTo>
                  <a:cubicBezTo>
                    <a:pt x="842" y="2264"/>
                    <a:pt x="806" y="2232"/>
                    <a:pt x="767" y="2202"/>
                  </a:cubicBezTo>
                  <a:cubicBezTo>
                    <a:pt x="707" y="2158"/>
                    <a:pt x="642" y="2114"/>
                    <a:pt x="583" y="2065"/>
                  </a:cubicBezTo>
                  <a:cubicBezTo>
                    <a:pt x="492" y="1989"/>
                    <a:pt x="449" y="1915"/>
                    <a:pt x="438" y="1798"/>
                  </a:cubicBezTo>
                  <a:cubicBezTo>
                    <a:pt x="418" y="1584"/>
                    <a:pt x="413" y="1369"/>
                    <a:pt x="413" y="1155"/>
                  </a:cubicBezTo>
                  <a:cubicBezTo>
                    <a:pt x="413" y="924"/>
                    <a:pt x="514" y="693"/>
                    <a:pt x="656" y="515"/>
                  </a:cubicBezTo>
                  <a:cubicBezTo>
                    <a:pt x="770" y="372"/>
                    <a:pt x="905" y="195"/>
                    <a:pt x="899" y="0"/>
                  </a:cubicBezTo>
                  <a:cubicBezTo>
                    <a:pt x="907" y="2"/>
                    <a:pt x="910" y="2"/>
                    <a:pt x="917" y="4"/>
                  </a:cubicBezTo>
                  <a:cubicBezTo>
                    <a:pt x="924" y="199"/>
                    <a:pt x="788" y="376"/>
                    <a:pt x="674" y="517"/>
                  </a:cubicBezTo>
                  <a:cubicBezTo>
                    <a:pt x="531" y="694"/>
                    <a:pt x="433" y="925"/>
                    <a:pt x="432" y="1154"/>
                  </a:cubicBezTo>
                  <a:cubicBezTo>
                    <a:pt x="431" y="1366"/>
                    <a:pt x="437" y="1582"/>
                    <a:pt x="457" y="1795"/>
                  </a:cubicBezTo>
                  <a:cubicBezTo>
                    <a:pt x="468" y="1912"/>
                    <a:pt x="512" y="1986"/>
                    <a:pt x="603" y="2063"/>
                  </a:cubicBezTo>
                  <a:cubicBezTo>
                    <a:pt x="661" y="2112"/>
                    <a:pt x="726" y="2156"/>
                    <a:pt x="785" y="2201"/>
                  </a:cubicBezTo>
                  <a:cubicBezTo>
                    <a:pt x="824" y="2230"/>
                    <a:pt x="860" y="2263"/>
                    <a:pt x="894" y="2299"/>
                  </a:cubicBezTo>
                  <a:cubicBezTo>
                    <a:pt x="944" y="2351"/>
                    <a:pt x="993" y="2406"/>
                    <a:pt x="1045" y="2457"/>
                  </a:cubicBezTo>
                  <a:cubicBezTo>
                    <a:pt x="1088" y="2499"/>
                    <a:pt x="1160" y="2552"/>
                    <a:pt x="1176" y="2613"/>
                  </a:cubicBezTo>
                  <a:cubicBezTo>
                    <a:pt x="1195" y="2683"/>
                    <a:pt x="1147" y="2751"/>
                    <a:pt x="1109" y="2800"/>
                  </a:cubicBezTo>
                  <a:cubicBezTo>
                    <a:pt x="1074" y="2847"/>
                    <a:pt x="1027" y="2890"/>
                    <a:pt x="982" y="2930"/>
                  </a:cubicBezTo>
                  <a:cubicBezTo>
                    <a:pt x="856" y="3043"/>
                    <a:pt x="714" y="3145"/>
                    <a:pt x="581" y="3252"/>
                  </a:cubicBezTo>
                  <a:cubicBezTo>
                    <a:pt x="499" y="3319"/>
                    <a:pt x="418" y="3388"/>
                    <a:pt x="344" y="3464"/>
                  </a:cubicBezTo>
                  <a:cubicBezTo>
                    <a:pt x="321" y="3488"/>
                    <a:pt x="293" y="3511"/>
                    <a:pt x="264" y="35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87"/>
            <p:cNvSpPr>
              <a:spLocks/>
            </p:cNvSpPr>
            <p:nvPr userDrawn="1"/>
          </p:nvSpPr>
          <p:spPr bwMode="auto">
            <a:xfrm>
              <a:off x="2977" y="2847"/>
              <a:ext cx="412" cy="1457"/>
            </a:xfrm>
            <a:custGeom>
              <a:avLst/>
              <a:gdLst>
                <a:gd name="T0" fmla="*/ 1274 w 1320"/>
                <a:gd name="T1" fmla="*/ 4564 h 4665"/>
                <a:gd name="T2" fmla="*/ 1320 w 1320"/>
                <a:gd name="T3" fmla="*/ 4665 h 4665"/>
                <a:gd name="T4" fmla="*/ 1302 w 1320"/>
                <a:gd name="T5" fmla="*/ 4665 h 4665"/>
                <a:gd name="T6" fmla="*/ 1032 w 1320"/>
                <a:gd name="T7" fmla="*/ 4355 h 4665"/>
                <a:gd name="T8" fmla="*/ 523 w 1320"/>
                <a:gd name="T9" fmla="*/ 4023 h 4665"/>
                <a:gd name="T10" fmla="*/ 181 w 1320"/>
                <a:gd name="T11" fmla="*/ 3791 h 4665"/>
                <a:gd name="T12" fmla="*/ 0 w 1320"/>
                <a:gd name="T13" fmla="*/ 3577 h 4665"/>
                <a:gd name="T14" fmla="*/ 0 w 1320"/>
                <a:gd name="T15" fmla="*/ 3576 h 4665"/>
                <a:gd name="T16" fmla="*/ 429 w 1320"/>
                <a:gd name="T17" fmla="*/ 3162 h 4665"/>
                <a:gd name="T18" fmla="*/ 925 w 1320"/>
                <a:gd name="T19" fmla="*/ 2852 h 4665"/>
                <a:gd name="T20" fmla="*/ 1100 w 1320"/>
                <a:gd name="T21" fmla="*/ 2726 h 4665"/>
                <a:gd name="T22" fmla="*/ 1259 w 1320"/>
                <a:gd name="T23" fmla="*/ 2537 h 4665"/>
                <a:gd name="T24" fmla="*/ 1206 w 1320"/>
                <a:gd name="T25" fmla="*/ 2368 h 4665"/>
                <a:gd name="T26" fmla="*/ 1117 w 1320"/>
                <a:gd name="T27" fmla="*/ 2230 h 4665"/>
                <a:gd name="T28" fmla="*/ 972 w 1320"/>
                <a:gd name="T29" fmla="*/ 2065 h 4665"/>
                <a:gd name="T30" fmla="*/ 762 w 1320"/>
                <a:gd name="T31" fmla="*/ 1906 h 4665"/>
                <a:gd name="T32" fmla="*/ 540 w 1320"/>
                <a:gd name="T33" fmla="*/ 1694 h 4665"/>
                <a:gd name="T34" fmla="*/ 495 w 1320"/>
                <a:gd name="T35" fmla="*/ 1185 h 4665"/>
                <a:gd name="T36" fmla="*/ 779 w 1320"/>
                <a:gd name="T37" fmla="*/ 528 h 4665"/>
                <a:gd name="T38" fmla="*/ 1060 w 1320"/>
                <a:gd name="T39" fmla="*/ 8 h 4665"/>
                <a:gd name="T40" fmla="*/ 1060 w 1320"/>
                <a:gd name="T41" fmla="*/ 0 h 4665"/>
                <a:gd name="T42" fmla="*/ 1078 w 1320"/>
                <a:gd name="T43" fmla="*/ 5 h 4665"/>
                <a:gd name="T44" fmla="*/ 798 w 1320"/>
                <a:gd name="T45" fmla="*/ 530 h 4665"/>
                <a:gd name="T46" fmla="*/ 515 w 1320"/>
                <a:gd name="T47" fmla="*/ 1183 h 4665"/>
                <a:gd name="T48" fmla="*/ 560 w 1320"/>
                <a:gd name="T49" fmla="*/ 1690 h 4665"/>
                <a:gd name="T50" fmla="*/ 782 w 1320"/>
                <a:gd name="T51" fmla="*/ 1903 h 4665"/>
                <a:gd name="T52" fmla="*/ 990 w 1320"/>
                <a:gd name="T53" fmla="*/ 2063 h 4665"/>
                <a:gd name="T54" fmla="*/ 1134 w 1320"/>
                <a:gd name="T55" fmla="*/ 2230 h 4665"/>
                <a:gd name="T56" fmla="*/ 1221 w 1320"/>
                <a:gd name="T57" fmla="*/ 2369 h 4665"/>
                <a:gd name="T58" fmla="*/ 1275 w 1320"/>
                <a:gd name="T59" fmla="*/ 2538 h 4665"/>
                <a:gd name="T60" fmla="*/ 1117 w 1320"/>
                <a:gd name="T61" fmla="*/ 2727 h 4665"/>
                <a:gd name="T62" fmla="*/ 943 w 1320"/>
                <a:gd name="T63" fmla="*/ 2853 h 4665"/>
                <a:gd name="T64" fmla="*/ 451 w 1320"/>
                <a:gd name="T65" fmla="*/ 3163 h 4665"/>
                <a:gd name="T66" fmla="*/ 25 w 1320"/>
                <a:gd name="T67" fmla="*/ 3577 h 4665"/>
                <a:gd name="T68" fmla="*/ 25 w 1320"/>
                <a:gd name="T69" fmla="*/ 3578 h 4665"/>
                <a:gd name="T70" fmla="*/ 205 w 1320"/>
                <a:gd name="T71" fmla="*/ 3792 h 4665"/>
                <a:gd name="T72" fmla="*/ 546 w 1320"/>
                <a:gd name="T73" fmla="*/ 4024 h 4665"/>
                <a:gd name="T74" fmla="*/ 974 w 1320"/>
                <a:gd name="T75" fmla="*/ 4299 h 4665"/>
                <a:gd name="T76" fmla="*/ 1274 w 1320"/>
                <a:gd name="T77" fmla="*/ 4564 h 4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0" h="4665">
                  <a:moveTo>
                    <a:pt x="1274" y="4564"/>
                  </a:moveTo>
                  <a:cubicBezTo>
                    <a:pt x="1298" y="4599"/>
                    <a:pt x="1314" y="4632"/>
                    <a:pt x="1320" y="4665"/>
                  </a:cubicBezTo>
                  <a:cubicBezTo>
                    <a:pt x="1313" y="4665"/>
                    <a:pt x="1309" y="4665"/>
                    <a:pt x="1302" y="4665"/>
                  </a:cubicBezTo>
                  <a:cubicBezTo>
                    <a:pt x="1276" y="4532"/>
                    <a:pt x="1133" y="4430"/>
                    <a:pt x="1032" y="4355"/>
                  </a:cubicBezTo>
                  <a:cubicBezTo>
                    <a:pt x="870" y="4234"/>
                    <a:pt x="694" y="4131"/>
                    <a:pt x="523" y="4023"/>
                  </a:cubicBezTo>
                  <a:cubicBezTo>
                    <a:pt x="407" y="3950"/>
                    <a:pt x="289" y="3877"/>
                    <a:pt x="181" y="3791"/>
                  </a:cubicBezTo>
                  <a:cubicBezTo>
                    <a:pt x="112" y="3736"/>
                    <a:pt x="25" y="3666"/>
                    <a:pt x="0" y="3577"/>
                  </a:cubicBezTo>
                  <a:cubicBezTo>
                    <a:pt x="0" y="3577"/>
                    <a:pt x="0" y="3576"/>
                    <a:pt x="0" y="3576"/>
                  </a:cubicBezTo>
                  <a:cubicBezTo>
                    <a:pt x="9" y="3392"/>
                    <a:pt x="300" y="3246"/>
                    <a:pt x="429" y="3162"/>
                  </a:cubicBezTo>
                  <a:cubicBezTo>
                    <a:pt x="592" y="3055"/>
                    <a:pt x="763" y="2958"/>
                    <a:pt x="925" y="2852"/>
                  </a:cubicBezTo>
                  <a:cubicBezTo>
                    <a:pt x="985" y="2812"/>
                    <a:pt x="1046" y="2771"/>
                    <a:pt x="1100" y="2726"/>
                  </a:cubicBezTo>
                  <a:cubicBezTo>
                    <a:pt x="1160" y="2677"/>
                    <a:pt x="1234" y="2616"/>
                    <a:pt x="1259" y="2537"/>
                  </a:cubicBezTo>
                  <a:cubicBezTo>
                    <a:pt x="1280" y="2472"/>
                    <a:pt x="1238" y="2420"/>
                    <a:pt x="1206" y="2368"/>
                  </a:cubicBezTo>
                  <a:cubicBezTo>
                    <a:pt x="1177" y="2322"/>
                    <a:pt x="1148" y="2275"/>
                    <a:pt x="1117" y="2230"/>
                  </a:cubicBezTo>
                  <a:cubicBezTo>
                    <a:pt x="1075" y="2169"/>
                    <a:pt x="1026" y="2112"/>
                    <a:pt x="972" y="2065"/>
                  </a:cubicBezTo>
                  <a:cubicBezTo>
                    <a:pt x="907" y="2009"/>
                    <a:pt x="834" y="1958"/>
                    <a:pt x="762" y="1906"/>
                  </a:cubicBezTo>
                  <a:cubicBezTo>
                    <a:pt x="688" y="1852"/>
                    <a:pt x="575" y="1785"/>
                    <a:pt x="540" y="1694"/>
                  </a:cubicBezTo>
                  <a:cubicBezTo>
                    <a:pt x="482" y="1544"/>
                    <a:pt x="492" y="1341"/>
                    <a:pt x="495" y="1185"/>
                  </a:cubicBezTo>
                  <a:cubicBezTo>
                    <a:pt x="499" y="946"/>
                    <a:pt x="628" y="710"/>
                    <a:pt x="779" y="528"/>
                  </a:cubicBezTo>
                  <a:cubicBezTo>
                    <a:pt x="899" y="385"/>
                    <a:pt x="1062" y="208"/>
                    <a:pt x="1060" y="8"/>
                  </a:cubicBezTo>
                  <a:cubicBezTo>
                    <a:pt x="1060" y="5"/>
                    <a:pt x="1060" y="3"/>
                    <a:pt x="1060" y="0"/>
                  </a:cubicBezTo>
                  <a:cubicBezTo>
                    <a:pt x="1067" y="2"/>
                    <a:pt x="1071" y="3"/>
                    <a:pt x="1078" y="5"/>
                  </a:cubicBezTo>
                  <a:cubicBezTo>
                    <a:pt x="1084" y="208"/>
                    <a:pt x="919" y="386"/>
                    <a:pt x="798" y="530"/>
                  </a:cubicBezTo>
                  <a:cubicBezTo>
                    <a:pt x="647" y="710"/>
                    <a:pt x="519" y="945"/>
                    <a:pt x="515" y="1183"/>
                  </a:cubicBezTo>
                  <a:cubicBezTo>
                    <a:pt x="512" y="1338"/>
                    <a:pt x="502" y="1540"/>
                    <a:pt x="560" y="1690"/>
                  </a:cubicBezTo>
                  <a:cubicBezTo>
                    <a:pt x="595" y="1781"/>
                    <a:pt x="707" y="1849"/>
                    <a:pt x="782" y="1903"/>
                  </a:cubicBezTo>
                  <a:cubicBezTo>
                    <a:pt x="853" y="1955"/>
                    <a:pt x="926" y="2007"/>
                    <a:pt x="990" y="2063"/>
                  </a:cubicBezTo>
                  <a:cubicBezTo>
                    <a:pt x="1044" y="2111"/>
                    <a:pt x="1092" y="2169"/>
                    <a:pt x="1134" y="2230"/>
                  </a:cubicBezTo>
                  <a:cubicBezTo>
                    <a:pt x="1164" y="2276"/>
                    <a:pt x="1193" y="2322"/>
                    <a:pt x="1221" y="2369"/>
                  </a:cubicBezTo>
                  <a:cubicBezTo>
                    <a:pt x="1254" y="2421"/>
                    <a:pt x="1295" y="2473"/>
                    <a:pt x="1275" y="2538"/>
                  </a:cubicBezTo>
                  <a:cubicBezTo>
                    <a:pt x="1250" y="2617"/>
                    <a:pt x="1176" y="2678"/>
                    <a:pt x="1117" y="2727"/>
                  </a:cubicBezTo>
                  <a:cubicBezTo>
                    <a:pt x="1063" y="2772"/>
                    <a:pt x="1002" y="2813"/>
                    <a:pt x="943" y="2853"/>
                  </a:cubicBezTo>
                  <a:cubicBezTo>
                    <a:pt x="783" y="2959"/>
                    <a:pt x="612" y="3056"/>
                    <a:pt x="451" y="3163"/>
                  </a:cubicBezTo>
                  <a:cubicBezTo>
                    <a:pt x="322" y="3248"/>
                    <a:pt x="33" y="3394"/>
                    <a:pt x="25" y="3577"/>
                  </a:cubicBezTo>
                  <a:cubicBezTo>
                    <a:pt x="25" y="3577"/>
                    <a:pt x="25" y="3578"/>
                    <a:pt x="25" y="3578"/>
                  </a:cubicBezTo>
                  <a:cubicBezTo>
                    <a:pt x="50" y="3667"/>
                    <a:pt x="136" y="3737"/>
                    <a:pt x="205" y="3792"/>
                  </a:cubicBezTo>
                  <a:cubicBezTo>
                    <a:pt x="313" y="3878"/>
                    <a:pt x="430" y="3951"/>
                    <a:pt x="546" y="4024"/>
                  </a:cubicBezTo>
                  <a:cubicBezTo>
                    <a:pt x="689" y="4114"/>
                    <a:pt x="835" y="4202"/>
                    <a:pt x="974" y="4299"/>
                  </a:cubicBezTo>
                  <a:cubicBezTo>
                    <a:pt x="1082" y="4374"/>
                    <a:pt x="1198" y="4456"/>
                    <a:pt x="1274" y="45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88"/>
            <p:cNvSpPr>
              <a:spLocks/>
            </p:cNvSpPr>
            <p:nvPr userDrawn="1"/>
          </p:nvSpPr>
          <p:spPr bwMode="auto">
            <a:xfrm>
              <a:off x="2953" y="2895"/>
              <a:ext cx="549" cy="1409"/>
            </a:xfrm>
            <a:custGeom>
              <a:avLst/>
              <a:gdLst>
                <a:gd name="T0" fmla="*/ 1752 w 1758"/>
                <a:gd name="T1" fmla="*/ 4490 h 4513"/>
                <a:gd name="T2" fmla="*/ 1758 w 1758"/>
                <a:gd name="T3" fmla="*/ 4512 h 4513"/>
                <a:gd name="T4" fmla="*/ 1740 w 1758"/>
                <a:gd name="T5" fmla="*/ 4513 h 4513"/>
                <a:gd name="T6" fmla="*/ 1456 w 1758"/>
                <a:gd name="T7" fmla="*/ 4222 h 4513"/>
                <a:gd name="T8" fmla="*/ 891 w 1758"/>
                <a:gd name="T9" fmla="*/ 3909 h 4513"/>
                <a:gd name="T10" fmla="*/ 474 w 1758"/>
                <a:gd name="T11" fmla="*/ 3684 h 4513"/>
                <a:gd name="T12" fmla="*/ 194 w 1758"/>
                <a:gd name="T13" fmla="*/ 3473 h 4513"/>
                <a:gd name="T14" fmla="*/ 1038 w 1758"/>
                <a:gd name="T15" fmla="*/ 2829 h 4513"/>
                <a:gd name="T16" fmla="*/ 1397 w 1758"/>
                <a:gd name="T17" fmla="*/ 2642 h 4513"/>
                <a:gd name="T18" fmla="*/ 1677 w 1758"/>
                <a:gd name="T19" fmla="*/ 2289 h 4513"/>
                <a:gd name="T20" fmla="*/ 1470 w 1758"/>
                <a:gd name="T21" fmla="*/ 1921 h 4513"/>
                <a:gd name="T22" fmla="*/ 1246 w 1758"/>
                <a:gd name="T23" fmla="*/ 1740 h 4513"/>
                <a:gd name="T24" fmla="*/ 958 w 1758"/>
                <a:gd name="T25" fmla="*/ 1538 h 4513"/>
                <a:gd name="T26" fmla="*/ 880 w 1758"/>
                <a:gd name="T27" fmla="*/ 1173 h 4513"/>
                <a:gd name="T28" fmla="*/ 1212 w 1758"/>
                <a:gd name="T29" fmla="*/ 516 h 4513"/>
                <a:gd name="T30" fmla="*/ 1525 w 1758"/>
                <a:gd name="T31" fmla="*/ 0 h 4513"/>
                <a:gd name="T32" fmla="*/ 1543 w 1758"/>
                <a:gd name="T33" fmla="*/ 6 h 4513"/>
                <a:gd name="T34" fmla="*/ 1232 w 1758"/>
                <a:gd name="T35" fmla="*/ 517 h 4513"/>
                <a:gd name="T36" fmla="*/ 901 w 1758"/>
                <a:gd name="T37" fmla="*/ 1170 h 4513"/>
                <a:gd name="T38" fmla="*/ 979 w 1758"/>
                <a:gd name="T39" fmla="*/ 1533 h 4513"/>
                <a:gd name="T40" fmla="*/ 1265 w 1758"/>
                <a:gd name="T41" fmla="*/ 1737 h 4513"/>
                <a:gd name="T42" fmla="*/ 1488 w 1758"/>
                <a:gd name="T43" fmla="*/ 1919 h 4513"/>
                <a:gd name="T44" fmla="*/ 1692 w 1758"/>
                <a:gd name="T45" fmla="*/ 2291 h 4513"/>
                <a:gd name="T46" fmla="*/ 1415 w 1758"/>
                <a:gd name="T47" fmla="*/ 2644 h 4513"/>
                <a:gd name="T48" fmla="*/ 1057 w 1758"/>
                <a:gd name="T49" fmla="*/ 2831 h 4513"/>
                <a:gd name="T50" fmla="*/ 219 w 1758"/>
                <a:gd name="T51" fmla="*/ 3474 h 4513"/>
                <a:gd name="T52" fmla="*/ 498 w 1758"/>
                <a:gd name="T53" fmla="*/ 3685 h 4513"/>
                <a:gd name="T54" fmla="*/ 913 w 1758"/>
                <a:gd name="T55" fmla="*/ 3909 h 4513"/>
                <a:gd name="T56" fmla="*/ 1456 w 1758"/>
                <a:gd name="T57" fmla="*/ 4210 h 4513"/>
                <a:gd name="T58" fmla="*/ 1752 w 1758"/>
                <a:gd name="T59" fmla="*/ 4490 h 4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58" h="4513">
                  <a:moveTo>
                    <a:pt x="1752" y="4490"/>
                  </a:moveTo>
                  <a:cubicBezTo>
                    <a:pt x="1754" y="4498"/>
                    <a:pt x="1757" y="4505"/>
                    <a:pt x="1758" y="4512"/>
                  </a:cubicBezTo>
                  <a:cubicBezTo>
                    <a:pt x="1751" y="4512"/>
                    <a:pt x="1747" y="4512"/>
                    <a:pt x="1740" y="4513"/>
                  </a:cubicBezTo>
                  <a:cubicBezTo>
                    <a:pt x="1710" y="4383"/>
                    <a:pt x="1559" y="4289"/>
                    <a:pt x="1456" y="4222"/>
                  </a:cubicBezTo>
                  <a:cubicBezTo>
                    <a:pt x="1276" y="4104"/>
                    <a:pt x="1082" y="4007"/>
                    <a:pt x="891" y="3909"/>
                  </a:cubicBezTo>
                  <a:cubicBezTo>
                    <a:pt x="751" y="3836"/>
                    <a:pt x="610" y="3765"/>
                    <a:pt x="474" y="3684"/>
                  </a:cubicBezTo>
                  <a:cubicBezTo>
                    <a:pt x="375" y="3626"/>
                    <a:pt x="268" y="3559"/>
                    <a:pt x="194" y="3473"/>
                  </a:cubicBezTo>
                  <a:cubicBezTo>
                    <a:pt x="0" y="3246"/>
                    <a:pt x="916" y="2888"/>
                    <a:pt x="1038" y="2829"/>
                  </a:cubicBezTo>
                  <a:cubicBezTo>
                    <a:pt x="1159" y="2771"/>
                    <a:pt x="1283" y="2711"/>
                    <a:pt x="1397" y="2642"/>
                  </a:cubicBezTo>
                  <a:cubicBezTo>
                    <a:pt x="1525" y="2566"/>
                    <a:pt x="1717" y="2465"/>
                    <a:pt x="1677" y="2289"/>
                  </a:cubicBezTo>
                  <a:cubicBezTo>
                    <a:pt x="1644" y="2148"/>
                    <a:pt x="1568" y="2020"/>
                    <a:pt x="1470" y="1921"/>
                  </a:cubicBezTo>
                  <a:cubicBezTo>
                    <a:pt x="1404" y="1854"/>
                    <a:pt x="1325" y="1794"/>
                    <a:pt x="1246" y="1740"/>
                  </a:cubicBezTo>
                  <a:cubicBezTo>
                    <a:pt x="1151" y="1675"/>
                    <a:pt x="1043" y="1618"/>
                    <a:pt x="958" y="1538"/>
                  </a:cubicBezTo>
                  <a:cubicBezTo>
                    <a:pt x="865" y="1449"/>
                    <a:pt x="875" y="1290"/>
                    <a:pt x="880" y="1173"/>
                  </a:cubicBezTo>
                  <a:cubicBezTo>
                    <a:pt x="893" y="933"/>
                    <a:pt x="1053" y="694"/>
                    <a:pt x="1212" y="516"/>
                  </a:cubicBezTo>
                  <a:cubicBezTo>
                    <a:pt x="1332" y="382"/>
                    <a:pt x="1537" y="200"/>
                    <a:pt x="1525" y="0"/>
                  </a:cubicBezTo>
                  <a:cubicBezTo>
                    <a:pt x="1533" y="3"/>
                    <a:pt x="1536" y="4"/>
                    <a:pt x="1543" y="6"/>
                  </a:cubicBezTo>
                  <a:cubicBezTo>
                    <a:pt x="1556" y="204"/>
                    <a:pt x="1351" y="385"/>
                    <a:pt x="1232" y="517"/>
                  </a:cubicBezTo>
                  <a:cubicBezTo>
                    <a:pt x="1073" y="693"/>
                    <a:pt x="913" y="931"/>
                    <a:pt x="901" y="1170"/>
                  </a:cubicBezTo>
                  <a:cubicBezTo>
                    <a:pt x="895" y="1286"/>
                    <a:pt x="886" y="1445"/>
                    <a:pt x="979" y="1533"/>
                  </a:cubicBezTo>
                  <a:cubicBezTo>
                    <a:pt x="1063" y="1613"/>
                    <a:pt x="1171" y="1671"/>
                    <a:pt x="1265" y="1737"/>
                  </a:cubicBezTo>
                  <a:cubicBezTo>
                    <a:pt x="1344" y="1791"/>
                    <a:pt x="1422" y="1852"/>
                    <a:pt x="1488" y="1919"/>
                  </a:cubicBezTo>
                  <a:cubicBezTo>
                    <a:pt x="1585" y="2020"/>
                    <a:pt x="1660" y="2149"/>
                    <a:pt x="1692" y="2291"/>
                  </a:cubicBezTo>
                  <a:cubicBezTo>
                    <a:pt x="1732" y="2466"/>
                    <a:pt x="1542" y="2567"/>
                    <a:pt x="1415" y="2644"/>
                  </a:cubicBezTo>
                  <a:cubicBezTo>
                    <a:pt x="1301" y="2712"/>
                    <a:pt x="1178" y="2772"/>
                    <a:pt x="1057" y="2831"/>
                  </a:cubicBezTo>
                  <a:cubicBezTo>
                    <a:pt x="935" y="2889"/>
                    <a:pt x="26" y="3246"/>
                    <a:pt x="219" y="3474"/>
                  </a:cubicBezTo>
                  <a:cubicBezTo>
                    <a:pt x="292" y="3560"/>
                    <a:pt x="399" y="3627"/>
                    <a:pt x="498" y="3685"/>
                  </a:cubicBezTo>
                  <a:cubicBezTo>
                    <a:pt x="633" y="3765"/>
                    <a:pt x="774" y="3837"/>
                    <a:pt x="913" y="3909"/>
                  </a:cubicBezTo>
                  <a:cubicBezTo>
                    <a:pt x="1097" y="4004"/>
                    <a:pt x="1283" y="4097"/>
                    <a:pt x="1456" y="4210"/>
                  </a:cubicBezTo>
                  <a:cubicBezTo>
                    <a:pt x="1563" y="4279"/>
                    <a:pt x="1704" y="4365"/>
                    <a:pt x="1752" y="4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89"/>
            <p:cNvSpPr>
              <a:spLocks/>
            </p:cNvSpPr>
            <p:nvPr userDrawn="1"/>
          </p:nvSpPr>
          <p:spPr bwMode="auto">
            <a:xfrm>
              <a:off x="3001" y="2943"/>
              <a:ext cx="615" cy="1360"/>
            </a:xfrm>
            <a:custGeom>
              <a:avLst/>
              <a:gdLst>
                <a:gd name="T0" fmla="*/ 1971 w 1971"/>
                <a:gd name="T1" fmla="*/ 4355 h 4355"/>
                <a:gd name="T2" fmla="*/ 1952 w 1971"/>
                <a:gd name="T3" fmla="*/ 4355 h 4355"/>
                <a:gd name="T4" fmla="*/ 1649 w 1971"/>
                <a:gd name="T5" fmla="*/ 4084 h 4355"/>
                <a:gd name="T6" fmla="*/ 1024 w 1971"/>
                <a:gd name="T7" fmla="*/ 3790 h 4355"/>
                <a:gd name="T8" fmla="*/ 153 w 1971"/>
                <a:gd name="T9" fmla="*/ 3364 h 4355"/>
                <a:gd name="T10" fmla="*/ 89 w 1971"/>
                <a:gd name="T11" fmla="*/ 3196 h 4355"/>
                <a:gd name="T12" fmla="*/ 299 w 1971"/>
                <a:gd name="T13" fmla="*/ 3039 h 4355"/>
                <a:gd name="T14" fmla="*/ 1097 w 1971"/>
                <a:gd name="T15" fmla="*/ 2711 h 4355"/>
                <a:gd name="T16" fmla="*/ 1479 w 1971"/>
                <a:gd name="T17" fmla="*/ 2553 h 4355"/>
                <a:gd name="T18" fmla="*/ 1900 w 1971"/>
                <a:gd name="T19" fmla="*/ 2191 h 4355"/>
                <a:gd name="T20" fmla="*/ 1731 w 1971"/>
                <a:gd name="T21" fmla="*/ 1794 h 4355"/>
                <a:gd name="T22" fmla="*/ 1498 w 1971"/>
                <a:gd name="T23" fmla="*/ 1586 h 4355"/>
                <a:gd name="T24" fmla="*/ 1162 w 1971"/>
                <a:gd name="T25" fmla="*/ 1375 h 4355"/>
                <a:gd name="T26" fmla="*/ 1044 w 1971"/>
                <a:gd name="T27" fmla="*/ 1116 h 4355"/>
                <a:gd name="T28" fmla="*/ 1442 w 1971"/>
                <a:gd name="T29" fmla="*/ 450 h 4355"/>
                <a:gd name="T30" fmla="*/ 1681 w 1971"/>
                <a:gd name="T31" fmla="*/ 197 h 4355"/>
                <a:gd name="T32" fmla="*/ 1770 w 1971"/>
                <a:gd name="T33" fmla="*/ 0 h 4355"/>
                <a:gd name="T34" fmla="*/ 1788 w 1971"/>
                <a:gd name="T35" fmla="*/ 5 h 4355"/>
                <a:gd name="T36" fmla="*/ 1700 w 1971"/>
                <a:gd name="T37" fmla="*/ 200 h 4355"/>
                <a:gd name="T38" fmla="*/ 1461 w 1971"/>
                <a:gd name="T39" fmla="*/ 450 h 4355"/>
                <a:gd name="T40" fmla="*/ 1065 w 1971"/>
                <a:gd name="T41" fmla="*/ 1111 h 4355"/>
                <a:gd name="T42" fmla="*/ 1183 w 1971"/>
                <a:gd name="T43" fmla="*/ 1369 h 4355"/>
                <a:gd name="T44" fmla="*/ 1516 w 1971"/>
                <a:gd name="T45" fmla="*/ 1583 h 4355"/>
                <a:gd name="T46" fmla="*/ 1748 w 1971"/>
                <a:gd name="T47" fmla="*/ 1793 h 4355"/>
                <a:gd name="T48" fmla="*/ 1915 w 1971"/>
                <a:gd name="T49" fmla="*/ 2193 h 4355"/>
                <a:gd name="T50" fmla="*/ 1497 w 1971"/>
                <a:gd name="T51" fmla="*/ 2554 h 4355"/>
                <a:gd name="T52" fmla="*/ 1116 w 1971"/>
                <a:gd name="T53" fmla="*/ 2713 h 4355"/>
                <a:gd name="T54" fmla="*/ 323 w 1971"/>
                <a:gd name="T55" fmla="*/ 3041 h 4355"/>
                <a:gd name="T56" fmla="*/ 177 w 1971"/>
                <a:gd name="T57" fmla="*/ 3364 h 4355"/>
                <a:gd name="T58" fmla="*/ 1046 w 1971"/>
                <a:gd name="T59" fmla="*/ 3790 h 4355"/>
                <a:gd name="T60" fmla="*/ 1669 w 1971"/>
                <a:gd name="T61" fmla="*/ 4084 h 4355"/>
                <a:gd name="T62" fmla="*/ 1971 w 1971"/>
                <a:gd name="T63" fmla="*/ 4355 h 4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71" h="4355">
                  <a:moveTo>
                    <a:pt x="1971" y="4355"/>
                  </a:moveTo>
                  <a:cubicBezTo>
                    <a:pt x="1963" y="4355"/>
                    <a:pt x="1960" y="4355"/>
                    <a:pt x="1952" y="4355"/>
                  </a:cubicBezTo>
                  <a:cubicBezTo>
                    <a:pt x="1918" y="4228"/>
                    <a:pt x="1753" y="4143"/>
                    <a:pt x="1649" y="4084"/>
                  </a:cubicBezTo>
                  <a:cubicBezTo>
                    <a:pt x="1449" y="3970"/>
                    <a:pt x="1235" y="3880"/>
                    <a:pt x="1024" y="3790"/>
                  </a:cubicBezTo>
                  <a:cubicBezTo>
                    <a:pt x="736" y="3666"/>
                    <a:pt x="402" y="3556"/>
                    <a:pt x="153" y="3364"/>
                  </a:cubicBezTo>
                  <a:cubicBezTo>
                    <a:pt x="95" y="3319"/>
                    <a:pt x="45" y="3268"/>
                    <a:pt x="89" y="3196"/>
                  </a:cubicBezTo>
                  <a:cubicBezTo>
                    <a:pt x="134" y="3123"/>
                    <a:pt x="227" y="3078"/>
                    <a:pt x="299" y="3039"/>
                  </a:cubicBezTo>
                  <a:cubicBezTo>
                    <a:pt x="553" y="2905"/>
                    <a:pt x="830" y="2815"/>
                    <a:pt x="1097" y="2711"/>
                  </a:cubicBezTo>
                  <a:cubicBezTo>
                    <a:pt x="1225" y="2662"/>
                    <a:pt x="1355" y="2611"/>
                    <a:pt x="1479" y="2553"/>
                  </a:cubicBezTo>
                  <a:cubicBezTo>
                    <a:pt x="1626" y="2484"/>
                    <a:pt x="1892" y="2386"/>
                    <a:pt x="1900" y="2191"/>
                  </a:cubicBezTo>
                  <a:cubicBezTo>
                    <a:pt x="1907" y="2043"/>
                    <a:pt x="1820" y="1899"/>
                    <a:pt x="1731" y="1794"/>
                  </a:cubicBezTo>
                  <a:cubicBezTo>
                    <a:pt x="1664" y="1715"/>
                    <a:pt x="1583" y="1646"/>
                    <a:pt x="1498" y="1586"/>
                  </a:cubicBezTo>
                  <a:cubicBezTo>
                    <a:pt x="1391" y="1511"/>
                    <a:pt x="1270" y="1451"/>
                    <a:pt x="1162" y="1375"/>
                  </a:cubicBezTo>
                  <a:cubicBezTo>
                    <a:pt x="1058" y="1301"/>
                    <a:pt x="1030" y="1239"/>
                    <a:pt x="1044" y="1116"/>
                  </a:cubicBezTo>
                  <a:cubicBezTo>
                    <a:pt x="1072" y="872"/>
                    <a:pt x="1278" y="629"/>
                    <a:pt x="1442" y="450"/>
                  </a:cubicBezTo>
                  <a:cubicBezTo>
                    <a:pt x="1520" y="364"/>
                    <a:pt x="1606" y="284"/>
                    <a:pt x="1681" y="197"/>
                  </a:cubicBezTo>
                  <a:cubicBezTo>
                    <a:pt x="1729" y="141"/>
                    <a:pt x="1778" y="78"/>
                    <a:pt x="1770" y="0"/>
                  </a:cubicBezTo>
                  <a:cubicBezTo>
                    <a:pt x="1777" y="2"/>
                    <a:pt x="1781" y="3"/>
                    <a:pt x="1788" y="5"/>
                  </a:cubicBezTo>
                  <a:cubicBezTo>
                    <a:pt x="1797" y="83"/>
                    <a:pt x="1748" y="145"/>
                    <a:pt x="1700" y="200"/>
                  </a:cubicBezTo>
                  <a:cubicBezTo>
                    <a:pt x="1624" y="286"/>
                    <a:pt x="1539" y="365"/>
                    <a:pt x="1461" y="450"/>
                  </a:cubicBezTo>
                  <a:cubicBezTo>
                    <a:pt x="1298" y="627"/>
                    <a:pt x="1093" y="869"/>
                    <a:pt x="1065" y="1111"/>
                  </a:cubicBezTo>
                  <a:cubicBezTo>
                    <a:pt x="1050" y="1234"/>
                    <a:pt x="1079" y="1295"/>
                    <a:pt x="1183" y="1369"/>
                  </a:cubicBezTo>
                  <a:cubicBezTo>
                    <a:pt x="1290" y="1446"/>
                    <a:pt x="1411" y="1507"/>
                    <a:pt x="1516" y="1583"/>
                  </a:cubicBezTo>
                  <a:cubicBezTo>
                    <a:pt x="1601" y="1644"/>
                    <a:pt x="1682" y="1713"/>
                    <a:pt x="1748" y="1793"/>
                  </a:cubicBezTo>
                  <a:cubicBezTo>
                    <a:pt x="1837" y="1899"/>
                    <a:pt x="1922" y="2044"/>
                    <a:pt x="1915" y="2193"/>
                  </a:cubicBezTo>
                  <a:cubicBezTo>
                    <a:pt x="1906" y="2388"/>
                    <a:pt x="1644" y="2485"/>
                    <a:pt x="1497" y="2554"/>
                  </a:cubicBezTo>
                  <a:cubicBezTo>
                    <a:pt x="1373" y="2612"/>
                    <a:pt x="1244" y="2663"/>
                    <a:pt x="1116" y="2713"/>
                  </a:cubicBezTo>
                  <a:cubicBezTo>
                    <a:pt x="851" y="2816"/>
                    <a:pt x="575" y="2907"/>
                    <a:pt x="323" y="3041"/>
                  </a:cubicBezTo>
                  <a:cubicBezTo>
                    <a:pt x="188" y="3112"/>
                    <a:pt x="0" y="3227"/>
                    <a:pt x="177" y="3364"/>
                  </a:cubicBezTo>
                  <a:cubicBezTo>
                    <a:pt x="426" y="3556"/>
                    <a:pt x="759" y="3666"/>
                    <a:pt x="1046" y="3790"/>
                  </a:cubicBezTo>
                  <a:cubicBezTo>
                    <a:pt x="1256" y="3880"/>
                    <a:pt x="1469" y="3970"/>
                    <a:pt x="1669" y="4084"/>
                  </a:cubicBezTo>
                  <a:cubicBezTo>
                    <a:pt x="1773" y="4143"/>
                    <a:pt x="1936" y="4228"/>
                    <a:pt x="1971" y="4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90"/>
            <p:cNvSpPr>
              <a:spLocks/>
            </p:cNvSpPr>
            <p:nvPr userDrawn="1"/>
          </p:nvSpPr>
          <p:spPr bwMode="auto">
            <a:xfrm>
              <a:off x="3029" y="2989"/>
              <a:ext cx="701" cy="1314"/>
            </a:xfrm>
            <a:custGeom>
              <a:avLst/>
              <a:gdLst>
                <a:gd name="T0" fmla="*/ 2244 w 2244"/>
                <a:gd name="T1" fmla="*/ 4207 h 4207"/>
                <a:gd name="T2" fmla="*/ 2226 w 2244"/>
                <a:gd name="T3" fmla="*/ 4207 h 4207"/>
                <a:gd name="T4" fmla="*/ 1901 w 2244"/>
                <a:gd name="T5" fmla="*/ 3954 h 4207"/>
                <a:gd name="T6" fmla="*/ 1215 w 2244"/>
                <a:gd name="T7" fmla="*/ 3678 h 4207"/>
                <a:gd name="T8" fmla="*/ 185 w 2244"/>
                <a:gd name="T9" fmla="*/ 3267 h 4207"/>
                <a:gd name="T10" fmla="*/ 85 w 2244"/>
                <a:gd name="T11" fmla="*/ 3065 h 4207"/>
                <a:gd name="T12" fmla="*/ 452 w 2244"/>
                <a:gd name="T13" fmla="*/ 2878 h 4207"/>
                <a:gd name="T14" fmla="*/ 1310 w 2244"/>
                <a:gd name="T15" fmla="*/ 2589 h 4207"/>
                <a:gd name="T16" fmla="*/ 1625 w 2244"/>
                <a:gd name="T17" fmla="*/ 2477 h 4207"/>
                <a:gd name="T18" fmla="*/ 2179 w 2244"/>
                <a:gd name="T19" fmla="*/ 2123 h 4207"/>
                <a:gd name="T20" fmla="*/ 2029 w 2244"/>
                <a:gd name="T21" fmla="*/ 1691 h 4207"/>
                <a:gd name="T22" fmla="*/ 1794 w 2244"/>
                <a:gd name="T23" fmla="*/ 1464 h 4207"/>
                <a:gd name="T24" fmla="*/ 1426 w 2244"/>
                <a:gd name="T25" fmla="*/ 1228 h 4207"/>
                <a:gd name="T26" fmla="*/ 1272 w 2244"/>
                <a:gd name="T27" fmla="*/ 1013 h 4207"/>
                <a:gd name="T28" fmla="*/ 1738 w 2244"/>
                <a:gd name="T29" fmla="*/ 377 h 4207"/>
                <a:gd name="T30" fmla="*/ 1995 w 2244"/>
                <a:gd name="T31" fmla="*/ 156 h 4207"/>
                <a:gd name="T32" fmla="*/ 2079 w 2244"/>
                <a:gd name="T33" fmla="*/ 0 h 4207"/>
                <a:gd name="T34" fmla="*/ 2097 w 2244"/>
                <a:gd name="T35" fmla="*/ 6 h 4207"/>
                <a:gd name="T36" fmla="*/ 2014 w 2244"/>
                <a:gd name="T37" fmla="*/ 158 h 4207"/>
                <a:gd name="T38" fmla="*/ 1758 w 2244"/>
                <a:gd name="T39" fmla="*/ 376 h 4207"/>
                <a:gd name="T40" fmla="*/ 1293 w 2244"/>
                <a:gd name="T41" fmla="*/ 1007 h 4207"/>
                <a:gd name="T42" fmla="*/ 1447 w 2244"/>
                <a:gd name="T43" fmla="*/ 1223 h 4207"/>
                <a:gd name="T44" fmla="*/ 1812 w 2244"/>
                <a:gd name="T45" fmla="*/ 1461 h 4207"/>
                <a:gd name="T46" fmla="*/ 2045 w 2244"/>
                <a:gd name="T47" fmla="*/ 1690 h 4207"/>
                <a:gd name="T48" fmla="*/ 2202 w 2244"/>
                <a:gd name="T49" fmla="*/ 2071 h 4207"/>
                <a:gd name="T50" fmla="*/ 2194 w 2244"/>
                <a:gd name="T51" fmla="*/ 2125 h 4207"/>
                <a:gd name="T52" fmla="*/ 1643 w 2244"/>
                <a:gd name="T53" fmla="*/ 2479 h 4207"/>
                <a:gd name="T54" fmla="*/ 1330 w 2244"/>
                <a:gd name="T55" fmla="*/ 2590 h 4207"/>
                <a:gd name="T56" fmla="*/ 475 w 2244"/>
                <a:gd name="T57" fmla="*/ 2879 h 4207"/>
                <a:gd name="T58" fmla="*/ 110 w 2244"/>
                <a:gd name="T59" fmla="*/ 3066 h 4207"/>
                <a:gd name="T60" fmla="*/ 209 w 2244"/>
                <a:gd name="T61" fmla="*/ 3267 h 4207"/>
                <a:gd name="T62" fmla="*/ 1237 w 2244"/>
                <a:gd name="T63" fmla="*/ 3678 h 4207"/>
                <a:gd name="T64" fmla="*/ 1920 w 2244"/>
                <a:gd name="T65" fmla="*/ 3954 h 4207"/>
                <a:gd name="T66" fmla="*/ 2244 w 2244"/>
                <a:gd name="T67" fmla="*/ 4207 h 4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44" h="4207">
                  <a:moveTo>
                    <a:pt x="2244" y="4207"/>
                  </a:moveTo>
                  <a:cubicBezTo>
                    <a:pt x="2237" y="4207"/>
                    <a:pt x="2233" y="4207"/>
                    <a:pt x="2226" y="4207"/>
                  </a:cubicBezTo>
                  <a:cubicBezTo>
                    <a:pt x="2184" y="4081"/>
                    <a:pt x="2009" y="4007"/>
                    <a:pt x="1901" y="3954"/>
                  </a:cubicBezTo>
                  <a:cubicBezTo>
                    <a:pt x="1680" y="3845"/>
                    <a:pt x="1446" y="3762"/>
                    <a:pt x="1215" y="3678"/>
                  </a:cubicBezTo>
                  <a:cubicBezTo>
                    <a:pt x="872" y="3554"/>
                    <a:pt x="494" y="3451"/>
                    <a:pt x="185" y="3267"/>
                  </a:cubicBezTo>
                  <a:cubicBezTo>
                    <a:pt x="110" y="3222"/>
                    <a:pt x="0" y="3154"/>
                    <a:pt x="85" y="3065"/>
                  </a:cubicBezTo>
                  <a:cubicBezTo>
                    <a:pt x="176" y="2970"/>
                    <a:pt x="333" y="2923"/>
                    <a:pt x="452" y="2878"/>
                  </a:cubicBezTo>
                  <a:cubicBezTo>
                    <a:pt x="733" y="2771"/>
                    <a:pt x="1024" y="2684"/>
                    <a:pt x="1310" y="2589"/>
                  </a:cubicBezTo>
                  <a:cubicBezTo>
                    <a:pt x="1416" y="2553"/>
                    <a:pt x="1522" y="2517"/>
                    <a:pt x="1625" y="2477"/>
                  </a:cubicBezTo>
                  <a:cubicBezTo>
                    <a:pt x="1790" y="2415"/>
                    <a:pt x="2123" y="2323"/>
                    <a:pt x="2179" y="2123"/>
                  </a:cubicBezTo>
                  <a:cubicBezTo>
                    <a:pt x="2221" y="1972"/>
                    <a:pt x="2114" y="1802"/>
                    <a:pt x="2029" y="1691"/>
                  </a:cubicBezTo>
                  <a:cubicBezTo>
                    <a:pt x="1962" y="1605"/>
                    <a:pt x="1881" y="1530"/>
                    <a:pt x="1794" y="1464"/>
                  </a:cubicBezTo>
                  <a:cubicBezTo>
                    <a:pt x="1679" y="1377"/>
                    <a:pt x="1549" y="1308"/>
                    <a:pt x="1426" y="1228"/>
                  </a:cubicBezTo>
                  <a:cubicBezTo>
                    <a:pt x="1356" y="1183"/>
                    <a:pt x="1243" y="1113"/>
                    <a:pt x="1272" y="1013"/>
                  </a:cubicBezTo>
                  <a:cubicBezTo>
                    <a:pt x="1344" y="770"/>
                    <a:pt x="1558" y="544"/>
                    <a:pt x="1738" y="377"/>
                  </a:cubicBezTo>
                  <a:cubicBezTo>
                    <a:pt x="1821" y="300"/>
                    <a:pt x="1910" y="231"/>
                    <a:pt x="1995" y="156"/>
                  </a:cubicBezTo>
                  <a:cubicBezTo>
                    <a:pt x="2040" y="116"/>
                    <a:pt x="2094" y="68"/>
                    <a:pt x="2079" y="0"/>
                  </a:cubicBezTo>
                  <a:cubicBezTo>
                    <a:pt x="2086" y="3"/>
                    <a:pt x="2090" y="4"/>
                    <a:pt x="2097" y="6"/>
                  </a:cubicBezTo>
                  <a:cubicBezTo>
                    <a:pt x="2112" y="72"/>
                    <a:pt x="2059" y="119"/>
                    <a:pt x="2014" y="158"/>
                  </a:cubicBezTo>
                  <a:cubicBezTo>
                    <a:pt x="1930" y="232"/>
                    <a:pt x="1840" y="300"/>
                    <a:pt x="1758" y="376"/>
                  </a:cubicBezTo>
                  <a:cubicBezTo>
                    <a:pt x="1578" y="541"/>
                    <a:pt x="1365" y="767"/>
                    <a:pt x="1293" y="1007"/>
                  </a:cubicBezTo>
                  <a:cubicBezTo>
                    <a:pt x="1264" y="1106"/>
                    <a:pt x="1378" y="1178"/>
                    <a:pt x="1447" y="1223"/>
                  </a:cubicBezTo>
                  <a:cubicBezTo>
                    <a:pt x="1569" y="1303"/>
                    <a:pt x="1698" y="1373"/>
                    <a:pt x="1812" y="1461"/>
                  </a:cubicBezTo>
                  <a:cubicBezTo>
                    <a:pt x="1899" y="1527"/>
                    <a:pt x="1978" y="1603"/>
                    <a:pt x="2045" y="1690"/>
                  </a:cubicBezTo>
                  <a:cubicBezTo>
                    <a:pt x="2125" y="1793"/>
                    <a:pt x="2208" y="1934"/>
                    <a:pt x="2202" y="2071"/>
                  </a:cubicBezTo>
                  <a:cubicBezTo>
                    <a:pt x="2201" y="2090"/>
                    <a:pt x="2198" y="2108"/>
                    <a:pt x="2194" y="2125"/>
                  </a:cubicBezTo>
                  <a:cubicBezTo>
                    <a:pt x="2137" y="2324"/>
                    <a:pt x="1809" y="2416"/>
                    <a:pt x="1643" y="2479"/>
                  </a:cubicBezTo>
                  <a:cubicBezTo>
                    <a:pt x="1540" y="2518"/>
                    <a:pt x="1435" y="2555"/>
                    <a:pt x="1330" y="2590"/>
                  </a:cubicBezTo>
                  <a:cubicBezTo>
                    <a:pt x="1045" y="2686"/>
                    <a:pt x="755" y="2773"/>
                    <a:pt x="475" y="2879"/>
                  </a:cubicBezTo>
                  <a:cubicBezTo>
                    <a:pt x="357" y="2925"/>
                    <a:pt x="201" y="2971"/>
                    <a:pt x="110" y="3066"/>
                  </a:cubicBezTo>
                  <a:cubicBezTo>
                    <a:pt x="25" y="3155"/>
                    <a:pt x="135" y="3223"/>
                    <a:pt x="209" y="3267"/>
                  </a:cubicBezTo>
                  <a:cubicBezTo>
                    <a:pt x="518" y="3451"/>
                    <a:pt x="895" y="3554"/>
                    <a:pt x="1237" y="3678"/>
                  </a:cubicBezTo>
                  <a:cubicBezTo>
                    <a:pt x="1467" y="3762"/>
                    <a:pt x="1700" y="3845"/>
                    <a:pt x="1920" y="3954"/>
                  </a:cubicBezTo>
                  <a:cubicBezTo>
                    <a:pt x="2028" y="4007"/>
                    <a:pt x="2203" y="4082"/>
                    <a:pt x="2244" y="4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91"/>
            <p:cNvSpPr>
              <a:spLocks/>
            </p:cNvSpPr>
            <p:nvPr userDrawn="1"/>
          </p:nvSpPr>
          <p:spPr bwMode="auto">
            <a:xfrm>
              <a:off x="3061" y="3030"/>
              <a:ext cx="785" cy="1273"/>
            </a:xfrm>
            <a:custGeom>
              <a:avLst/>
              <a:gdLst>
                <a:gd name="T0" fmla="*/ 2507 w 2515"/>
                <a:gd name="T1" fmla="*/ 4074 h 4074"/>
                <a:gd name="T2" fmla="*/ 2489 w 2515"/>
                <a:gd name="T3" fmla="*/ 4074 h 4074"/>
                <a:gd name="T4" fmla="*/ 2143 w 2515"/>
                <a:gd name="T5" fmla="*/ 3837 h 4074"/>
                <a:gd name="T6" fmla="*/ 1401 w 2515"/>
                <a:gd name="T7" fmla="*/ 3580 h 4074"/>
                <a:gd name="T8" fmla="*/ 228 w 2515"/>
                <a:gd name="T9" fmla="*/ 3181 h 4074"/>
                <a:gd name="T10" fmla="*/ 59 w 2515"/>
                <a:gd name="T11" fmla="*/ 2986 h 4074"/>
                <a:gd name="T12" fmla="*/ 195 w 2515"/>
                <a:gd name="T13" fmla="*/ 2898 h 4074"/>
                <a:gd name="T14" fmla="*/ 473 w 2515"/>
                <a:gd name="T15" fmla="*/ 2794 h 4074"/>
                <a:gd name="T16" fmla="*/ 1432 w 2515"/>
                <a:gd name="T17" fmla="*/ 2519 h 4074"/>
                <a:gd name="T18" fmla="*/ 1794 w 2515"/>
                <a:gd name="T19" fmla="*/ 2410 h 4074"/>
                <a:gd name="T20" fmla="*/ 2233 w 2515"/>
                <a:gd name="T21" fmla="*/ 2242 h 4074"/>
                <a:gd name="T22" fmla="*/ 2440 w 2515"/>
                <a:gd name="T23" fmla="*/ 2070 h 4074"/>
                <a:gd name="T24" fmla="*/ 2300 w 2515"/>
                <a:gd name="T25" fmla="*/ 1625 h 4074"/>
                <a:gd name="T26" fmla="*/ 2062 w 2515"/>
                <a:gd name="T27" fmla="*/ 1378 h 4074"/>
                <a:gd name="T28" fmla="*/ 1672 w 2515"/>
                <a:gd name="T29" fmla="*/ 1109 h 4074"/>
                <a:gd name="T30" fmla="*/ 1504 w 2515"/>
                <a:gd name="T31" fmla="*/ 874 h 4074"/>
                <a:gd name="T32" fmla="*/ 1719 w 2515"/>
                <a:gd name="T33" fmla="*/ 574 h 4074"/>
                <a:gd name="T34" fmla="*/ 2035 w 2515"/>
                <a:gd name="T35" fmla="*/ 275 h 4074"/>
                <a:gd name="T36" fmla="*/ 2304 w 2515"/>
                <a:gd name="T37" fmla="*/ 99 h 4074"/>
                <a:gd name="T38" fmla="*/ 2379 w 2515"/>
                <a:gd name="T39" fmla="*/ 0 h 4074"/>
                <a:gd name="T40" fmla="*/ 2397 w 2515"/>
                <a:gd name="T41" fmla="*/ 5 h 4074"/>
                <a:gd name="T42" fmla="*/ 2323 w 2515"/>
                <a:gd name="T43" fmla="*/ 100 h 4074"/>
                <a:gd name="T44" fmla="*/ 2055 w 2515"/>
                <a:gd name="T45" fmla="*/ 273 h 4074"/>
                <a:gd name="T46" fmla="*/ 1740 w 2515"/>
                <a:gd name="T47" fmla="*/ 569 h 4074"/>
                <a:gd name="T48" fmla="*/ 1526 w 2515"/>
                <a:gd name="T49" fmla="*/ 868 h 4074"/>
                <a:gd name="T50" fmla="*/ 1691 w 2515"/>
                <a:gd name="T51" fmla="*/ 1104 h 4074"/>
                <a:gd name="T52" fmla="*/ 2079 w 2515"/>
                <a:gd name="T53" fmla="*/ 1375 h 4074"/>
                <a:gd name="T54" fmla="*/ 2316 w 2515"/>
                <a:gd name="T55" fmla="*/ 1624 h 4074"/>
                <a:gd name="T56" fmla="*/ 2455 w 2515"/>
                <a:gd name="T57" fmla="*/ 2072 h 4074"/>
                <a:gd name="T58" fmla="*/ 2249 w 2515"/>
                <a:gd name="T59" fmla="*/ 2244 h 4074"/>
                <a:gd name="T60" fmla="*/ 1812 w 2515"/>
                <a:gd name="T61" fmla="*/ 2412 h 4074"/>
                <a:gd name="T62" fmla="*/ 1452 w 2515"/>
                <a:gd name="T63" fmla="*/ 2521 h 4074"/>
                <a:gd name="T64" fmla="*/ 497 w 2515"/>
                <a:gd name="T65" fmla="*/ 2796 h 4074"/>
                <a:gd name="T66" fmla="*/ 220 w 2515"/>
                <a:gd name="T67" fmla="*/ 2899 h 4074"/>
                <a:gd name="T68" fmla="*/ 85 w 2515"/>
                <a:gd name="T69" fmla="*/ 2987 h 4074"/>
                <a:gd name="T70" fmla="*/ 252 w 2515"/>
                <a:gd name="T71" fmla="*/ 3182 h 4074"/>
                <a:gd name="T72" fmla="*/ 1422 w 2515"/>
                <a:gd name="T73" fmla="*/ 3580 h 4074"/>
                <a:gd name="T74" fmla="*/ 2162 w 2515"/>
                <a:gd name="T75" fmla="*/ 3837 h 4074"/>
                <a:gd name="T76" fmla="*/ 2507 w 2515"/>
                <a:gd name="T77" fmla="*/ 4074 h 4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15" h="4074">
                  <a:moveTo>
                    <a:pt x="2507" y="4074"/>
                  </a:moveTo>
                  <a:cubicBezTo>
                    <a:pt x="2499" y="4074"/>
                    <a:pt x="2496" y="4074"/>
                    <a:pt x="2489" y="4074"/>
                  </a:cubicBezTo>
                  <a:cubicBezTo>
                    <a:pt x="2442" y="3951"/>
                    <a:pt x="2251" y="3883"/>
                    <a:pt x="2143" y="3837"/>
                  </a:cubicBezTo>
                  <a:cubicBezTo>
                    <a:pt x="1902" y="3735"/>
                    <a:pt x="1650" y="3658"/>
                    <a:pt x="1401" y="3580"/>
                  </a:cubicBezTo>
                  <a:cubicBezTo>
                    <a:pt x="1010" y="3458"/>
                    <a:pt x="595" y="3357"/>
                    <a:pt x="228" y="3181"/>
                  </a:cubicBezTo>
                  <a:cubicBezTo>
                    <a:pt x="166" y="3152"/>
                    <a:pt x="0" y="3080"/>
                    <a:pt x="59" y="2986"/>
                  </a:cubicBezTo>
                  <a:cubicBezTo>
                    <a:pt x="86" y="2944"/>
                    <a:pt x="152" y="2918"/>
                    <a:pt x="195" y="2898"/>
                  </a:cubicBezTo>
                  <a:cubicBezTo>
                    <a:pt x="285" y="2857"/>
                    <a:pt x="380" y="2825"/>
                    <a:pt x="473" y="2794"/>
                  </a:cubicBezTo>
                  <a:cubicBezTo>
                    <a:pt x="788" y="2692"/>
                    <a:pt x="1112" y="2610"/>
                    <a:pt x="1432" y="2519"/>
                  </a:cubicBezTo>
                  <a:cubicBezTo>
                    <a:pt x="1553" y="2485"/>
                    <a:pt x="1674" y="2449"/>
                    <a:pt x="1794" y="2410"/>
                  </a:cubicBezTo>
                  <a:cubicBezTo>
                    <a:pt x="1942" y="2363"/>
                    <a:pt x="2093" y="2313"/>
                    <a:pt x="2233" y="2242"/>
                  </a:cubicBezTo>
                  <a:cubicBezTo>
                    <a:pt x="2308" y="2205"/>
                    <a:pt x="2406" y="2150"/>
                    <a:pt x="2440" y="2070"/>
                  </a:cubicBezTo>
                  <a:cubicBezTo>
                    <a:pt x="2500" y="1928"/>
                    <a:pt x="2380" y="1733"/>
                    <a:pt x="2300" y="1625"/>
                  </a:cubicBezTo>
                  <a:cubicBezTo>
                    <a:pt x="2232" y="1533"/>
                    <a:pt x="2150" y="1451"/>
                    <a:pt x="2062" y="1378"/>
                  </a:cubicBezTo>
                  <a:cubicBezTo>
                    <a:pt x="1941" y="1278"/>
                    <a:pt x="1803" y="1198"/>
                    <a:pt x="1672" y="1109"/>
                  </a:cubicBezTo>
                  <a:cubicBezTo>
                    <a:pt x="1597" y="1058"/>
                    <a:pt x="1474" y="979"/>
                    <a:pt x="1504" y="874"/>
                  </a:cubicBezTo>
                  <a:cubicBezTo>
                    <a:pt x="1536" y="764"/>
                    <a:pt x="1643" y="659"/>
                    <a:pt x="1719" y="574"/>
                  </a:cubicBezTo>
                  <a:cubicBezTo>
                    <a:pt x="1816" y="466"/>
                    <a:pt x="1921" y="363"/>
                    <a:pt x="2035" y="275"/>
                  </a:cubicBezTo>
                  <a:cubicBezTo>
                    <a:pt x="2120" y="210"/>
                    <a:pt x="2211" y="153"/>
                    <a:pt x="2304" y="99"/>
                  </a:cubicBezTo>
                  <a:cubicBezTo>
                    <a:pt x="2338" y="79"/>
                    <a:pt x="2404" y="50"/>
                    <a:pt x="2379" y="0"/>
                  </a:cubicBezTo>
                  <a:cubicBezTo>
                    <a:pt x="2386" y="2"/>
                    <a:pt x="2390" y="3"/>
                    <a:pt x="2397" y="5"/>
                  </a:cubicBezTo>
                  <a:cubicBezTo>
                    <a:pt x="2422" y="54"/>
                    <a:pt x="2357" y="82"/>
                    <a:pt x="2323" y="100"/>
                  </a:cubicBezTo>
                  <a:cubicBezTo>
                    <a:pt x="2230" y="154"/>
                    <a:pt x="2140" y="209"/>
                    <a:pt x="2055" y="273"/>
                  </a:cubicBezTo>
                  <a:cubicBezTo>
                    <a:pt x="1941" y="360"/>
                    <a:pt x="1836" y="462"/>
                    <a:pt x="1740" y="569"/>
                  </a:cubicBezTo>
                  <a:cubicBezTo>
                    <a:pt x="1664" y="653"/>
                    <a:pt x="1557" y="758"/>
                    <a:pt x="1526" y="868"/>
                  </a:cubicBezTo>
                  <a:cubicBezTo>
                    <a:pt x="1495" y="973"/>
                    <a:pt x="1617" y="1053"/>
                    <a:pt x="1691" y="1104"/>
                  </a:cubicBezTo>
                  <a:cubicBezTo>
                    <a:pt x="1822" y="1194"/>
                    <a:pt x="1959" y="1275"/>
                    <a:pt x="2079" y="1375"/>
                  </a:cubicBezTo>
                  <a:cubicBezTo>
                    <a:pt x="2167" y="1449"/>
                    <a:pt x="2249" y="1532"/>
                    <a:pt x="2316" y="1624"/>
                  </a:cubicBezTo>
                  <a:cubicBezTo>
                    <a:pt x="2396" y="1733"/>
                    <a:pt x="2515" y="1930"/>
                    <a:pt x="2455" y="2072"/>
                  </a:cubicBezTo>
                  <a:cubicBezTo>
                    <a:pt x="2422" y="2151"/>
                    <a:pt x="2323" y="2206"/>
                    <a:pt x="2249" y="2244"/>
                  </a:cubicBezTo>
                  <a:cubicBezTo>
                    <a:pt x="2110" y="2315"/>
                    <a:pt x="1960" y="2365"/>
                    <a:pt x="1812" y="2412"/>
                  </a:cubicBezTo>
                  <a:cubicBezTo>
                    <a:pt x="1693" y="2451"/>
                    <a:pt x="1572" y="2486"/>
                    <a:pt x="1452" y="2521"/>
                  </a:cubicBezTo>
                  <a:cubicBezTo>
                    <a:pt x="1134" y="2612"/>
                    <a:pt x="810" y="2693"/>
                    <a:pt x="497" y="2796"/>
                  </a:cubicBezTo>
                  <a:cubicBezTo>
                    <a:pt x="404" y="2826"/>
                    <a:pt x="309" y="2858"/>
                    <a:pt x="220" y="2899"/>
                  </a:cubicBezTo>
                  <a:cubicBezTo>
                    <a:pt x="177" y="2919"/>
                    <a:pt x="111" y="2945"/>
                    <a:pt x="85" y="2987"/>
                  </a:cubicBezTo>
                  <a:cubicBezTo>
                    <a:pt x="25" y="3081"/>
                    <a:pt x="190" y="3153"/>
                    <a:pt x="252" y="3182"/>
                  </a:cubicBezTo>
                  <a:cubicBezTo>
                    <a:pt x="618" y="3357"/>
                    <a:pt x="1032" y="3458"/>
                    <a:pt x="1422" y="3580"/>
                  </a:cubicBezTo>
                  <a:cubicBezTo>
                    <a:pt x="1671" y="3658"/>
                    <a:pt x="1922" y="3735"/>
                    <a:pt x="2162" y="3837"/>
                  </a:cubicBezTo>
                  <a:cubicBezTo>
                    <a:pt x="2270" y="3883"/>
                    <a:pt x="2461" y="3951"/>
                    <a:pt x="2507" y="40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92"/>
            <p:cNvSpPr>
              <a:spLocks/>
            </p:cNvSpPr>
            <p:nvPr userDrawn="1"/>
          </p:nvSpPr>
          <p:spPr bwMode="auto">
            <a:xfrm>
              <a:off x="3094" y="3064"/>
              <a:ext cx="869" cy="1238"/>
            </a:xfrm>
            <a:custGeom>
              <a:avLst/>
              <a:gdLst>
                <a:gd name="T0" fmla="*/ 2765 w 2783"/>
                <a:gd name="T1" fmla="*/ 3964 h 3964"/>
                <a:gd name="T2" fmla="*/ 2747 w 2783"/>
                <a:gd name="T3" fmla="*/ 3964 h 3964"/>
                <a:gd name="T4" fmla="*/ 2385 w 2783"/>
                <a:gd name="T5" fmla="*/ 3741 h 3964"/>
                <a:gd name="T6" fmla="*/ 1597 w 2783"/>
                <a:gd name="T7" fmla="*/ 3501 h 3964"/>
                <a:gd name="T8" fmla="*/ 312 w 2783"/>
                <a:gd name="T9" fmla="*/ 3119 h 3964"/>
                <a:gd name="T10" fmla="*/ 81 w 2783"/>
                <a:gd name="T11" fmla="*/ 2918 h 3964"/>
                <a:gd name="T12" fmla="*/ 515 w 2783"/>
                <a:gd name="T13" fmla="*/ 2739 h 3964"/>
                <a:gd name="T14" fmla="*/ 1585 w 2783"/>
                <a:gd name="T15" fmla="*/ 2468 h 3964"/>
                <a:gd name="T16" fmla="*/ 1975 w 2783"/>
                <a:gd name="T17" fmla="*/ 2366 h 3964"/>
                <a:gd name="T18" fmla="*/ 2465 w 2783"/>
                <a:gd name="T19" fmla="*/ 2199 h 3964"/>
                <a:gd name="T20" fmla="*/ 2702 w 2783"/>
                <a:gd name="T21" fmla="*/ 2030 h 3964"/>
                <a:gd name="T22" fmla="*/ 2548 w 2783"/>
                <a:gd name="T23" fmla="*/ 1584 h 3964"/>
                <a:gd name="T24" fmla="*/ 2307 w 2783"/>
                <a:gd name="T25" fmla="*/ 1330 h 3964"/>
                <a:gd name="T26" fmla="*/ 1908 w 2783"/>
                <a:gd name="T27" fmla="*/ 1030 h 3964"/>
                <a:gd name="T28" fmla="*/ 1738 w 2783"/>
                <a:gd name="T29" fmla="*/ 766 h 3964"/>
                <a:gd name="T30" fmla="*/ 1985 w 2783"/>
                <a:gd name="T31" fmla="*/ 441 h 3964"/>
                <a:gd name="T32" fmla="*/ 2336 w 2783"/>
                <a:gd name="T33" fmla="*/ 158 h 3964"/>
                <a:gd name="T34" fmla="*/ 2615 w 2783"/>
                <a:gd name="T35" fmla="*/ 33 h 3964"/>
                <a:gd name="T36" fmla="*/ 2674 w 2783"/>
                <a:gd name="T37" fmla="*/ 0 h 3964"/>
                <a:gd name="T38" fmla="*/ 2692 w 2783"/>
                <a:gd name="T39" fmla="*/ 4 h 3964"/>
                <a:gd name="T40" fmla="*/ 2634 w 2783"/>
                <a:gd name="T41" fmla="*/ 34 h 3964"/>
                <a:gd name="T42" fmla="*/ 2357 w 2783"/>
                <a:gd name="T43" fmla="*/ 155 h 3964"/>
                <a:gd name="T44" fmla="*/ 2006 w 2783"/>
                <a:gd name="T45" fmla="*/ 435 h 3964"/>
                <a:gd name="T46" fmla="*/ 1759 w 2783"/>
                <a:gd name="T47" fmla="*/ 760 h 3964"/>
                <a:gd name="T48" fmla="*/ 1927 w 2783"/>
                <a:gd name="T49" fmla="*/ 1026 h 3964"/>
                <a:gd name="T50" fmla="*/ 2324 w 2783"/>
                <a:gd name="T51" fmla="*/ 1328 h 3964"/>
                <a:gd name="T52" fmla="*/ 2564 w 2783"/>
                <a:gd name="T53" fmla="*/ 1584 h 3964"/>
                <a:gd name="T54" fmla="*/ 2718 w 2783"/>
                <a:gd name="T55" fmla="*/ 2032 h 3964"/>
                <a:gd name="T56" fmla="*/ 2482 w 2783"/>
                <a:gd name="T57" fmla="*/ 2201 h 3964"/>
                <a:gd name="T58" fmla="*/ 1993 w 2783"/>
                <a:gd name="T59" fmla="*/ 2368 h 3964"/>
                <a:gd name="T60" fmla="*/ 1605 w 2783"/>
                <a:gd name="T61" fmla="*/ 2470 h 3964"/>
                <a:gd name="T62" fmla="*/ 539 w 2783"/>
                <a:gd name="T63" fmla="*/ 2740 h 3964"/>
                <a:gd name="T64" fmla="*/ 107 w 2783"/>
                <a:gd name="T65" fmla="*/ 2920 h 3964"/>
                <a:gd name="T66" fmla="*/ 336 w 2783"/>
                <a:gd name="T67" fmla="*/ 3120 h 3964"/>
                <a:gd name="T68" fmla="*/ 1618 w 2783"/>
                <a:gd name="T69" fmla="*/ 3501 h 3964"/>
                <a:gd name="T70" fmla="*/ 2404 w 2783"/>
                <a:gd name="T71" fmla="*/ 3741 h 3964"/>
                <a:gd name="T72" fmla="*/ 2765 w 2783"/>
                <a:gd name="T73" fmla="*/ 3964 h 3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3" h="3964">
                  <a:moveTo>
                    <a:pt x="2765" y="3964"/>
                  </a:moveTo>
                  <a:cubicBezTo>
                    <a:pt x="2758" y="3964"/>
                    <a:pt x="2755" y="3964"/>
                    <a:pt x="2747" y="3964"/>
                  </a:cubicBezTo>
                  <a:cubicBezTo>
                    <a:pt x="2699" y="3841"/>
                    <a:pt x="2494" y="3782"/>
                    <a:pt x="2385" y="3741"/>
                  </a:cubicBezTo>
                  <a:cubicBezTo>
                    <a:pt x="2128" y="3644"/>
                    <a:pt x="1861" y="3574"/>
                    <a:pt x="1597" y="3501"/>
                  </a:cubicBezTo>
                  <a:cubicBezTo>
                    <a:pt x="1168" y="3384"/>
                    <a:pt x="721" y="3286"/>
                    <a:pt x="312" y="3119"/>
                  </a:cubicBezTo>
                  <a:cubicBezTo>
                    <a:pt x="272" y="3103"/>
                    <a:pt x="0" y="3004"/>
                    <a:pt x="81" y="2918"/>
                  </a:cubicBezTo>
                  <a:cubicBezTo>
                    <a:pt x="181" y="2814"/>
                    <a:pt x="383" y="2777"/>
                    <a:pt x="515" y="2739"/>
                  </a:cubicBezTo>
                  <a:cubicBezTo>
                    <a:pt x="867" y="2636"/>
                    <a:pt x="1229" y="2557"/>
                    <a:pt x="1585" y="2468"/>
                  </a:cubicBezTo>
                  <a:cubicBezTo>
                    <a:pt x="1715" y="2436"/>
                    <a:pt x="1846" y="2402"/>
                    <a:pt x="1975" y="2366"/>
                  </a:cubicBezTo>
                  <a:cubicBezTo>
                    <a:pt x="2140" y="2319"/>
                    <a:pt x="2308" y="2270"/>
                    <a:pt x="2465" y="2199"/>
                  </a:cubicBezTo>
                  <a:cubicBezTo>
                    <a:pt x="2550" y="2161"/>
                    <a:pt x="2663" y="2111"/>
                    <a:pt x="2702" y="2030"/>
                  </a:cubicBezTo>
                  <a:cubicBezTo>
                    <a:pt x="2767" y="1894"/>
                    <a:pt x="2635" y="1697"/>
                    <a:pt x="2548" y="1584"/>
                  </a:cubicBezTo>
                  <a:cubicBezTo>
                    <a:pt x="2476" y="1492"/>
                    <a:pt x="2395" y="1407"/>
                    <a:pt x="2307" y="1330"/>
                  </a:cubicBezTo>
                  <a:cubicBezTo>
                    <a:pt x="2182" y="1221"/>
                    <a:pt x="2041" y="1131"/>
                    <a:pt x="1908" y="1030"/>
                  </a:cubicBezTo>
                  <a:cubicBezTo>
                    <a:pt x="1827" y="970"/>
                    <a:pt x="1706" y="882"/>
                    <a:pt x="1738" y="766"/>
                  </a:cubicBezTo>
                  <a:cubicBezTo>
                    <a:pt x="1774" y="635"/>
                    <a:pt x="1891" y="532"/>
                    <a:pt x="1985" y="441"/>
                  </a:cubicBezTo>
                  <a:cubicBezTo>
                    <a:pt x="2094" y="337"/>
                    <a:pt x="2210" y="235"/>
                    <a:pt x="2336" y="158"/>
                  </a:cubicBezTo>
                  <a:cubicBezTo>
                    <a:pt x="2423" y="104"/>
                    <a:pt x="2514" y="56"/>
                    <a:pt x="2615" y="33"/>
                  </a:cubicBezTo>
                  <a:cubicBezTo>
                    <a:pt x="2635" y="29"/>
                    <a:pt x="2702" y="31"/>
                    <a:pt x="2674" y="0"/>
                  </a:cubicBezTo>
                  <a:cubicBezTo>
                    <a:pt x="2681" y="2"/>
                    <a:pt x="2685" y="2"/>
                    <a:pt x="2692" y="4"/>
                  </a:cubicBezTo>
                  <a:cubicBezTo>
                    <a:pt x="2721" y="34"/>
                    <a:pt x="2653" y="30"/>
                    <a:pt x="2634" y="34"/>
                  </a:cubicBezTo>
                  <a:cubicBezTo>
                    <a:pt x="2534" y="55"/>
                    <a:pt x="2442" y="103"/>
                    <a:pt x="2357" y="155"/>
                  </a:cubicBezTo>
                  <a:cubicBezTo>
                    <a:pt x="2231" y="231"/>
                    <a:pt x="2114" y="332"/>
                    <a:pt x="2006" y="435"/>
                  </a:cubicBezTo>
                  <a:cubicBezTo>
                    <a:pt x="1911" y="526"/>
                    <a:pt x="1795" y="629"/>
                    <a:pt x="1759" y="760"/>
                  </a:cubicBezTo>
                  <a:cubicBezTo>
                    <a:pt x="1727" y="877"/>
                    <a:pt x="1846" y="965"/>
                    <a:pt x="1927" y="1026"/>
                  </a:cubicBezTo>
                  <a:cubicBezTo>
                    <a:pt x="2059" y="1127"/>
                    <a:pt x="2200" y="1219"/>
                    <a:pt x="2324" y="1328"/>
                  </a:cubicBezTo>
                  <a:cubicBezTo>
                    <a:pt x="2411" y="1405"/>
                    <a:pt x="2492" y="1491"/>
                    <a:pt x="2564" y="1584"/>
                  </a:cubicBezTo>
                  <a:cubicBezTo>
                    <a:pt x="2652" y="1698"/>
                    <a:pt x="2783" y="1895"/>
                    <a:pt x="2718" y="2032"/>
                  </a:cubicBezTo>
                  <a:cubicBezTo>
                    <a:pt x="2679" y="2113"/>
                    <a:pt x="2566" y="2163"/>
                    <a:pt x="2482" y="2201"/>
                  </a:cubicBezTo>
                  <a:cubicBezTo>
                    <a:pt x="2325" y="2272"/>
                    <a:pt x="2158" y="2321"/>
                    <a:pt x="1993" y="2368"/>
                  </a:cubicBezTo>
                  <a:cubicBezTo>
                    <a:pt x="1865" y="2404"/>
                    <a:pt x="1735" y="2438"/>
                    <a:pt x="1605" y="2470"/>
                  </a:cubicBezTo>
                  <a:cubicBezTo>
                    <a:pt x="1250" y="2559"/>
                    <a:pt x="889" y="2638"/>
                    <a:pt x="539" y="2740"/>
                  </a:cubicBezTo>
                  <a:cubicBezTo>
                    <a:pt x="407" y="2779"/>
                    <a:pt x="207" y="2816"/>
                    <a:pt x="107" y="2920"/>
                  </a:cubicBezTo>
                  <a:cubicBezTo>
                    <a:pt x="25" y="3005"/>
                    <a:pt x="296" y="3104"/>
                    <a:pt x="336" y="3120"/>
                  </a:cubicBezTo>
                  <a:cubicBezTo>
                    <a:pt x="744" y="3287"/>
                    <a:pt x="1190" y="3384"/>
                    <a:pt x="1618" y="3501"/>
                  </a:cubicBezTo>
                  <a:cubicBezTo>
                    <a:pt x="1881" y="3573"/>
                    <a:pt x="2148" y="3644"/>
                    <a:pt x="2404" y="3741"/>
                  </a:cubicBezTo>
                  <a:cubicBezTo>
                    <a:pt x="2513" y="3782"/>
                    <a:pt x="2718" y="3841"/>
                    <a:pt x="2765" y="39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93"/>
            <p:cNvSpPr>
              <a:spLocks/>
            </p:cNvSpPr>
            <p:nvPr userDrawn="1"/>
          </p:nvSpPr>
          <p:spPr bwMode="auto">
            <a:xfrm>
              <a:off x="3164" y="3058"/>
              <a:ext cx="913" cy="1244"/>
            </a:xfrm>
            <a:custGeom>
              <a:avLst/>
              <a:gdLst>
                <a:gd name="T0" fmla="*/ 2905 w 2927"/>
                <a:gd name="T1" fmla="*/ 3982 h 3983"/>
                <a:gd name="T2" fmla="*/ 2887 w 2927"/>
                <a:gd name="T3" fmla="*/ 3983 h 3983"/>
                <a:gd name="T4" fmla="*/ 2516 w 2927"/>
                <a:gd name="T5" fmla="*/ 3771 h 3983"/>
                <a:gd name="T6" fmla="*/ 1695 w 2927"/>
                <a:gd name="T7" fmla="*/ 3547 h 3983"/>
                <a:gd name="T8" fmla="*/ 316 w 2927"/>
                <a:gd name="T9" fmla="*/ 3175 h 3983"/>
                <a:gd name="T10" fmla="*/ 69 w 2927"/>
                <a:gd name="T11" fmla="*/ 2984 h 3983"/>
                <a:gd name="T12" fmla="*/ 523 w 2927"/>
                <a:gd name="T13" fmla="*/ 2801 h 3983"/>
                <a:gd name="T14" fmla="*/ 1663 w 2927"/>
                <a:gd name="T15" fmla="*/ 2540 h 3983"/>
                <a:gd name="T16" fmla="*/ 2086 w 2927"/>
                <a:gd name="T17" fmla="*/ 2437 h 3983"/>
                <a:gd name="T18" fmla="*/ 2595 w 2927"/>
                <a:gd name="T19" fmla="*/ 2275 h 3983"/>
                <a:gd name="T20" fmla="*/ 2848 w 2927"/>
                <a:gd name="T21" fmla="*/ 2105 h 3983"/>
                <a:gd name="T22" fmla="*/ 2669 w 2927"/>
                <a:gd name="T23" fmla="*/ 1669 h 3983"/>
                <a:gd name="T24" fmla="*/ 2411 w 2927"/>
                <a:gd name="T25" fmla="*/ 1417 h 3983"/>
                <a:gd name="T26" fmla="*/ 2155 w 2927"/>
                <a:gd name="T27" fmla="*/ 1220 h 3983"/>
                <a:gd name="T28" fmla="*/ 1858 w 2927"/>
                <a:gd name="T29" fmla="*/ 781 h 3983"/>
                <a:gd name="T30" fmla="*/ 2524 w 2927"/>
                <a:gd name="T31" fmla="*/ 138 h 3983"/>
                <a:gd name="T32" fmla="*/ 2861 w 2927"/>
                <a:gd name="T33" fmla="*/ 106 h 3983"/>
                <a:gd name="T34" fmla="*/ 2846 w 2927"/>
                <a:gd name="T35" fmla="*/ 105 h 3983"/>
                <a:gd name="T36" fmla="*/ 2864 w 2927"/>
                <a:gd name="T37" fmla="*/ 109 h 3983"/>
                <a:gd name="T38" fmla="*/ 2879 w 2927"/>
                <a:gd name="T39" fmla="*/ 109 h 3983"/>
                <a:gd name="T40" fmla="*/ 2544 w 2927"/>
                <a:gd name="T41" fmla="*/ 135 h 3983"/>
                <a:gd name="T42" fmla="*/ 1879 w 2927"/>
                <a:gd name="T43" fmla="*/ 776 h 3983"/>
                <a:gd name="T44" fmla="*/ 2173 w 2927"/>
                <a:gd name="T45" fmla="*/ 1217 h 3983"/>
                <a:gd name="T46" fmla="*/ 2427 w 2927"/>
                <a:gd name="T47" fmla="*/ 1415 h 3983"/>
                <a:gd name="T48" fmla="*/ 2685 w 2927"/>
                <a:gd name="T49" fmla="*/ 1669 h 3983"/>
                <a:gd name="T50" fmla="*/ 2874 w 2927"/>
                <a:gd name="T51" fmla="*/ 2057 h 3983"/>
                <a:gd name="T52" fmla="*/ 2864 w 2927"/>
                <a:gd name="T53" fmla="*/ 2107 h 3983"/>
                <a:gd name="T54" fmla="*/ 2612 w 2927"/>
                <a:gd name="T55" fmla="*/ 2276 h 3983"/>
                <a:gd name="T56" fmla="*/ 2105 w 2927"/>
                <a:gd name="T57" fmla="*/ 2439 h 3983"/>
                <a:gd name="T58" fmla="*/ 1683 w 2927"/>
                <a:gd name="T59" fmla="*/ 2542 h 3983"/>
                <a:gd name="T60" fmla="*/ 548 w 2927"/>
                <a:gd name="T61" fmla="*/ 2803 h 3983"/>
                <a:gd name="T62" fmla="*/ 95 w 2927"/>
                <a:gd name="T63" fmla="*/ 2986 h 3983"/>
                <a:gd name="T64" fmla="*/ 340 w 2927"/>
                <a:gd name="T65" fmla="*/ 3176 h 3983"/>
                <a:gd name="T66" fmla="*/ 1715 w 2927"/>
                <a:gd name="T67" fmla="*/ 3547 h 3983"/>
                <a:gd name="T68" fmla="*/ 2535 w 2927"/>
                <a:gd name="T69" fmla="*/ 3771 h 3983"/>
                <a:gd name="T70" fmla="*/ 2905 w 2927"/>
                <a:gd name="T71" fmla="*/ 3982 h 3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7" h="3983">
                  <a:moveTo>
                    <a:pt x="2905" y="3982"/>
                  </a:moveTo>
                  <a:cubicBezTo>
                    <a:pt x="2898" y="3983"/>
                    <a:pt x="2894" y="3983"/>
                    <a:pt x="2887" y="3983"/>
                  </a:cubicBezTo>
                  <a:cubicBezTo>
                    <a:pt x="2841" y="3861"/>
                    <a:pt x="2623" y="3807"/>
                    <a:pt x="2516" y="3771"/>
                  </a:cubicBezTo>
                  <a:cubicBezTo>
                    <a:pt x="2248" y="3680"/>
                    <a:pt x="1970" y="3615"/>
                    <a:pt x="1695" y="3547"/>
                  </a:cubicBezTo>
                  <a:cubicBezTo>
                    <a:pt x="1235" y="3435"/>
                    <a:pt x="757" y="3342"/>
                    <a:pt x="316" y="3175"/>
                  </a:cubicBezTo>
                  <a:cubicBezTo>
                    <a:pt x="280" y="3162"/>
                    <a:pt x="0" y="3070"/>
                    <a:pt x="69" y="2984"/>
                  </a:cubicBezTo>
                  <a:cubicBezTo>
                    <a:pt x="162" y="2870"/>
                    <a:pt x="391" y="2837"/>
                    <a:pt x="523" y="2801"/>
                  </a:cubicBezTo>
                  <a:cubicBezTo>
                    <a:pt x="898" y="2701"/>
                    <a:pt x="1284" y="2626"/>
                    <a:pt x="1663" y="2540"/>
                  </a:cubicBezTo>
                  <a:cubicBezTo>
                    <a:pt x="1804" y="2508"/>
                    <a:pt x="1946" y="2474"/>
                    <a:pt x="2086" y="2437"/>
                  </a:cubicBezTo>
                  <a:cubicBezTo>
                    <a:pt x="2258" y="2392"/>
                    <a:pt x="2431" y="2344"/>
                    <a:pt x="2595" y="2275"/>
                  </a:cubicBezTo>
                  <a:cubicBezTo>
                    <a:pt x="2685" y="2236"/>
                    <a:pt x="2794" y="2190"/>
                    <a:pt x="2848" y="2105"/>
                  </a:cubicBezTo>
                  <a:cubicBezTo>
                    <a:pt x="2927" y="1983"/>
                    <a:pt x="2737" y="1752"/>
                    <a:pt x="2669" y="1669"/>
                  </a:cubicBezTo>
                  <a:cubicBezTo>
                    <a:pt x="2593" y="1578"/>
                    <a:pt x="2503" y="1494"/>
                    <a:pt x="2411" y="1417"/>
                  </a:cubicBezTo>
                  <a:cubicBezTo>
                    <a:pt x="2329" y="1349"/>
                    <a:pt x="2241" y="1285"/>
                    <a:pt x="2155" y="1220"/>
                  </a:cubicBezTo>
                  <a:cubicBezTo>
                    <a:pt x="2026" y="1123"/>
                    <a:pt x="1798" y="973"/>
                    <a:pt x="1858" y="781"/>
                  </a:cubicBezTo>
                  <a:cubicBezTo>
                    <a:pt x="1947" y="501"/>
                    <a:pt x="2274" y="256"/>
                    <a:pt x="2524" y="138"/>
                  </a:cubicBezTo>
                  <a:cubicBezTo>
                    <a:pt x="2562" y="120"/>
                    <a:pt x="2844" y="0"/>
                    <a:pt x="2861" y="106"/>
                  </a:cubicBezTo>
                  <a:cubicBezTo>
                    <a:pt x="2856" y="106"/>
                    <a:pt x="2851" y="105"/>
                    <a:pt x="2846" y="105"/>
                  </a:cubicBezTo>
                  <a:cubicBezTo>
                    <a:pt x="2853" y="107"/>
                    <a:pt x="2857" y="107"/>
                    <a:pt x="2864" y="109"/>
                  </a:cubicBezTo>
                  <a:cubicBezTo>
                    <a:pt x="2869" y="109"/>
                    <a:pt x="2874" y="109"/>
                    <a:pt x="2879" y="109"/>
                  </a:cubicBezTo>
                  <a:cubicBezTo>
                    <a:pt x="2868" y="0"/>
                    <a:pt x="2581" y="118"/>
                    <a:pt x="2544" y="135"/>
                  </a:cubicBezTo>
                  <a:cubicBezTo>
                    <a:pt x="2293" y="251"/>
                    <a:pt x="1968" y="496"/>
                    <a:pt x="1879" y="776"/>
                  </a:cubicBezTo>
                  <a:cubicBezTo>
                    <a:pt x="1818" y="968"/>
                    <a:pt x="2044" y="1119"/>
                    <a:pt x="2173" y="1217"/>
                  </a:cubicBezTo>
                  <a:cubicBezTo>
                    <a:pt x="2258" y="1282"/>
                    <a:pt x="2345" y="1347"/>
                    <a:pt x="2427" y="1415"/>
                  </a:cubicBezTo>
                  <a:cubicBezTo>
                    <a:pt x="2519" y="1492"/>
                    <a:pt x="2609" y="1577"/>
                    <a:pt x="2685" y="1669"/>
                  </a:cubicBezTo>
                  <a:cubicBezTo>
                    <a:pt x="2765" y="1766"/>
                    <a:pt x="2887" y="1920"/>
                    <a:pt x="2874" y="2057"/>
                  </a:cubicBezTo>
                  <a:cubicBezTo>
                    <a:pt x="2873" y="2077"/>
                    <a:pt x="2874" y="2091"/>
                    <a:pt x="2864" y="2107"/>
                  </a:cubicBezTo>
                  <a:cubicBezTo>
                    <a:pt x="2810" y="2191"/>
                    <a:pt x="2701" y="2238"/>
                    <a:pt x="2612" y="2276"/>
                  </a:cubicBezTo>
                  <a:cubicBezTo>
                    <a:pt x="2448" y="2346"/>
                    <a:pt x="2275" y="2394"/>
                    <a:pt x="2105" y="2439"/>
                  </a:cubicBezTo>
                  <a:cubicBezTo>
                    <a:pt x="1965" y="2476"/>
                    <a:pt x="1824" y="2509"/>
                    <a:pt x="1683" y="2542"/>
                  </a:cubicBezTo>
                  <a:cubicBezTo>
                    <a:pt x="1305" y="2628"/>
                    <a:pt x="921" y="2703"/>
                    <a:pt x="548" y="2803"/>
                  </a:cubicBezTo>
                  <a:cubicBezTo>
                    <a:pt x="416" y="2838"/>
                    <a:pt x="188" y="2872"/>
                    <a:pt x="95" y="2986"/>
                  </a:cubicBezTo>
                  <a:cubicBezTo>
                    <a:pt x="26" y="3071"/>
                    <a:pt x="304" y="3163"/>
                    <a:pt x="340" y="3176"/>
                  </a:cubicBezTo>
                  <a:cubicBezTo>
                    <a:pt x="780" y="3342"/>
                    <a:pt x="1256" y="3435"/>
                    <a:pt x="1715" y="3547"/>
                  </a:cubicBezTo>
                  <a:cubicBezTo>
                    <a:pt x="1990" y="3614"/>
                    <a:pt x="2267" y="3679"/>
                    <a:pt x="2535" y="3771"/>
                  </a:cubicBezTo>
                  <a:cubicBezTo>
                    <a:pt x="2641" y="3807"/>
                    <a:pt x="2859" y="3861"/>
                    <a:pt x="2905" y="39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94"/>
            <p:cNvSpPr>
              <a:spLocks/>
            </p:cNvSpPr>
            <p:nvPr userDrawn="1"/>
          </p:nvSpPr>
          <p:spPr bwMode="auto">
            <a:xfrm>
              <a:off x="3265" y="3064"/>
              <a:ext cx="931" cy="1237"/>
            </a:xfrm>
            <a:custGeom>
              <a:avLst/>
              <a:gdLst>
                <a:gd name="T0" fmla="*/ 2939 w 2982"/>
                <a:gd name="T1" fmla="*/ 3962 h 3962"/>
                <a:gd name="T2" fmla="*/ 2921 w 2982"/>
                <a:gd name="T3" fmla="*/ 3962 h 3962"/>
                <a:gd name="T4" fmla="*/ 2624 w 2982"/>
                <a:gd name="T5" fmla="*/ 3776 h 3962"/>
                <a:gd name="T6" fmla="*/ 1903 w 2982"/>
                <a:gd name="T7" fmla="*/ 3585 h 3962"/>
                <a:gd name="T8" fmla="*/ 1727 w 2982"/>
                <a:gd name="T9" fmla="*/ 3546 h 3962"/>
                <a:gd name="T10" fmla="*/ 309 w 2982"/>
                <a:gd name="T11" fmla="*/ 3195 h 3962"/>
                <a:gd name="T12" fmla="*/ 72 w 2982"/>
                <a:gd name="T13" fmla="*/ 2987 h 3962"/>
                <a:gd name="T14" fmla="*/ 214 w 2982"/>
                <a:gd name="T15" fmla="*/ 2905 h 3962"/>
                <a:gd name="T16" fmla="*/ 497 w 2982"/>
                <a:gd name="T17" fmla="*/ 2822 h 3962"/>
                <a:gd name="T18" fmla="*/ 1682 w 2982"/>
                <a:gd name="T19" fmla="*/ 2564 h 3962"/>
                <a:gd name="T20" fmla="*/ 2110 w 2982"/>
                <a:gd name="T21" fmla="*/ 2463 h 3962"/>
                <a:gd name="T22" fmla="*/ 2641 w 2982"/>
                <a:gd name="T23" fmla="*/ 2294 h 3962"/>
                <a:gd name="T24" fmla="*/ 2895 w 2982"/>
                <a:gd name="T25" fmla="*/ 2119 h 3962"/>
                <a:gd name="T26" fmla="*/ 2685 w 2982"/>
                <a:gd name="T27" fmla="*/ 1702 h 3962"/>
                <a:gd name="T28" fmla="*/ 2413 w 2982"/>
                <a:gd name="T29" fmla="*/ 1451 h 3962"/>
                <a:gd name="T30" fmla="*/ 2154 w 2982"/>
                <a:gd name="T31" fmla="*/ 1249 h 3962"/>
                <a:gd name="T32" fmla="*/ 1885 w 2982"/>
                <a:gd name="T33" fmla="*/ 741 h 3962"/>
                <a:gd name="T34" fmla="*/ 2608 w 2982"/>
                <a:gd name="T35" fmla="*/ 61 h 3962"/>
                <a:gd name="T36" fmla="*/ 2885 w 2982"/>
                <a:gd name="T37" fmla="*/ 56 h 3962"/>
                <a:gd name="T38" fmla="*/ 2904 w 2982"/>
                <a:gd name="T39" fmla="*/ 148 h 3962"/>
                <a:gd name="T40" fmla="*/ 2922 w 2982"/>
                <a:gd name="T41" fmla="*/ 151 h 3962"/>
                <a:gd name="T42" fmla="*/ 2904 w 2982"/>
                <a:gd name="T43" fmla="*/ 56 h 3962"/>
                <a:gd name="T44" fmla="*/ 2628 w 2982"/>
                <a:gd name="T45" fmla="*/ 58 h 3962"/>
                <a:gd name="T46" fmla="*/ 1906 w 2982"/>
                <a:gd name="T47" fmla="*/ 736 h 3962"/>
                <a:gd name="T48" fmla="*/ 2171 w 2982"/>
                <a:gd name="T49" fmla="*/ 1246 h 3962"/>
                <a:gd name="T50" fmla="*/ 2429 w 2982"/>
                <a:gd name="T51" fmla="*/ 1450 h 3962"/>
                <a:gd name="T52" fmla="*/ 2702 w 2982"/>
                <a:gd name="T53" fmla="*/ 1702 h 3962"/>
                <a:gd name="T54" fmla="*/ 2911 w 2982"/>
                <a:gd name="T55" fmla="*/ 2120 h 3962"/>
                <a:gd name="T56" fmla="*/ 2658 w 2982"/>
                <a:gd name="T57" fmla="*/ 2295 h 3962"/>
                <a:gd name="T58" fmla="*/ 2129 w 2982"/>
                <a:gd name="T59" fmla="*/ 2464 h 3962"/>
                <a:gd name="T60" fmla="*/ 1702 w 2982"/>
                <a:gd name="T61" fmla="*/ 2565 h 3962"/>
                <a:gd name="T62" fmla="*/ 521 w 2982"/>
                <a:gd name="T63" fmla="*/ 2823 h 3962"/>
                <a:gd name="T64" fmla="*/ 240 w 2982"/>
                <a:gd name="T65" fmla="*/ 2907 h 3962"/>
                <a:gd name="T66" fmla="*/ 98 w 2982"/>
                <a:gd name="T67" fmla="*/ 2988 h 3962"/>
                <a:gd name="T68" fmla="*/ 332 w 2982"/>
                <a:gd name="T69" fmla="*/ 3195 h 3962"/>
                <a:gd name="T70" fmla="*/ 1746 w 2982"/>
                <a:gd name="T71" fmla="*/ 3545 h 3962"/>
                <a:gd name="T72" fmla="*/ 1922 w 2982"/>
                <a:gd name="T73" fmla="*/ 3584 h 3962"/>
                <a:gd name="T74" fmla="*/ 2641 w 2982"/>
                <a:gd name="T75" fmla="*/ 3776 h 3962"/>
                <a:gd name="T76" fmla="*/ 2939 w 2982"/>
                <a:gd name="T77" fmla="*/ 3962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82" h="3962">
                  <a:moveTo>
                    <a:pt x="2939" y="3962"/>
                  </a:moveTo>
                  <a:cubicBezTo>
                    <a:pt x="2932" y="3962"/>
                    <a:pt x="2929" y="3962"/>
                    <a:pt x="2921" y="3962"/>
                  </a:cubicBezTo>
                  <a:cubicBezTo>
                    <a:pt x="2890" y="3856"/>
                    <a:pt x="2710" y="3807"/>
                    <a:pt x="2624" y="3776"/>
                  </a:cubicBezTo>
                  <a:cubicBezTo>
                    <a:pt x="2391" y="3693"/>
                    <a:pt x="2145" y="3639"/>
                    <a:pt x="1903" y="3585"/>
                  </a:cubicBezTo>
                  <a:cubicBezTo>
                    <a:pt x="1844" y="3572"/>
                    <a:pt x="1785" y="3559"/>
                    <a:pt x="1727" y="3546"/>
                  </a:cubicBezTo>
                  <a:cubicBezTo>
                    <a:pt x="1254" y="3442"/>
                    <a:pt x="761" y="3358"/>
                    <a:pt x="309" y="3195"/>
                  </a:cubicBezTo>
                  <a:cubicBezTo>
                    <a:pt x="244" y="3171"/>
                    <a:pt x="0" y="3098"/>
                    <a:pt x="72" y="2987"/>
                  </a:cubicBezTo>
                  <a:cubicBezTo>
                    <a:pt x="100" y="2944"/>
                    <a:pt x="169" y="2922"/>
                    <a:pt x="214" y="2905"/>
                  </a:cubicBezTo>
                  <a:cubicBezTo>
                    <a:pt x="306" y="2871"/>
                    <a:pt x="402" y="2846"/>
                    <a:pt x="497" y="2822"/>
                  </a:cubicBezTo>
                  <a:cubicBezTo>
                    <a:pt x="887" y="2722"/>
                    <a:pt x="1288" y="2650"/>
                    <a:pt x="1682" y="2564"/>
                  </a:cubicBezTo>
                  <a:cubicBezTo>
                    <a:pt x="1825" y="2532"/>
                    <a:pt x="1969" y="2499"/>
                    <a:pt x="2110" y="2463"/>
                  </a:cubicBezTo>
                  <a:cubicBezTo>
                    <a:pt x="2289" y="2417"/>
                    <a:pt x="2470" y="2367"/>
                    <a:pt x="2641" y="2294"/>
                  </a:cubicBezTo>
                  <a:cubicBezTo>
                    <a:pt x="2730" y="2255"/>
                    <a:pt x="2843" y="2207"/>
                    <a:pt x="2895" y="2119"/>
                  </a:cubicBezTo>
                  <a:cubicBezTo>
                    <a:pt x="2965" y="2000"/>
                    <a:pt x="2752" y="1777"/>
                    <a:pt x="2685" y="1702"/>
                  </a:cubicBezTo>
                  <a:cubicBezTo>
                    <a:pt x="2603" y="1611"/>
                    <a:pt x="2508" y="1529"/>
                    <a:pt x="2413" y="1451"/>
                  </a:cubicBezTo>
                  <a:cubicBezTo>
                    <a:pt x="2328" y="1383"/>
                    <a:pt x="2240" y="1317"/>
                    <a:pt x="2154" y="1249"/>
                  </a:cubicBezTo>
                  <a:cubicBezTo>
                    <a:pt x="2005" y="1130"/>
                    <a:pt x="1807" y="954"/>
                    <a:pt x="1885" y="741"/>
                  </a:cubicBezTo>
                  <a:cubicBezTo>
                    <a:pt x="1997" y="437"/>
                    <a:pt x="2314" y="160"/>
                    <a:pt x="2608" y="61"/>
                  </a:cubicBezTo>
                  <a:cubicBezTo>
                    <a:pt x="2688" y="35"/>
                    <a:pt x="2804" y="1"/>
                    <a:pt x="2885" y="56"/>
                  </a:cubicBezTo>
                  <a:cubicBezTo>
                    <a:pt x="2914" y="75"/>
                    <a:pt x="2959" y="132"/>
                    <a:pt x="2904" y="148"/>
                  </a:cubicBezTo>
                  <a:cubicBezTo>
                    <a:pt x="2911" y="149"/>
                    <a:pt x="2915" y="150"/>
                    <a:pt x="2922" y="151"/>
                  </a:cubicBezTo>
                  <a:cubicBezTo>
                    <a:pt x="2977" y="134"/>
                    <a:pt x="2933" y="76"/>
                    <a:pt x="2904" y="56"/>
                  </a:cubicBezTo>
                  <a:cubicBezTo>
                    <a:pt x="2824" y="0"/>
                    <a:pt x="2708" y="32"/>
                    <a:pt x="2628" y="58"/>
                  </a:cubicBezTo>
                  <a:cubicBezTo>
                    <a:pt x="2333" y="155"/>
                    <a:pt x="2018" y="433"/>
                    <a:pt x="1906" y="736"/>
                  </a:cubicBezTo>
                  <a:cubicBezTo>
                    <a:pt x="1827" y="950"/>
                    <a:pt x="2022" y="1126"/>
                    <a:pt x="2171" y="1246"/>
                  </a:cubicBezTo>
                  <a:cubicBezTo>
                    <a:pt x="2257" y="1315"/>
                    <a:pt x="2345" y="1381"/>
                    <a:pt x="2429" y="1450"/>
                  </a:cubicBezTo>
                  <a:cubicBezTo>
                    <a:pt x="2524" y="1528"/>
                    <a:pt x="2620" y="1610"/>
                    <a:pt x="2702" y="1702"/>
                  </a:cubicBezTo>
                  <a:cubicBezTo>
                    <a:pt x="2769" y="1777"/>
                    <a:pt x="2982" y="2001"/>
                    <a:pt x="2911" y="2120"/>
                  </a:cubicBezTo>
                  <a:cubicBezTo>
                    <a:pt x="2860" y="2207"/>
                    <a:pt x="2747" y="2256"/>
                    <a:pt x="2658" y="2295"/>
                  </a:cubicBezTo>
                  <a:cubicBezTo>
                    <a:pt x="2488" y="2369"/>
                    <a:pt x="2307" y="2418"/>
                    <a:pt x="2129" y="2464"/>
                  </a:cubicBezTo>
                  <a:cubicBezTo>
                    <a:pt x="1988" y="2501"/>
                    <a:pt x="1845" y="2534"/>
                    <a:pt x="1702" y="2565"/>
                  </a:cubicBezTo>
                  <a:cubicBezTo>
                    <a:pt x="1309" y="2652"/>
                    <a:pt x="910" y="2724"/>
                    <a:pt x="521" y="2823"/>
                  </a:cubicBezTo>
                  <a:cubicBezTo>
                    <a:pt x="427" y="2847"/>
                    <a:pt x="331" y="2872"/>
                    <a:pt x="240" y="2907"/>
                  </a:cubicBezTo>
                  <a:cubicBezTo>
                    <a:pt x="195" y="2923"/>
                    <a:pt x="126" y="2945"/>
                    <a:pt x="98" y="2988"/>
                  </a:cubicBezTo>
                  <a:cubicBezTo>
                    <a:pt x="25" y="3099"/>
                    <a:pt x="267" y="3172"/>
                    <a:pt x="332" y="3195"/>
                  </a:cubicBezTo>
                  <a:cubicBezTo>
                    <a:pt x="783" y="3359"/>
                    <a:pt x="1274" y="3441"/>
                    <a:pt x="1746" y="3545"/>
                  </a:cubicBezTo>
                  <a:cubicBezTo>
                    <a:pt x="1804" y="3558"/>
                    <a:pt x="1863" y="3571"/>
                    <a:pt x="1922" y="3584"/>
                  </a:cubicBezTo>
                  <a:cubicBezTo>
                    <a:pt x="2163" y="3639"/>
                    <a:pt x="2409" y="3693"/>
                    <a:pt x="2641" y="3776"/>
                  </a:cubicBezTo>
                  <a:cubicBezTo>
                    <a:pt x="2728" y="3807"/>
                    <a:pt x="2908" y="3856"/>
                    <a:pt x="2939" y="39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95"/>
            <p:cNvSpPr>
              <a:spLocks/>
            </p:cNvSpPr>
            <p:nvPr userDrawn="1"/>
          </p:nvSpPr>
          <p:spPr bwMode="auto">
            <a:xfrm>
              <a:off x="3388" y="3057"/>
              <a:ext cx="926" cy="1244"/>
            </a:xfrm>
            <a:custGeom>
              <a:avLst/>
              <a:gdLst>
                <a:gd name="T0" fmla="*/ 2905 w 2966"/>
                <a:gd name="T1" fmla="*/ 3983 h 3983"/>
                <a:gd name="T2" fmla="*/ 2887 w 2966"/>
                <a:gd name="T3" fmla="*/ 3983 h 3983"/>
                <a:gd name="T4" fmla="*/ 2583 w 2966"/>
                <a:gd name="T5" fmla="*/ 3792 h 3983"/>
                <a:gd name="T6" fmla="*/ 1888 w 2966"/>
                <a:gd name="T7" fmla="*/ 3616 h 3983"/>
                <a:gd name="T8" fmla="*/ 1728 w 2966"/>
                <a:gd name="T9" fmla="*/ 3583 h 3983"/>
                <a:gd name="T10" fmla="*/ 303 w 2966"/>
                <a:gd name="T11" fmla="*/ 3242 h 3983"/>
                <a:gd name="T12" fmla="*/ 89 w 2966"/>
                <a:gd name="T13" fmla="*/ 3032 h 3983"/>
                <a:gd name="T14" fmla="*/ 241 w 2966"/>
                <a:gd name="T15" fmla="*/ 2951 h 3983"/>
                <a:gd name="T16" fmla="*/ 515 w 2966"/>
                <a:gd name="T17" fmla="*/ 2871 h 3983"/>
                <a:gd name="T18" fmla="*/ 1678 w 2966"/>
                <a:gd name="T19" fmla="*/ 2618 h 3983"/>
                <a:gd name="T20" fmla="*/ 2094 w 2966"/>
                <a:gd name="T21" fmla="*/ 2517 h 3983"/>
                <a:gd name="T22" fmla="*/ 2612 w 2966"/>
                <a:gd name="T23" fmla="*/ 2343 h 3983"/>
                <a:gd name="T24" fmla="*/ 2866 w 2966"/>
                <a:gd name="T25" fmla="*/ 2164 h 3983"/>
                <a:gd name="T26" fmla="*/ 2641 w 2966"/>
                <a:gd name="T27" fmla="*/ 1751 h 3983"/>
                <a:gd name="T28" fmla="*/ 2354 w 2966"/>
                <a:gd name="T29" fmla="*/ 1500 h 3983"/>
                <a:gd name="T30" fmla="*/ 2088 w 2966"/>
                <a:gd name="T31" fmla="*/ 1287 h 3983"/>
                <a:gd name="T32" fmla="*/ 1862 w 2966"/>
                <a:gd name="T33" fmla="*/ 724 h 3983"/>
                <a:gd name="T34" fmla="*/ 2620 w 2966"/>
                <a:gd name="T35" fmla="*/ 23 h 3983"/>
                <a:gd name="T36" fmla="*/ 2884 w 2966"/>
                <a:gd name="T37" fmla="*/ 77 h 3983"/>
                <a:gd name="T38" fmla="*/ 2882 w 2966"/>
                <a:gd name="T39" fmla="*/ 211 h 3983"/>
                <a:gd name="T40" fmla="*/ 2900 w 2966"/>
                <a:gd name="T41" fmla="*/ 212 h 3983"/>
                <a:gd name="T42" fmla="*/ 2902 w 2966"/>
                <a:gd name="T43" fmla="*/ 77 h 3983"/>
                <a:gd name="T44" fmla="*/ 2639 w 2966"/>
                <a:gd name="T45" fmla="*/ 20 h 3983"/>
                <a:gd name="T46" fmla="*/ 1882 w 2966"/>
                <a:gd name="T47" fmla="*/ 720 h 3983"/>
                <a:gd name="T48" fmla="*/ 2105 w 2966"/>
                <a:gd name="T49" fmla="*/ 1285 h 3983"/>
                <a:gd name="T50" fmla="*/ 2370 w 2966"/>
                <a:gd name="T51" fmla="*/ 1498 h 3983"/>
                <a:gd name="T52" fmla="*/ 2658 w 2966"/>
                <a:gd name="T53" fmla="*/ 1750 h 3983"/>
                <a:gd name="T54" fmla="*/ 2897 w 2966"/>
                <a:gd name="T55" fmla="*/ 2114 h 3983"/>
                <a:gd name="T56" fmla="*/ 2883 w 2966"/>
                <a:gd name="T57" fmla="*/ 2164 h 3983"/>
                <a:gd name="T58" fmla="*/ 2629 w 2966"/>
                <a:gd name="T59" fmla="*/ 2344 h 3983"/>
                <a:gd name="T60" fmla="*/ 2112 w 2966"/>
                <a:gd name="T61" fmla="*/ 2518 h 3983"/>
                <a:gd name="T62" fmla="*/ 1698 w 2966"/>
                <a:gd name="T63" fmla="*/ 2619 h 3983"/>
                <a:gd name="T64" fmla="*/ 539 w 2966"/>
                <a:gd name="T65" fmla="*/ 2873 h 3983"/>
                <a:gd name="T66" fmla="*/ 115 w 2966"/>
                <a:gd name="T67" fmla="*/ 3033 h 3983"/>
                <a:gd name="T68" fmla="*/ 327 w 2966"/>
                <a:gd name="T69" fmla="*/ 3243 h 3983"/>
                <a:gd name="T70" fmla="*/ 1747 w 2966"/>
                <a:gd name="T71" fmla="*/ 3582 h 3983"/>
                <a:gd name="T72" fmla="*/ 1907 w 2966"/>
                <a:gd name="T73" fmla="*/ 3616 h 3983"/>
                <a:gd name="T74" fmla="*/ 2601 w 2966"/>
                <a:gd name="T75" fmla="*/ 3791 h 3983"/>
                <a:gd name="T76" fmla="*/ 2905 w 2966"/>
                <a:gd name="T77" fmla="*/ 3983 h 3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66" h="3983">
                  <a:moveTo>
                    <a:pt x="2905" y="3983"/>
                  </a:moveTo>
                  <a:cubicBezTo>
                    <a:pt x="2898" y="3983"/>
                    <a:pt x="2894" y="3983"/>
                    <a:pt x="2887" y="3983"/>
                  </a:cubicBezTo>
                  <a:cubicBezTo>
                    <a:pt x="2867" y="3872"/>
                    <a:pt x="2670" y="3821"/>
                    <a:pt x="2583" y="3792"/>
                  </a:cubicBezTo>
                  <a:cubicBezTo>
                    <a:pt x="2357" y="3715"/>
                    <a:pt x="2121" y="3666"/>
                    <a:pt x="1888" y="3616"/>
                  </a:cubicBezTo>
                  <a:cubicBezTo>
                    <a:pt x="1835" y="3605"/>
                    <a:pt x="1782" y="3594"/>
                    <a:pt x="1728" y="3583"/>
                  </a:cubicBezTo>
                  <a:cubicBezTo>
                    <a:pt x="1253" y="3484"/>
                    <a:pt x="754" y="3410"/>
                    <a:pt x="303" y="3242"/>
                  </a:cubicBezTo>
                  <a:cubicBezTo>
                    <a:pt x="236" y="3217"/>
                    <a:pt x="0" y="3142"/>
                    <a:pt x="89" y="3032"/>
                  </a:cubicBezTo>
                  <a:cubicBezTo>
                    <a:pt x="123" y="2989"/>
                    <a:pt x="193" y="2969"/>
                    <a:pt x="241" y="2951"/>
                  </a:cubicBezTo>
                  <a:cubicBezTo>
                    <a:pt x="330" y="2918"/>
                    <a:pt x="423" y="2894"/>
                    <a:pt x="515" y="2871"/>
                  </a:cubicBezTo>
                  <a:cubicBezTo>
                    <a:pt x="898" y="2775"/>
                    <a:pt x="1291" y="2704"/>
                    <a:pt x="1678" y="2618"/>
                  </a:cubicBezTo>
                  <a:cubicBezTo>
                    <a:pt x="1817" y="2587"/>
                    <a:pt x="1957" y="2554"/>
                    <a:pt x="2094" y="2517"/>
                  </a:cubicBezTo>
                  <a:cubicBezTo>
                    <a:pt x="2269" y="2469"/>
                    <a:pt x="2446" y="2418"/>
                    <a:pt x="2612" y="2343"/>
                  </a:cubicBezTo>
                  <a:cubicBezTo>
                    <a:pt x="2701" y="2303"/>
                    <a:pt x="2814" y="2252"/>
                    <a:pt x="2866" y="2164"/>
                  </a:cubicBezTo>
                  <a:cubicBezTo>
                    <a:pt x="2939" y="2040"/>
                    <a:pt x="2713" y="1825"/>
                    <a:pt x="2641" y="1751"/>
                  </a:cubicBezTo>
                  <a:cubicBezTo>
                    <a:pt x="2553" y="1661"/>
                    <a:pt x="2453" y="1579"/>
                    <a:pt x="2354" y="1500"/>
                  </a:cubicBezTo>
                  <a:cubicBezTo>
                    <a:pt x="2265" y="1430"/>
                    <a:pt x="2174" y="1360"/>
                    <a:pt x="2088" y="1287"/>
                  </a:cubicBezTo>
                  <a:cubicBezTo>
                    <a:pt x="1925" y="1149"/>
                    <a:pt x="1771" y="945"/>
                    <a:pt x="1862" y="724"/>
                  </a:cubicBezTo>
                  <a:cubicBezTo>
                    <a:pt x="1990" y="415"/>
                    <a:pt x="2290" y="87"/>
                    <a:pt x="2620" y="23"/>
                  </a:cubicBezTo>
                  <a:cubicBezTo>
                    <a:pt x="2707" y="6"/>
                    <a:pt x="2816" y="1"/>
                    <a:pt x="2884" y="77"/>
                  </a:cubicBezTo>
                  <a:cubicBezTo>
                    <a:pt x="2913" y="110"/>
                    <a:pt x="2948" y="193"/>
                    <a:pt x="2882" y="211"/>
                  </a:cubicBezTo>
                  <a:cubicBezTo>
                    <a:pt x="2889" y="211"/>
                    <a:pt x="2893" y="212"/>
                    <a:pt x="2900" y="212"/>
                  </a:cubicBezTo>
                  <a:cubicBezTo>
                    <a:pt x="2966" y="194"/>
                    <a:pt x="2931" y="111"/>
                    <a:pt x="2902" y="77"/>
                  </a:cubicBezTo>
                  <a:cubicBezTo>
                    <a:pt x="2836" y="0"/>
                    <a:pt x="2727" y="3"/>
                    <a:pt x="2639" y="20"/>
                  </a:cubicBezTo>
                  <a:cubicBezTo>
                    <a:pt x="2309" y="82"/>
                    <a:pt x="2010" y="411"/>
                    <a:pt x="1882" y="720"/>
                  </a:cubicBezTo>
                  <a:cubicBezTo>
                    <a:pt x="1790" y="941"/>
                    <a:pt x="1942" y="1145"/>
                    <a:pt x="2105" y="1285"/>
                  </a:cubicBezTo>
                  <a:cubicBezTo>
                    <a:pt x="2191" y="1358"/>
                    <a:pt x="2282" y="1428"/>
                    <a:pt x="2370" y="1498"/>
                  </a:cubicBezTo>
                  <a:cubicBezTo>
                    <a:pt x="2469" y="1578"/>
                    <a:pt x="2569" y="1660"/>
                    <a:pt x="2658" y="1750"/>
                  </a:cubicBezTo>
                  <a:cubicBezTo>
                    <a:pt x="2746" y="1842"/>
                    <a:pt x="2887" y="1982"/>
                    <a:pt x="2897" y="2114"/>
                  </a:cubicBezTo>
                  <a:cubicBezTo>
                    <a:pt x="2898" y="2130"/>
                    <a:pt x="2893" y="2148"/>
                    <a:pt x="2883" y="2164"/>
                  </a:cubicBezTo>
                  <a:cubicBezTo>
                    <a:pt x="2831" y="2252"/>
                    <a:pt x="2718" y="2304"/>
                    <a:pt x="2629" y="2344"/>
                  </a:cubicBezTo>
                  <a:cubicBezTo>
                    <a:pt x="2463" y="2419"/>
                    <a:pt x="2287" y="2471"/>
                    <a:pt x="2112" y="2518"/>
                  </a:cubicBezTo>
                  <a:cubicBezTo>
                    <a:pt x="1976" y="2555"/>
                    <a:pt x="1836" y="2588"/>
                    <a:pt x="1698" y="2619"/>
                  </a:cubicBezTo>
                  <a:cubicBezTo>
                    <a:pt x="1313" y="2706"/>
                    <a:pt x="921" y="2776"/>
                    <a:pt x="539" y="2873"/>
                  </a:cubicBezTo>
                  <a:cubicBezTo>
                    <a:pt x="422" y="2902"/>
                    <a:pt x="198" y="2931"/>
                    <a:pt x="115" y="3033"/>
                  </a:cubicBezTo>
                  <a:cubicBezTo>
                    <a:pt x="26" y="3143"/>
                    <a:pt x="259" y="3218"/>
                    <a:pt x="327" y="3243"/>
                  </a:cubicBezTo>
                  <a:cubicBezTo>
                    <a:pt x="776" y="3410"/>
                    <a:pt x="1274" y="3484"/>
                    <a:pt x="1747" y="3582"/>
                  </a:cubicBezTo>
                  <a:cubicBezTo>
                    <a:pt x="1800" y="3593"/>
                    <a:pt x="1853" y="3605"/>
                    <a:pt x="1907" y="3616"/>
                  </a:cubicBezTo>
                  <a:cubicBezTo>
                    <a:pt x="2139" y="3665"/>
                    <a:pt x="2375" y="3714"/>
                    <a:pt x="2601" y="3791"/>
                  </a:cubicBezTo>
                  <a:cubicBezTo>
                    <a:pt x="2688" y="3821"/>
                    <a:pt x="2884" y="3872"/>
                    <a:pt x="2905" y="39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96"/>
            <p:cNvSpPr>
              <a:spLocks/>
            </p:cNvSpPr>
            <p:nvPr userDrawn="1"/>
          </p:nvSpPr>
          <p:spPr bwMode="auto">
            <a:xfrm>
              <a:off x="3556" y="3047"/>
              <a:ext cx="870" cy="1253"/>
            </a:xfrm>
            <a:custGeom>
              <a:avLst/>
              <a:gdLst>
                <a:gd name="T0" fmla="*/ 2727 w 2787"/>
                <a:gd name="T1" fmla="*/ 4014 h 4014"/>
                <a:gd name="T2" fmla="*/ 2709 w 2787"/>
                <a:gd name="T3" fmla="*/ 4014 h 4014"/>
                <a:gd name="T4" fmla="*/ 2402 w 2787"/>
                <a:gd name="T5" fmla="*/ 3823 h 4014"/>
                <a:gd name="T6" fmla="*/ 1757 w 2787"/>
                <a:gd name="T7" fmla="*/ 3653 h 4014"/>
                <a:gd name="T8" fmla="*/ 1610 w 2787"/>
                <a:gd name="T9" fmla="*/ 3621 h 4014"/>
                <a:gd name="T10" fmla="*/ 284 w 2787"/>
                <a:gd name="T11" fmla="*/ 3293 h 4014"/>
                <a:gd name="T12" fmla="*/ 100 w 2787"/>
                <a:gd name="T13" fmla="*/ 3087 h 4014"/>
                <a:gd name="T14" fmla="*/ 508 w 2787"/>
                <a:gd name="T15" fmla="*/ 2927 h 4014"/>
                <a:gd name="T16" fmla="*/ 1566 w 2787"/>
                <a:gd name="T17" fmla="*/ 2670 h 4014"/>
                <a:gd name="T18" fmla="*/ 1941 w 2787"/>
                <a:gd name="T19" fmla="*/ 2565 h 4014"/>
                <a:gd name="T20" fmla="*/ 2420 w 2787"/>
                <a:gd name="T21" fmla="*/ 2382 h 4014"/>
                <a:gd name="T22" fmla="*/ 2685 w 2787"/>
                <a:gd name="T23" fmla="*/ 2196 h 4014"/>
                <a:gd name="T24" fmla="*/ 2450 w 2787"/>
                <a:gd name="T25" fmla="*/ 1791 h 4014"/>
                <a:gd name="T26" fmla="*/ 2169 w 2787"/>
                <a:gd name="T27" fmla="*/ 1529 h 4014"/>
                <a:gd name="T28" fmla="*/ 1918 w 2787"/>
                <a:gd name="T29" fmla="*/ 1296 h 4014"/>
                <a:gd name="T30" fmla="*/ 1738 w 2787"/>
                <a:gd name="T31" fmla="*/ 671 h 4014"/>
                <a:gd name="T32" fmla="*/ 2481 w 2787"/>
                <a:gd name="T33" fmla="*/ 3 h 4014"/>
                <a:gd name="T34" fmla="*/ 2710 w 2787"/>
                <a:gd name="T35" fmla="*/ 113 h 4014"/>
                <a:gd name="T36" fmla="*/ 2705 w 2787"/>
                <a:gd name="T37" fmla="*/ 252 h 4014"/>
                <a:gd name="T38" fmla="*/ 2723 w 2787"/>
                <a:gd name="T39" fmla="*/ 252 h 4014"/>
                <a:gd name="T40" fmla="*/ 2728 w 2787"/>
                <a:gd name="T41" fmla="*/ 113 h 4014"/>
                <a:gd name="T42" fmla="*/ 2500 w 2787"/>
                <a:gd name="T43" fmla="*/ 1 h 4014"/>
                <a:gd name="T44" fmla="*/ 1758 w 2787"/>
                <a:gd name="T45" fmla="*/ 667 h 4014"/>
                <a:gd name="T46" fmla="*/ 1935 w 2787"/>
                <a:gd name="T47" fmla="*/ 1294 h 4014"/>
                <a:gd name="T48" fmla="*/ 2186 w 2787"/>
                <a:gd name="T49" fmla="*/ 1527 h 4014"/>
                <a:gd name="T50" fmla="*/ 2467 w 2787"/>
                <a:gd name="T51" fmla="*/ 1790 h 4014"/>
                <a:gd name="T52" fmla="*/ 2702 w 2787"/>
                <a:gd name="T53" fmla="*/ 2196 h 4014"/>
                <a:gd name="T54" fmla="*/ 2437 w 2787"/>
                <a:gd name="T55" fmla="*/ 2382 h 4014"/>
                <a:gd name="T56" fmla="*/ 1959 w 2787"/>
                <a:gd name="T57" fmla="*/ 2566 h 4014"/>
                <a:gd name="T58" fmla="*/ 1585 w 2787"/>
                <a:gd name="T59" fmla="*/ 2671 h 4014"/>
                <a:gd name="T60" fmla="*/ 532 w 2787"/>
                <a:gd name="T61" fmla="*/ 2928 h 4014"/>
                <a:gd name="T62" fmla="*/ 126 w 2787"/>
                <a:gd name="T63" fmla="*/ 3088 h 4014"/>
                <a:gd name="T64" fmla="*/ 308 w 2787"/>
                <a:gd name="T65" fmla="*/ 3294 h 4014"/>
                <a:gd name="T66" fmla="*/ 1628 w 2787"/>
                <a:gd name="T67" fmla="*/ 3621 h 4014"/>
                <a:gd name="T68" fmla="*/ 1775 w 2787"/>
                <a:gd name="T69" fmla="*/ 3653 h 4014"/>
                <a:gd name="T70" fmla="*/ 2419 w 2787"/>
                <a:gd name="T71" fmla="*/ 3822 h 4014"/>
                <a:gd name="T72" fmla="*/ 2727 w 2787"/>
                <a:gd name="T73" fmla="*/ 4014 h 4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7" h="4014">
                  <a:moveTo>
                    <a:pt x="2727" y="4014"/>
                  </a:moveTo>
                  <a:cubicBezTo>
                    <a:pt x="2720" y="4014"/>
                    <a:pt x="2716" y="4014"/>
                    <a:pt x="2709" y="4014"/>
                  </a:cubicBezTo>
                  <a:cubicBezTo>
                    <a:pt x="2680" y="3905"/>
                    <a:pt x="2492" y="3854"/>
                    <a:pt x="2402" y="3823"/>
                  </a:cubicBezTo>
                  <a:cubicBezTo>
                    <a:pt x="2192" y="3749"/>
                    <a:pt x="1973" y="3701"/>
                    <a:pt x="1757" y="3653"/>
                  </a:cubicBezTo>
                  <a:cubicBezTo>
                    <a:pt x="1708" y="3643"/>
                    <a:pt x="1659" y="3632"/>
                    <a:pt x="1610" y="3621"/>
                  </a:cubicBezTo>
                  <a:cubicBezTo>
                    <a:pt x="1169" y="3527"/>
                    <a:pt x="701" y="3455"/>
                    <a:pt x="284" y="3293"/>
                  </a:cubicBezTo>
                  <a:cubicBezTo>
                    <a:pt x="219" y="3268"/>
                    <a:pt x="0" y="3189"/>
                    <a:pt x="100" y="3087"/>
                  </a:cubicBezTo>
                  <a:cubicBezTo>
                    <a:pt x="193" y="2992"/>
                    <a:pt x="387" y="2960"/>
                    <a:pt x="508" y="2927"/>
                  </a:cubicBezTo>
                  <a:cubicBezTo>
                    <a:pt x="857" y="2832"/>
                    <a:pt x="1215" y="2760"/>
                    <a:pt x="1566" y="2670"/>
                  </a:cubicBezTo>
                  <a:cubicBezTo>
                    <a:pt x="1691" y="2638"/>
                    <a:pt x="1817" y="2603"/>
                    <a:pt x="1941" y="2565"/>
                  </a:cubicBezTo>
                  <a:cubicBezTo>
                    <a:pt x="2103" y="2514"/>
                    <a:pt x="2266" y="2457"/>
                    <a:pt x="2420" y="2382"/>
                  </a:cubicBezTo>
                  <a:cubicBezTo>
                    <a:pt x="2512" y="2336"/>
                    <a:pt x="2626" y="2285"/>
                    <a:pt x="2685" y="2196"/>
                  </a:cubicBezTo>
                  <a:cubicBezTo>
                    <a:pt x="2769" y="2070"/>
                    <a:pt x="2521" y="1865"/>
                    <a:pt x="2450" y="1791"/>
                  </a:cubicBezTo>
                  <a:cubicBezTo>
                    <a:pt x="2362" y="1699"/>
                    <a:pt x="2264" y="1614"/>
                    <a:pt x="2169" y="1529"/>
                  </a:cubicBezTo>
                  <a:cubicBezTo>
                    <a:pt x="2083" y="1453"/>
                    <a:pt x="1997" y="1377"/>
                    <a:pt x="1918" y="1296"/>
                  </a:cubicBezTo>
                  <a:cubicBezTo>
                    <a:pt x="1755" y="1130"/>
                    <a:pt x="1633" y="900"/>
                    <a:pt x="1738" y="671"/>
                  </a:cubicBezTo>
                  <a:cubicBezTo>
                    <a:pt x="1867" y="389"/>
                    <a:pt x="2155" y="9"/>
                    <a:pt x="2481" y="3"/>
                  </a:cubicBezTo>
                  <a:cubicBezTo>
                    <a:pt x="2568" y="2"/>
                    <a:pt x="2661" y="28"/>
                    <a:pt x="2710" y="113"/>
                  </a:cubicBezTo>
                  <a:cubicBezTo>
                    <a:pt x="2732" y="150"/>
                    <a:pt x="2763" y="231"/>
                    <a:pt x="2705" y="252"/>
                  </a:cubicBezTo>
                  <a:cubicBezTo>
                    <a:pt x="2712" y="252"/>
                    <a:pt x="2716" y="252"/>
                    <a:pt x="2723" y="252"/>
                  </a:cubicBezTo>
                  <a:cubicBezTo>
                    <a:pt x="2781" y="231"/>
                    <a:pt x="2750" y="150"/>
                    <a:pt x="2728" y="113"/>
                  </a:cubicBezTo>
                  <a:cubicBezTo>
                    <a:pt x="2679" y="27"/>
                    <a:pt x="2587" y="0"/>
                    <a:pt x="2500" y="1"/>
                  </a:cubicBezTo>
                  <a:cubicBezTo>
                    <a:pt x="2174" y="4"/>
                    <a:pt x="1887" y="387"/>
                    <a:pt x="1758" y="667"/>
                  </a:cubicBezTo>
                  <a:cubicBezTo>
                    <a:pt x="1653" y="897"/>
                    <a:pt x="1772" y="1127"/>
                    <a:pt x="1935" y="1294"/>
                  </a:cubicBezTo>
                  <a:cubicBezTo>
                    <a:pt x="2014" y="1375"/>
                    <a:pt x="2100" y="1451"/>
                    <a:pt x="2186" y="1527"/>
                  </a:cubicBezTo>
                  <a:cubicBezTo>
                    <a:pt x="2281" y="1613"/>
                    <a:pt x="2379" y="1698"/>
                    <a:pt x="2467" y="1790"/>
                  </a:cubicBezTo>
                  <a:cubicBezTo>
                    <a:pt x="2538" y="1864"/>
                    <a:pt x="2787" y="2069"/>
                    <a:pt x="2702" y="2196"/>
                  </a:cubicBezTo>
                  <a:cubicBezTo>
                    <a:pt x="2643" y="2285"/>
                    <a:pt x="2529" y="2337"/>
                    <a:pt x="2437" y="2382"/>
                  </a:cubicBezTo>
                  <a:cubicBezTo>
                    <a:pt x="2283" y="2457"/>
                    <a:pt x="2121" y="2514"/>
                    <a:pt x="1959" y="2566"/>
                  </a:cubicBezTo>
                  <a:cubicBezTo>
                    <a:pt x="1836" y="2604"/>
                    <a:pt x="1710" y="2639"/>
                    <a:pt x="1585" y="2671"/>
                  </a:cubicBezTo>
                  <a:cubicBezTo>
                    <a:pt x="1236" y="2761"/>
                    <a:pt x="879" y="2834"/>
                    <a:pt x="532" y="2928"/>
                  </a:cubicBezTo>
                  <a:cubicBezTo>
                    <a:pt x="411" y="2961"/>
                    <a:pt x="219" y="2993"/>
                    <a:pt x="126" y="3088"/>
                  </a:cubicBezTo>
                  <a:cubicBezTo>
                    <a:pt x="26" y="3190"/>
                    <a:pt x="242" y="3268"/>
                    <a:pt x="308" y="3294"/>
                  </a:cubicBezTo>
                  <a:cubicBezTo>
                    <a:pt x="723" y="3455"/>
                    <a:pt x="1189" y="3526"/>
                    <a:pt x="1628" y="3621"/>
                  </a:cubicBezTo>
                  <a:cubicBezTo>
                    <a:pt x="1677" y="3631"/>
                    <a:pt x="1726" y="3642"/>
                    <a:pt x="1775" y="3653"/>
                  </a:cubicBezTo>
                  <a:cubicBezTo>
                    <a:pt x="1991" y="3700"/>
                    <a:pt x="2209" y="3749"/>
                    <a:pt x="2419" y="3822"/>
                  </a:cubicBezTo>
                  <a:cubicBezTo>
                    <a:pt x="2509" y="3854"/>
                    <a:pt x="2698" y="3904"/>
                    <a:pt x="2727" y="40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97"/>
            <p:cNvSpPr>
              <a:spLocks/>
            </p:cNvSpPr>
            <p:nvPr userDrawn="1"/>
          </p:nvSpPr>
          <p:spPr bwMode="auto">
            <a:xfrm>
              <a:off x="3756" y="3018"/>
              <a:ext cx="781" cy="1281"/>
            </a:xfrm>
            <a:custGeom>
              <a:avLst/>
              <a:gdLst>
                <a:gd name="T0" fmla="*/ 2445 w 2501"/>
                <a:gd name="T1" fmla="*/ 4105 h 4105"/>
                <a:gd name="T2" fmla="*/ 2427 w 2501"/>
                <a:gd name="T3" fmla="*/ 4105 h 4105"/>
                <a:gd name="T4" fmla="*/ 2125 w 2501"/>
                <a:gd name="T5" fmla="*/ 3914 h 4105"/>
                <a:gd name="T6" fmla="*/ 1539 w 2501"/>
                <a:gd name="T7" fmla="*/ 3747 h 4105"/>
                <a:gd name="T8" fmla="*/ 1405 w 2501"/>
                <a:gd name="T9" fmla="*/ 3715 h 4105"/>
                <a:gd name="T10" fmla="*/ 246 w 2501"/>
                <a:gd name="T11" fmla="*/ 3403 h 4105"/>
                <a:gd name="T12" fmla="*/ 88 w 2501"/>
                <a:gd name="T13" fmla="*/ 3209 h 4105"/>
                <a:gd name="T14" fmla="*/ 457 w 2501"/>
                <a:gd name="T15" fmla="*/ 3042 h 4105"/>
                <a:gd name="T16" fmla="*/ 1372 w 2501"/>
                <a:gd name="T17" fmla="*/ 2773 h 4105"/>
                <a:gd name="T18" fmla="*/ 1697 w 2501"/>
                <a:gd name="T19" fmla="*/ 2660 h 4105"/>
                <a:gd name="T20" fmla="*/ 2142 w 2501"/>
                <a:gd name="T21" fmla="*/ 2469 h 4105"/>
                <a:gd name="T22" fmla="*/ 2403 w 2501"/>
                <a:gd name="T23" fmla="*/ 2280 h 4105"/>
                <a:gd name="T24" fmla="*/ 2182 w 2501"/>
                <a:gd name="T25" fmla="*/ 1872 h 4105"/>
                <a:gd name="T26" fmla="*/ 1911 w 2501"/>
                <a:gd name="T27" fmla="*/ 1609 h 4105"/>
                <a:gd name="T28" fmla="*/ 1687 w 2501"/>
                <a:gd name="T29" fmla="*/ 1353 h 4105"/>
                <a:gd name="T30" fmla="*/ 1562 w 2501"/>
                <a:gd name="T31" fmla="*/ 658 h 4105"/>
                <a:gd name="T32" fmla="*/ 2243 w 2501"/>
                <a:gd name="T33" fmla="*/ 63 h 4105"/>
                <a:gd name="T34" fmla="*/ 2424 w 2501"/>
                <a:gd name="T35" fmla="*/ 218 h 4105"/>
                <a:gd name="T36" fmla="*/ 2422 w 2501"/>
                <a:gd name="T37" fmla="*/ 345 h 4105"/>
                <a:gd name="T38" fmla="*/ 2440 w 2501"/>
                <a:gd name="T39" fmla="*/ 345 h 4105"/>
                <a:gd name="T40" fmla="*/ 2442 w 2501"/>
                <a:gd name="T41" fmla="*/ 219 h 4105"/>
                <a:gd name="T42" fmla="*/ 2261 w 2501"/>
                <a:gd name="T43" fmla="*/ 61 h 4105"/>
                <a:gd name="T44" fmla="*/ 1581 w 2501"/>
                <a:gd name="T45" fmla="*/ 655 h 4105"/>
                <a:gd name="T46" fmla="*/ 1705 w 2501"/>
                <a:gd name="T47" fmla="*/ 1352 h 4105"/>
                <a:gd name="T48" fmla="*/ 1928 w 2501"/>
                <a:gd name="T49" fmla="*/ 1607 h 4105"/>
                <a:gd name="T50" fmla="*/ 2200 w 2501"/>
                <a:gd name="T51" fmla="*/ 1871 h 4105"/>
                <a:gd name="T52" fmla="*/ 2421 w 2501"/>
                <a:gd name="T53" fmla="*/ 2280 h 4105"/>
                <a:gd name="T54" fmla="*/ 2160 w 2501"/>
                <a:gd name="T55" fmla="*/ 2469 h 4105"/>
                <a:gd name="T56" fmla="*/ 1714 w 2501"/>
                <a:gd name="T57" fmla="*/ 2661 h 4105"/>
                <a:gd name="T58" fmla="*/ 1390 w 2501"/>
                <a:gd name="T59" fmla="*/ 2773 h 4105"/>
                <a:gd name="T60" fmla="*/ 480 w 2501"/>
                <a:gd name="T61" fmla="*/ 3043 h 4105"/>
                <a:gd name="T62" fmla="*/ 112 w 2501"/>
                <a:gd name="T63" fmla="*/ 3210 h 4105"/>
                <a:gd name="T64" fmla="*/ 269 w 2501"/>
                <a:gd name="T65" fmla="*/ 3403 h 4105"/>
                <a:gd name="T66" fmla="*/ 1423 w 2501"/>
                <a:gd name="T67" fmla="*/ 3714 h 4105"/>
                <a:gd name="T68" fmla="*/ 1556 w 2501"/>
                <a:gd name="T69" fmla="*/ 3746 h 4105"/>
                <a:gd name="T70" fmla="*/ 2142 w 2501"/>
                <a:gd name="T71" fmla="*/ 3913 h 4105"/>
                <a:gd name="T72" fmla="*/ 2445 w 2501"/>
                <a:gd name="T73" fmla="*/ 4105 h 4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1" h="4105">
                  <a:moveTo>
                    <a:pt x="2445" y="4105"/>
                  </a:moveTo>
                  <a:cubicBezTo>
                    <a:pt x="2438" y="4105"/>
                    <a:pt x="2434" y="4105"/>
                    <a:pt x="2427" y="4105"/>
                  </a:cubicBezTo>
                  <a:cubicBezTo>
                    <a:pt x="2390" y="3998"/>
                    <a:pt x="2218" y="3948"/>
                    <a:pt x="2125" y="3914"/>
                  </a:cubicBezTo>
                  <a:cubicBezTo>
                    <a:pt x="1934" y="3844"/>
                    <a:pt x="1736" y="3794"/>
                    <a:pt x="1539" y="3747"/>
                  </a:cubicBezTo>
                  <a:cubicBezTo>
                    <a:pt x="1495" y="3736"/>
                    <a:pt x="1450" y="3725"/>
                    <a:pt x="1405" y="3715"/>
                  </a:cubicBezTo>
                  <a:cubicBezTo>
                    <a:pt x="1019" y="3624"/>
                    <a:pt x="609" y="3554"/>
                    <a:pt x="246" y="3403"/>
                  </a:cubicBezTo>
                  <a:cubicBezTo>
                    <a:pt x="186" y="3378"/>
                    <a:pt x="0" y="3298"/>
                    <a:pt x="88" y="3209"/>
                  </a:cubicBezTo>
                  <a:cubicBezTo>
                    <a:pt x="177" y="3119"/>
                    <a:pt x="338" y="3080"/>
                    <a:pt x="457" y="3042"/>
                  </a:cubicBezTo>
                  <a:cubicBezTo>
                    <a:pt x="758" y="2945"/>
                    <a:pt x="1069" y="2868"/>
                    <a:pt x="1372" y="2773"/>
                  </a:cubicBezTo>
                  <a:cubicBezTo>
                    <a:pt x="1481" y="2738"/>
                    <a:pt x="1590" y="2701"/>
                    <a:pt x="1697" y="2660"/>
                  </a:cubicBezTo>
                  <a:cubicBezTo>
                    <a:pt x="1847" y="2603"/>
                    <a:pt x="1998" y="2542"/>
                    <a:pt x="2142" y="2469"/>
                  </a:cubicBezTo>
                  <a:cubicBezTo>
                    <a:pt x="2235" y="2422"/>
                    <a:pt x="2345" y="2368"/>
                    <a:pt x="2403" y="2280"/>
                  </a:cubicBezTo>
                  <a:cubicBezTo>
                    <a:pt x="2483" y="2160"/>
                    <a:pt x="2251" y="1945"/>
                    <a:pt x="2182" y="1872"/>
                  </a:cubicBezTo>
                  <a:cubicBezTo>
                    <a:pt x="2095" y="1782"/>
                    <a:pt x="1998" y="1700"/>
                    <a:pt x="1911" y="1609"/>
                  </a:cubicBezTo>
                  <a:cubicBezTo>
                    <a:pt x="1833" y="1527"/>
                    <a:pt x="1756" y="1443"/>
                    <a:pt x="1687" y="1353"/>
                  </a:cubicBezTo>
                  <a:cubicBezTo>
                    <a:pt x="1534" y="1155"/>
                    <a:pt x="1445" y="895"/>
                    <a:pt x="1562" y="658"/>
                  </a:cubicBezTo>
                  <a:cubicBezTo>
                    <a:pt x="1675" y="429"/>
                    <a:pt x="1951" y="5"/>
                    <a:pt x="2243" y="63"/>
                  </a:cubicBezTo>
                  <a:cubicBezTo>
                    <a:pt x="2322" y="78"/>
                    <a:pt x="2387" y="140"/>
                    <a:pt x="2424" y="218"/>
                  </a:cubicBezTo>
                  <a:cubicBezTo>
                    <a:pt x="2441" y="254"/>
                    <a:pt x="2472" y="323"/>
                    <a:pt x="2422" y="345"/>
                  </a:cubicBezTo>
                  <a:cubicBezTo>
                    <a:pt x="2429" y="345"/>
                    <a:pt x="2433" y="345"/>
                    <a:pt x="2440" y="345"/>
                  </a:cubicBezTo>
                  <a:cubicBezTo>
                    <a:pt x="2490" y="324"/>
                    <a:pt x="2459" y="255"/>
                    <a:pt x="2442" y="219"/>
                  </a:cubicBezTo>
                  <a:cubicBezTo>
                    <a:pt x="2404" y="141"/>
                    <a:pt x="2339" y="78"/>
                    <a:pt x="2261" y="61"/>
                  </a:cubicBezTo>
                  <a:cubicBezTo>
                    <a:pt x="1974" y="0"/>
                    <a:pt x="1694" y="427"/>
                    <a:pt x="1581" y="655"/>
                  </a:cubicBezTo>
                  <a:cubicBezTo>
                    <a:pt x="1464" y="892"/>
                    <a:pt x="1552" y="1152"/>
                    <a:pt x="1705" y="1352"/>
                  </a:cubicBezTo>
                  <a:cubicBezTo>
                    <a:pt x="1774" y="1441"/>
                    <a:pt x="1851" y="1526"/>
                    <a:pt x="1928" y="1607"/>
                  </a:cubicBezTo>
                  <a:cubicBezTo>
                    <a:pt x="2015" y="1698"/>
                    <a:pt x="2113" y="1780"/>
                    <a:pt x="2200" y="1871"/>
                  </a:cubicBezTo>
                  <a:cubicBezTo>
                    <a:pt x="2269" y="1944"/>
                    <a:pt x="2501" y="2160"/>
                    <a:pt x="2421" y="2280"/>
                  </a:cubicBezTo>
                  <a:cubicBezTo>
                    <a:pt x="2363" y="2369"/>
                    <a:pt x="2252" y="2423"/>
                    <a:pt x="2160" y="2469"/>
                  </a:cubicBezTo>
                  <a:cubicBezTo>
                    <a:pt x="2016" y="2542"/>
                    <a:pt x="1864" y="2603"/>
                    <a:pt x="1714" y="2661"/>
                  </a:cubicBezTo>
                  <a:cubicBezTo>
                    <a:pt x="1608" y="2701"/>
                    <a:pt x="1499" y="2739"/>
                    <a:pt x="1390" y="2773"/>
                  </a:cubicBezTo>
                  <a:cubicBezTo>
                    <a:pt x="1090" y="2869"/>
                    <a:pt x="780" y="2946"/>
                    <a:pt x="480" y="3043"/>
                  </a:cubicBezTo>
                  <a:cubicBezTo>
                    <a:pt x="361" y="3081"/>
                    <a:pt x="202" y="3120"/>
                    <a:pt x="112" y="3210"/>
                  </a:cubicBezTo>
                  <a:cubicBezTo>
                    <a:pt x="25" y="3299"/>
                    <a:pt x="209" y="3378"/>
                    <a:pt x="269" y="3403"/>
                  </a:cubicBezTo>
                  <a:cubicBezTo>
                    <a:pt x="630" y="3554"/>
                    <a:pt x="1039" y="3623"/>
                    <a:pt x="1423" y="3714"/>
                  </a:cubicBezTo>
                  <a:cubicBezTo>
                    <a:pt x="1467" y="3725"/>
                    <a:pt x="1512" y="3735"/>
                    <a:pt x="1556" y="3746"/>
                  </a:cubicBezTo>
                  <a:cubicBezTo>
                    <a:pt x="1753" y="3793"/>
                    <a:pt x="1951" y="3843"/>
                    <a:pt x="2142" y="3913"/>
                  </a:cubicBezTo>
                  <a:cubicBezTo>
                    <a:pt x="2236" y="3947"/>
                    <a:pt x="2408" y="3998"/>
                    <a:pt x="2445" y="4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98"/>
            <p:cNvSpPr>
              <a:spLocks/>
            </p:cNvSpPr>
            <p:nvPr userDrawn="1"/>
          </p:nvSpPr>
          <p:spPr bwMode="auto">
            <a:xfrm>
              <a:off x="3970" y="2999"/>
              <a:ext cx="690" cy="1300"/>
            </a:xfrm>
            <a:custGeom>
              <a:avLst/>
              <a:gdLst>
                <a:gd name="T0" fmla="*/ 2121 w 2209"/>
                <a:gd name="T1" fmla="*/ 4162 h 4162"/>
                <a:gd name="T2" fmla="*/ 2103 w 2209"/>
                <a:gd name="T3" fmla="*/ 4162 h 4162"/>
                <a:gd name="T4" fmla="*/ 1819 w 2209"/>
                <a:gd name="T5" fmla="*/ 3969 h 4162"/>
                <a:gd name="T6" fmla="*/ 1281 w 2209"/>
                <a:gd name="T7" fmla="*/ 3799 h 4162"/>
                <a:gd name="T8" fmla="*/ 1164 w 2209"/>
                <a:gd name="T9" fmla="*/ 3768 h 4162"/>
                <a:gd name="T10" fmla="*/ 198 w 2209"/>
                <a:gd name="T11" fmla="*/ 3470 h 4162"/>
                <a:gd name="T12" fmla="*/ 82 w 2209"/>
                <a:gd name="T13" fmla="*/ 3282 h 4162"/>
                <a:gd name="T14" fmla="*/ 393 w 2209"/>
                <a:gd name="T15" fmla="*/ 3110 h 4162"/>
                <a:gd name="T16" fmla="*/ 1141 w 2209"/>
                <a:gd name="T17" fmla="*/ 2828 h 4162"/>
                <a:gd name="T18" fmla="*/ 1423 w 2209"/>
                <a:gd name="T19" fmla="*/ 2711 h 4162"/>
                <a:gd name="T20" fmla="*/ 1835 w 2209"/>
                <a:gd name="T21" fmla="*/ 2521 h 4162"/>
                <a:gd name="T22" fmla="*/ 2080 w 2209"/>
                <a:gd name="T23" fmla="*/ 2333 h 4162"/>
                <a:gd name="T24" fmla="*/ 1882 w 2209"/>
                <a:gd name="T25" fmla="*/ 1915 h 4162"/>
                <a:gd name="T26" fmla="*/ 1644 w 2209"/>
                <a:gd name="T27" fmla="*/ 1638 h 4162"/>
                <a:gd name="T28" fmla="*/ 1446 w 2209"/>
                <a:gd name="T29" fmla="*/ 1368 h 4162"/>
                <a:gd name="T30" fmla="*/ 1375 w 2209"/>
                <a:gd name="T31" fmla="*/ 619 h 4162"/>
                <a:gd name="T32" fmla="*/ 1951 w 2209"/>
                <a:gd name="T33" fmla="*/ 138 h 4162"/>
                <a:gd name="T34" fmla="*/ 2095 w 2209"/>
                <a:gd name="T35" fmla="*/ 409 h 4162"/>
                <a:gd name="T36" fmla="*/ 2113 w 2209"/>
                <a:gd name="T37" fmla="*/ 409 h 4162"/>
                <a:gd name="T38" fmla="*/ 1968 w 2209"/>
                <a:gd name="T39" fmla="*/ 140 h 4162"/>
                <a:gd name="T40" fmla="*/ 1394 w 2209"/>
                <a:gd name="T41" fmla="*/ 618 h 4162"/>
                <a:gd name="T42" fmla="*/ 1464 w 2209"/>
                <a:gd name="T43" fmla="*/ 1367 h 4162"/>
                <a:gd name="T44" fmla="*/ 1662 w 2209"/>
                <a:gd name="T45" fmla="*/ 1636 h 4162"/>
                <a:gd name="T46" fmla="*/ 1900 w 2209"/>
                <a:gd name="T47" fmla="*/ 1914 h 4162"/>
                <a:gd name="T48" fmla="*/ 2097 w 2209"/>
                <a:gd name="T49" fmla="*/ 2333 h 4162"/>
                <a:gd name="T50" fmla="*/ 1852 w 2209"/>
                <a:gd name="T51" fmla="*/ 2521 h 4162"/>
                <a:gd name="T52" fmla="*/ 1440 w 2209"/>
                <a:gd name="T53" fmla="*/ 2711 h 4162"/>
                <a:gd name="T54" fmla="*/ 1158 w 2209"/>
                <a:gd name="T55" fmla="*/ 2828 h 4162"/>
                <a:gd name="T56" fmla="*/ 415 w 2209"/>
                <a:gd name="T57" fmla="*/ 3111 h 4162"/>
                <a:gd name="T58" fmla="*/ 105 w 2209"/>
                <a:gd name="T59" fmla="*/ 3283 h 4162"/>
                <a:gd name="T60" fmla="*/ 220 w 2209"/>
                <a:gd name="T61" fmla="*/ 3470 h 4162"/>
                <a:gd name="T62" fmla="*/ 1181 w 2209"/>
                <a:gd name="T63" fmla="*/ 3767 h 4162"/>
                <a:gd name="T64" fmla="*/ 1298 w 2209"/>
                <a:gd name="T65" fmla="*/ 3798 h 4162"/>
                <a:gd name="T66" fmla="*/ 1837 w 2209"/>
                <a:gd name="T67" fmla="*/ 3968 h 4162"/>
                <a:gd name="T68" fmla="*/ 2121 w 2209"/>
                <a:gd name="T69" fmla="*/ 4162 h 4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9" h="4162">
                  <a:moveTo>
                    <a:pt x="2121" y="4162"/>
                  </a:moveTo>
                  <a:cubicBezTo>
                    <a:pt x="2114" y="4162"/>
                    <a:pt x="2110" y="4162"/>
                    <a:pt x="2103" y="4162"/>
                  </a:cubicBezTo>
                  <a:cubicBezTo>
                    <a:pt x="2068" y="4058"/>
                    <a:pt x="1909" y="4005"/>
                    <a:pt x="1819" y="3969"/>
                  </a:cubicBezTo>
                  <a:cubicBezTo>
                    <a:pt x="1644" y="3899"/>
                    <a:pt x="1462" y="3848"/>
                    <a:pt x="1281" y="3799"/>
                  </a:cubicBezTo>
                  <a:cubicBezTo>
                    <a:pt x="1242" y="3789"/>
                    <a:pt x="1203" y="3778"/>
                    <a:pt x="1164" y="3768"/>
                  </a:cubicBezTo>
                  <a:cubicBezTo>
                    <a:pt x="843" y="3681"/>
                    <a:pt x="493" y="3615"/>
                    <a:pt x="198" y="3470"/>
                  </a:cubicBezTo>
                  <a:cubicBezTo>
                    <a:pt x="138" y="3440"/>
                    <a:pt x="0" y="3366"/>
                    <a:pt x="82" y="3282"/>
                  </a:cubicBezTo>
                  <a:cubicBezTo>
                    <a:pt x="164" y="3200"/>
                    <a:pt x="289" y="3152"/>
                    <a:pt x="393" y="3110"/>
                  </a:cubicBezTo>
                  <a:cubicBezTo>
                    <a:pt x="639" y="3011"/>
                    <a:pt x="894" y="2928"/>
                    <a:pt x="1141" y="2828"/>
                  </a:cubicBezTo>
                  <a:cubicBezTo>
                    <a:pt x="1235" y="2789"/>
                    <a:pt x="1329" y="2751"/>
                    <a:pt x="1423" y="2711"/>
                  </a:cubicBezTo>
                  <a:cubicBezTo>
                    <a:pt x="1562" y="2652"/>
                    <a:pt x="1702" y="2593"/>
                    <a:pt x="1835" y="2521"/>
                  </a:cubicBezTo>
                  <a:cubicBezTo>
                    <a:pt x="1923" y="2473"/>
                    <a:pt x="2024" y="2418"/>
                    <a:pt x="2080" y="2333"/>
                  </a:cubicBezTo>
                  <a:cubicBezTo>
                    <a:pt x="2157" y="2214"/>
                    <a:pt x="1946" y="1993"/>
                    <a:pt x="1882" y="1915"/>
                  </a:cubicBezTo>
                  <a:cubicBezTo>
                    <a:pt x="1806" y="1821"/>
                    <a:pt x="1722" y="1731"/>
                    <a:pt x="1644" y="1638"/>
                  </a:cubicBezTo>
                  <a:cubicBezTo>
                    <a:pt x="1573" y="1552"/>
                    <a:pt x="1504" y="1463"/>
                    <a:pt x="1446" y="1368"/>
                  </a:cubicBezTo>
                  <a:cubicBezTo>
                    <a:pt x="1312" y="1147"/>
                    <a:pt x="1255" y="858"/>
                    <a:pt x="1375" y="619"/>
                  </a:cubicBezTo>
                  <a:cubicBezTo>
                    <a:pt x="1456" y="459"/>
                    <a:pt x="1727" y="0"/>
                    <a:pt x="1951" y="138"/>
                  </a:cubicBezTo>
                  <a:cubicBezTo>
                    <a:pt x="1986" y="160"/>
                    <a:pt x="2192" y="369"/>
                    <a:pt x="2095" y="409"/>
                  </a:cubicBezTo>
                  <a:cubicBezTo>
                    <a:pt x="2102" y="409"/>
                    <a:pt x="2106" y="409"/>
                    <a:pt x="2113" y="409"/>
                  </a:cubicBezTo>
                  <a:cubicBezTo>
                    <a:pt x="2209" y="371"/>
                    <a:pt x="2002" y="161"/>
                    <a:pt x="1968" y="140"/>
                  </a:cubicBezTo>
                  <a:cubicBezTo>
                    <a:pt x="1744" y="1"/>
                    <a:pt x="1474" y="458"/>
                    <a:pt x="1394" y="618"/>
                  </a:cubicBezTo>
                  <a:cubicBezTo>
                    <a:pt x="1273" y="856"/>
                    <a:pt x="1330" y="1145"/>
                    <a:pt x="1464" y="1367"/>
                  </a:cubicBezTo>
                  <a:cubicBezTo>
                    <a:pt x="1522" y="1462"/>
                    <a:pt x="1590" y="1551"/>
                    <a:pt x="1662" y="1636"/>
                  </a:cubicBezTo>
                  <a:cubicBezTo>
                    <a:pt x="1739" y="1730"/>
                    <a:pt x="1823" y="1820"/>
                    <a:pt x="1900" y="1914"/>
                  </a:cubicBezTo>
                  <a:cubicBezTo>
                    <a:pt x="1963" y="1992"/>
                    <a:pt x="2175" y="2214"/>
                    <a:pt x="2097" y="2333"/>
                  </a:cubicBezTo>
                  <a:cubicBezTo>
                    <a:pt x="2041" y="2419"/>
                    <a:pt x="1941" y="2473"/>
                    <a:pt x="1852" y="2521"/>
                  </a:cubicBezTo>
                  <a:cubicBezTo>
                    <a:pt x="1719" y="2593"/>
                    <a:pt x="1579" y="2653"/>
                    <a:pt x="1440" y="2711"/>
                  </a:cubicBezTo>
                  <a:cubicBezTo>
                    <a:pt x="1347" y="2751"/>
                    <a:pt x="1252" y="2790"/>
                    <a:pt x="1158" y="2828"/>
                  </a:cubicBezTo>
                  <a:cubicBezTo>
                    <a:pt x="913" y="2928"/>
                    <a:pt x="659" y="3012"/>
                    <a:pt x="415" y="3111"/>
                  </a:cubicBezTo>
                  <a:cubicBezTo>
                    <a:pt x="310" y="3153"/>
                    <a:pt x="186" y="3201"/>
                    <a:pt x="105" y="3283"/>
                  </a:cubicBezTo>
                  <a:cubicBezTo>
                    <a:pt x="23" y="3366"/>
                    <a:pt x="160" y="3440"/>
                    <a:pt x="220" y="3470"/>
                  </a:cubicBezTo>
                  <a:cubicBezTo>
                    <a:pt x="513" y="3615"/>
                    <a:pt x="862" y="3681"/>
                    <a:pt x="1181" y="3767"/>
                  </a:cubicBezTo>
                  <a:cubicBezTo>
                    <a:pt x="1220" y="3778"/>
                    <a:pt x="1259" y="3788"/>
                    <a:pt x="1298" y="3798"/>
                  </a:cubicBezTo>
                  <a:cubicBezTo>
                    <a:pt x="1479" y="3848"/>
                    <a:pt x="1662" y="3898"/>
                    <a:pt x="1837" y="3968"/>
                  </a:cubicBezTo>
                  <a:cubicBezTo>
                    <a:pt x="1927" y="4005"/>
                    <a:pt x="2086" y="4058"/>
                    <a:pt x="2121" y="4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99"/>
            <p:cNvSpPr>
              <a:spLocks/>
            </p:cNvSpPr>
            <p:nvPr userDrawn="1"/>
          </p:nvSpPr>
          <p:spPr bwMode="auto">
            <a:xfrm>
              <a:off x="4188" y="3010"/>
              <a:ext cx="573" cy="1288"/>
            </a:xfrm>
            <a:custGeom>
              <a:avLst/>
              <a:gdLst>
                <a:gd name="T0" fmla="*/ 1785 w 1836"/>
                <a:gd name="T1" fmla="*/ 4125 h 4125"/>
                <a:gd name="T2" fmla="*/ 1767 w 1836"/>
                <a:gd name="T3" fmla="*/ 4125 h 4125"/>
                <a:gd name="T4" fmla="*/ 1513 w 1836"/>
                <a:gd name="T5" fmla="*/ 3931 h 4125"/>
                <a:gd name="T6" fmla="*/ 1031 w 1836"/>
                <a:gd name="T7" fmla="*/ 3758 h 4125"/>
                <a:gd name="T8" fmla="*/ 924 w 1836"/>
                <a:gd name="T9" fmla="*/ 3725 h 4125"/>
                <a:gd name="T10" fmla="*/ 131 w 1836"/>
                <a:gd name="T11" fmla="*/ 3432 h 4125"/>
                <a:gd name="T12" fmla="*/ 62 w 1836"/>
                <a:gd name="T13" fmla="*/ 3241 h 4125"/>
                <a:gd name="T14" fmla="*/ 303 w 1836"/>
                <a:gd name="T15" fmla="*/ 3070 h 4125"/>
                <a:gd name="T16" fmla="*/ 902 w 1836"/>
                <a:gd name="T17" fmla="*/ 2782 h 4125"/>
                <a:gd name="T18" fmla="*/ 1158 w 1836"/>
                <a:gd name="T19" fmla="*/ 2665 h 4125"/>
                <a:gd name="T20" fmla="*/ 1743 w 1836"/>
                <a:gd name="T21" fmla="*/ 2296 h 4125"/>
                <a:gd name="T22" fmla="*/ 1577 w 1836"/>
                <a:gd name="T23" fmla="*/ 1870 h 4125"/>
                <a:gd name="T24" fmla="*/ 1374 w 1836"/>
                <a:gd name="T25" fmla="*/ 1580 h 4125"/>
                <a:gd name="T26" fmla="*/ 1209 w 1836"/>
                <a:gd name="T27" fmla="*/ 1291 h 4125"/>
                <a:gd name="T28" fmla="*/ 1180 w 1836"/>
                <a:gd name="T29" fmla="*/ 534 h 4125"/>
                <a:gd name="T30" fmla="*/ 1637 w 1836"/>
                <a:gd name="T31" fmla="*/ 164 h 4125"/>
                <a:gd name="T32" fmla="*/ 1754 w 1836"/>
                <a:gd name="T33" fmla="*/ 383 h 4125"/>
                <a:gd name="T34" fmla="*/ 1772 w 1836"/>
                <a:gd name="T35" fmla="*/ 384 h 4125"/>
                <a:gd name="T36" fmla="*/ 1787 w 1836"/>
                <a:gd name="T37" fmla="*/ 385 h 4125"/>
                <a:gd name="T38" fmla="*/ 1654 w 1836"/>
                <a:gd name="T39" fmla="*/ 166 h 4125"/>
                <a:gd name="T40" fmla="*/ 1197 w 1836"/>
                <a:gd name="T41" fmla="*/ 535 h 4125"/>
                <a:gd name="T42" fmla="*/ 1226 w 1836"/>
                <a:gd name="T43" fmla="*/ 1291 h 4125"/>
                <a:gd name="T44" fmla="*/ 1391 w 1836"/>
                <a:gd name="T45" fmla="*/ 1580 h 4125"/>
                <a:gd name="T46" fmla="*/ 1595 w 1836"/>
                <a:gd name="T47" fmla="*/ 1869 h 4125"/>
                <a:gd name="T48" fmla="*/ 1761 w 1836"/>
                <a:gd name="T49" fmla="*/ 2296 h 4125"/>
                <a:gd name="T50" fmla="*/ 1175 w 1836"/>
                <a:gd name="T51" fmla="*/ 2666 h 4125"/>
                <a:gd name="T52" fmla="*/ 919 w 1836"/>
                <a:gd name="T53" fmla="*/ 2782 h 4125"/>
                <a:gd name="T54" fmla="*/ 321 w 1836"/>
                <a:gd name="T55" fmla="*/ 3070 h 4125"/>
                <a:gd name="T56" fmla="*/ 82 w 1836"/>
                <a:gd name="T57" fmla="*/ 3242 h 4125"/>
                <a:gd name="T58" fmla="*/ 150 w 1836"/>
                <a:gd name="T59" fmla="*/ 3431 h 4125"/>
                <a:gd name="T60" fmla="*/ 941 w 1836"/>
                <a:gd name="T61" fmla="*/ 3724 h 4125"/>
                <a:gd name="T62" fmla="*/ 1048 w 1836"/>
                <a:gd name="T63" fmla="*/ 3757 h 4125"/>
                <a:gd name="T64" fmla="*/ 1531 w 1836"/>
                <a:gd name="T65" fmla="*/ 3930 h 4125"/>
                <a:gd name="T66" fmla="*/ 1785 w 1836"/>
                <a:gd name="T67" fmla="*/ 4125 h 4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36" h="4125">
                  <a:moveTo>
                    <a:pt x="1785" y="4125"/>
                  </a:moveTo>
                  <a:cubicBezTo>
                    <a:pt x="1778" y="4125"/>
                    <a:pt x="1775" y="4125"/>
                    <a:pt x="1767" y="4125"/>
                  </a:cubicBezTo>
                  <a:cubicBezTo>
                    <a:pt x="1737" y="4025"/>
                    <a:pt x="1598" y="3969"/>
                    <a:pt x="1513" y="3931"/>
                  </a:cubicBezTo>
                  <a:cubicBezTo>
                    <a:pt x="1357" y="3860"/>
                    <a:pt x="1193" y="3808"/>
                    <a:pt x="1031" y="3758"/>
                  </a:cubicBezTo>
                  <a:cubicBezTo>
                    <a:pt x="995" y="3747"/>
                    <a:pt x="960" y="3736"/>
                    <a:pt x="924" y="3725"/>
                  </a:cubicBezTo>
                  <a:cubicBezTo>
                    <a:pt x="659" y="3644"/>
                    <a:pt x="359" y="3576"/>
                    <a:pt x="131" y="3432"/>
                  </a:cubicBezTo>
                  <a:cubicBezTo>
                    <a:pt x="58" y="3385"/>
                    <a:pt x="0" y="3324"/>
                    <a:pt x="62" y="3241"/>
                  </a:cubicBezTo>
                  <a:cubicBezTo>
                    <a:pt x="120" y="3163"/>
                    <a:pt x="220" y="3114"/>
                    <a:pt x="303" y="3070"/>
                  </a:cubicBezTo>
                  <a:cubicBezTo>
                    <a:pt x="497" y="2966"/>
                    <a:pt x="699" y="2873"/>
                    <a:pt x="902" y="2782"/>
                  </a:cubicBezTo>
                  <a:cubicBezTo>
                    <a:pt x="987" y="2743"/>
                    <a:pt x="1073" y="2705"/>
                    <a:pt x="1158" y="2665"/>
                  </a:cubicBezTo>
                  <a:cubicBezTo>
                    <a:pt x="1344" y="2578"/>
                    <a:pt x="1628" y="2481"/>
                    <a:pt x="1743" y="2296"/>
                  </a:cubicBezTo>
                  <a:cubicBezTo>
                    <a:pt x="1818" y="2174"/>
                    <a:pt x="1639" y="1959"/>
                    <a:pt x="1577" y="1870"/>
                  </a:cubicBezTo>
                  <a:cubicBezTo>
                    <a:pt x="1511" y="1773"/>
                    <a:pt x="1439" y="1678"/>
                    <a:pt x="1374" y="1580"/>
                  </a:cubicBezTo>
                  <a:cubicBezTo>
                    <a:pt x="1312" y="1488"/>
                    <a:pt x="1255" y="1392"/>
                    <a:pt x="1209" y="1291"/>
                  </a:cubicBezTo>
                  <a:cubicBezTo>
                    <a:pt x="1103" y="1060"/>
                    <a:pt x="1068" y="768"/>
                    <a:pt x="1180" y="534"/>
                  </a:cubicBezTo>
                  <a:cubicBezTo>
                    <a:pt x="1239" y="410"/>
                    <a:pt x="1454" y="0"/>
                    <a:pt x="1637" y="164"/>
                  </a:cubicBezTo>
                  <a:cubicBezTo>
                    <a:pt x="1653" y="177"/>
                    <a:pt x="1816" y="381"/>
                    <a:pt x="1754" y="383"/>
                  </a:cubicBezTo>
                  <a:cubicBezTo>
                    <a:pt x="1761" y="383"/>
                    <a:pt x="1765" y="384"/>
                    <a:pt x="1772" y="384"/>
                  </a:cubicBezTo>
                  <a:cubicBezTo>
                    <a:pt x="1777" y="384"/>
                    <a:pt x="1782" y="385"/>
                    <a:pt x="1787" y="385"/>
                  </a:cubicBezTo>
                  <a:cubicBezTo>
                    <a:pt x="1803" y="313"/>
                    <a:pt x="1698" y="206"/>
                    <a:pt x="1654" y="166"/>
                  </a:cubicBezTo>
                  <a:cubicBezTo>
                    <a:pt x="1470" y="4"/>
                    <a:pt x="1256" y="411"/>
                    <a:pt x="1197" y="535"/>
                  </a:cubicBezTo>
                  <a:cubicBezTo>
                    <a:pt x="1086" y="769"/>
                    <a:pt x="1120" y="1061"/>
                    <a:pt x="1226" y="1291"/>
                  </a:cubicBezTo>
                  <a:cubicBezTo>
                    <a:pt x="1272" y="1392"/>
                    <a:pt x="1329" y="1488"/>
                    <a:pt x="1391" y="1580"/>
                  </a:cubicBezTo>
                  <a:cubicBezTo>
                    <a:pt x="1456" y="1677"/>
                    <a:pt x="1528" y="1773"/>
                    <a:pt x="1595" y="1869"/>
                  </a:cubicBezTo>
                  <a:cubicBezTo>
                    <a:pt x="1656" y="1959"/>
                    <a:pt x="1836" y="2173"/>
                    <a:pt x="1761" y="2296"/>
                  </a:cubicBezTo>
                  <a:cubicBezTo>
                    <a:pt x="1646" y="2481"/>
                    <a:pt x="1362" y="2578"/>
                    <a:pt x="1175" y="2666"/>
                  </a:cubicBezTo>
                  <a:cubicBezTo>
                    <a:pt x="1090" y="2705"/>
                    <a:pt x="1005" y="2744"/>
                    <a:pt x="919" y="2782"/>
                  </a:cubicBezTo>
                  <a:cubicBezTo>
                    <a:pt x="717" y="2873"/>
                    <a:pt x="515" y="2966"/>
                    <a:pt x="321" y="3070"/>
                  </a:cubicBezTo>
                  <a:cubicBezTo>
                    <a:pt x="239" y="3114"/>
                    <a:pt x="140" y="3163"/>
                    <a:pt x="82" y="3242"/>
                  </a:cubicBezTo>
                  <a:cubicBezTo>
                    <a:pt x="21" y="3324"/>
                    <a:pt x="78" y="3385"/>
                    <a:pt x="150" y="3431"/>
                  </a:cubicBezTo>
                  <a:cubicBezTo>
                    <a:pt x="377" y="3576"/>
                    <a:pt x="677" y="3643"/>
                    <a:pt x="941" y="3724"/>
                  </a:cubicBezTo>
                  <a:cubicBezTo>
                    <a:pt x="977" y="3735"/>
                    <a:pt x="1013" y="3746"/>
                    <a:pt x="1048" y="3757"/>
                  </a:cubicBezTo>
                  <a:cubicBezTo>
                    <a:pt x="1211" y="3808"/>
                    <a:pt x="1375" y="3859"/>
                    <a:pt x="1531" y="3930"/>
                  </a:cubicBezTo>
                  <a:cubicBezTo>
                    <a:pt x="1616" y="3969"/>
                    <a:pt x="1755" y="4025"/>
                    <a:pt x="1785" y="4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00"/>
            <p:cNvSpPr>
              <a:spLocks/>
            </p:cNvSpPr>
            <p:nvPr userDrawn="1"/>
          </p:nvSpPr>
          <p:spPr bwMode="auto">
            <a:xfrm>
              <a:off x="4362" y="3041"/>
              <a:ext cx="508" cy="1257"/>
            </a:xfrm>
            <a:custGeom>
              <a:avLst/>
              <a:gdLst>
                <a:gd name="T0" fmla="*/ 1590 w 1628"/>
                <a:gd name="T1" fmla="*/ 4025 h 4025"/>
                <a:gd name="T2" fmla="*/ 1572 w 1628"/>
                <a:gd name="T3" fmla="*/ 4025 h 4025"/>
                <a:gd name="T4" fmla="*/ 1354 w 1628"/>
                <a:gd name="T5" fmla="*/ 3829 h 4025"/>
                <a:gd name="T6" fmla="*/ 935 w 1628"/>
                <a:gd name="T7" fmla="*/ 3652 h 4025"/>
                <a:gd name="T8" fmla="*/ 837 w 1628"/>
                <a:gd name="T9" fmla="*/ 3617 h 4025"/>
                <a:gd name="T10" fmla="*/ 166 w 1628"/>
                <a:gd name="T11" fmla="*/ 3322 h 4025"/>
                <a:gd name="T12" fmla="*/ 305 w 1628"/>
                <a:gd name="T13" fmla="*/ 2954 h 4025"/>
                <a:gd name="T14" fmla="*/ 819 w 1628"/>
                <a:gd name="T15" fmla="*/ 2671 h 4025"/>
                <a:gd name="T16" fmla="*/ 1045 w 1628"/>
                <a:gd name="T17" fmla="*/ 2555 h 4025"/>
                <a:gd name="T18" fmla="*/ 1553 w 1628"/>
                <a:gd name="T19" fmla="*/ 2185 h 4025"/>
                <a:gd name="T20" fmla="*/ 1415 w 1628"/>
                <a:gd name="T21" fmla="*/ 1766 h 4025"/>
                <a:gd name="T22" fmla="*/ 1247 w 1628"/>
                <a:gd name="T23" fmla="*/ 1474 h 4025"/>
                <a:gd name="T24" fmla="*/ 1116 w 1628"/>
                <a:gd name="T25" fmla="*/ 1183 h 4025"/>
                <a:gd name="T26" fmla="*/ 1108 w 1628"/>
                <a:gd name="T27" fmla="*/ 449 h 4025"/>
                <a:gd name="T28" fmla="*/ 1458 w 1628"/>
                <a:gd name="T29" fmla="*/ 154 h 4025"/>
                <a:gd name="T30" fmla="*/ 1568 w 1628"/>
                <a:gd name="T31" fmla="*/ 308 h 4025"/>
                <a:gd name="T32" fmla="*/ 1553 w 1628"/>
                <a:gd name="T33" fmla="*/ 295 h 4025"/>
                <a:gd name="T34" fmla="*/ 1571 w 1628"/>
                <a:gd name="T35" fmla="*/ 296 h 4025"/>
                <a:gd name="T36" fmla="*/ 1585 w 1628"/>
                <a:gd name="T37" fmla="*/ 309 h 4025"/>
                <a:gd name="T38" fmla="*/ 1474 w 1628"/>
                <a:gd name="T39" fmla="*/ 158 h 4025"/>
                <a:gd name="T40" fmla="*/ 1124 w 1628"/>
                <a:gd name="T41" fmla="*/ 452 h 4025"/>
                <a:gd name="T42" fmla="*/ 1133 w 1628"/>
                <a:gd name="T43" fmla="*/ 1184 h 4025"/>
                <a:gd name="T44" fmla="*/ 1264 w 1628"/>
                <a:gd name="T45" fmla="*/ 1474 h 4025"/>
                <a:gd name="T46" fmla="*/ 1432 w 1628"/>
                <a:gd name="T47" fmla="*/ 1767 h 4025"/>
                <a:gd name="T48" fmla="*/ 1571 w 1628"/>
                <a:gd name="T49" fmla="*/ 2185 h 4025"/>
                <a:gd name="T50" fmla="*/ 1063 w 1628"/>
                <a:gd name="T51" fmla="*/ 2555 h 4025"/>
                <a:gd name="T52" fmla="*/ 837 w 1628"/>
                <a:gd name="T53" fmla="*/ 2672 h 4025"/>
                <a:gd name="T54" fmla="*/ 323 w 1628"/>
                <a:gd name="T55" fmla="*/ 2954 h 4025"/>
                <a:gd name="T56" fmla="*/ 184 w 1628"/>
                <a:gd name="T57" fmla="*/ 3322 h 4025"/>
                <a:gd name="T58" fmla="*/ 854 w 1628"/>
                <a:gd name="T59" fmla="*/ 3616 h 4025"/>
                <a:gd name="T60" fmla="*/ 952 w 1628"/>
                <a:gd name="T61" fmla="*/ 3652 h 4025"/>
                <a:gd name="T62" fmla="*/ 1372 w 1628"/>
                <a:gd name="T63" fmla="*/ 3828 h 4025"/>
                <a:gd name="T64" fmla="*/ 1590 w 1628"/>
                <a:gd name="T65" fmla="*/ 4025 h 4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28" h="4025">
                  <a:moveTo>
                    <a:pt x="1590" y="4025"/>
                  </a:moveTo>
                  <a:cubicBezTo>
                    <a:pt x="1582" y="4025"/>
                    <a:pt x="1579" y="4025"/>
                    <a:pt x="1572" y="4025"/>
                  </a:cubicBezTo>
                  <a:cubicBezTo>
                    <a:pt x="1547" y="3930"/>
                    <a:pt x="1433" y="3871"/>
                    <a:pt x="1354" y="3829"/>
                  </a:cubicBezTo>
                  <a:cubicBezTo>
                    <a:pt x="1220" y="3757"/>
                    <a:pt x="1077" y="3704"/>
                    <a:pt x="935" y="3652"/>
                  </a:cubicBezTo>
                  <a:cubicBezTo>
                    <a:pt x="903" y="3641"/>
                    <a:pt x="870" y="3629"/>
                    <a:pt x="837" y="3617"/>
                  </a:cubicBezTo>
                  <a:cubicBezTo>
                    <a:pt x="614" y="3537"/>
                    <a:pt x="344" y="3468"/>
                    <a:pt x="166" y="3322"/>
                  </a:cubicBezTo>
                  <a:cubicBezTo>
                    <a:pt x="0" y="3187"/>
                    <a:pt x="169" y="3044"/>
                    <a:pt x="305" y="2954"/>
                  </a:cubicBezTo>
                  <a:cubicBezTo>
                    <a:pt x="467" y="2846"/>
                    <a:pt x="645" y="2760"/>
                    <a:pt x="819" y="2671"/>
                  </a:cubicBezTo>
                  <a:cubicBezTo>
                    <a:pt x="895" y="2633"/>
                    <a:pt x="970" y="2595"/>
                    <a:pt x="1045" y="2555"/>
                  </a:cubicBezTo>
                  <a:cubicBezTo>
                    <a:pt x="1207" y="2470"/>
                    <a:pt x="1471" y="2362"/>
                    <a:pt x="1553" y="2185"/>
                  </a:cubicBezTo>
                  <a:cubicBezTo>
                    <a:pt x="1610" y="2061"/>
                    <a:pt x="1472" y="1867"/>
                    <a:pt x="1415" y="1766"/>
                  </a:cubicBezTo>
                  <a:cubicBezTo>
                    <a:pt x="1360" y="1669"/>
                    <a:pt x="1300" y="1572"/>
                    <a:pt x="1247" y="1474"/>
                  </a:cubicBezTo>
                  <a:cubicBezTo>
                    <a:pt x="1196" y="1380"/>
                    <a:pt x="1151" y="1283"/>
                    <a:pt x="1116" y="1183"/>
                  </a:cubicBezTo>
                  <a:cubicBezTo>
                    <a:pt x="1035" y="955"/>
                    <a:pt x="1011" y="673"/>
                    <a:pt x="1108" y="449"/>
                  </a:cubicBezTo>
                  <a:cubicBezTo>
                    <a:pt x="1152" y="345"/>
                    <a:pt x="1308" y="0"/>
                    <a:pt x="1458" y="154"/>
                  </a:cubicBezTo>
                  <a:cubicBezTo>
                    <a:pt x="1499" y="197"/>
                    <a:pt x="1544" y="250"/>
                    <a:pt x="1568" y="308"/>
                  </a:cubicBezTo>
                  <a:cubicBezTo>
                    <a:pt x="1563" y="304"/>
                    <a:pt x="1558" y="300"/>
                    <a:pt x="1553" y="295"/>
                  </a:cubicBezTo>
                  <a:cubicBezTo>
                    <a:pt x="1560" y="296"/>
                    <a:pt x="1564" y="296"/>
                    <a:pt x="1571" y="296"/>
                  </a:cubicBezTo>
                  <a:cubicBezTo>
                    <a:pt x="1576" y="300"/>
                    <a:pt x="1580" y="305"/>
                    <a:pt x="1585" y="309"/>
                  </a:cubicBezTo>
                  <a:cubicBezTo>
                    <a:pt x="1559" y="253"/>
                    <a:pt x="1516" y="200"/>
                    <a:pt x="1474" y="158"/>
                  </a:cubicBezTo>
                  <a:cubicBezTo>
                    <a:pt x="1323" y="6"/>
                    <a:pt x="1169" y="347"/>
                    <a:pt x="1124" y="452"/>
                  </a:cubicBezTo>
                  <a:cubicBezTo>
                    <a:pt x="1027" y="676"/>
                    <a:pt x="1052" y="956"/>
                    <a:pt x="1133" y="1184"/>
                  </a:cubicBezTo>
                  <a:cubicBezTo>
                    <a:pt x="1168" y="1284"/>
                    <a:pt x="1213" y="1381"/>
                    <a:pt x="1264" y="1474"/>
                  </a:cubicBezTo>
                  <a:cubicBezTo>
                    <a:pt x="1317" y="1573"/>
                    <a:pt x="1377" y="1669"/>
                    <a:pt x="1432" y="1767"/>
                  </a:cubicBezTo>
                  <a:cubicBezTo>
                    <a:pt x="1490" y="1867"/>
                    <a:pt x="1628" y="2061"/>
                    <a:pt x="1571" y="2185"/>
                  </a:cubicBezTo>
                  <a:cubicBezTo>
                    <a:pt x="1489" y="2363"/>
                    <a:pt x="1225" y="2470"/>
                    <a:pt x="1063" y="2555"/>
                  </a:cubicBezTo>
                  <a:cubicBezTo>
                    <a:pt x="988" y="2595"/>
                    <a:pt x="912" y="2633"/>
                    <a:pt x="837" y="2672"/>
                  </a:cubicBezTo>
                  <a:cubicBezTo>
                    <a:pt x="663" y="2760"/>
                    <a:pt x="484" y="2847"/>
                    <a:pt x="323" y="2954"/>
                  </a:cubicBezTo>
                  <a:cubicBezTo>
                    <a:pt x="187" y="3044"/>
                    <a:pt x="18" y="3186"/>
                    <a:pt x="184" y="3322"/>
                  </a:cubicBezTo>
                  <a:cubicBezTo>
                    <a:pt x="362" y="3468"/>
                    <a:pt x="631" y="3536"/>
                    <a:pt x="854" y="3616"/>
                  </a:cubicBezTo>
                  <a:cubicBezTo>
                    <a:pt x="887" y="3628"/>
                    <a:pt x="920" y="3640"/>
                    <a:pt x="952" y="3652"/>
                  </a:cubicBezTo>
                  <a:cubicBezTo>
                    <a:pt x="1094" y="3704"/>
                    <a:pt x="1238" y="3757"/>
                    <a:pt x="1372" y="3828"/>
                  </a:cubicBezTo>
                  <a:cubicBezTo>
                    <a:pt x="1451" y="3871"/>
                    <a:pt x="1565" y="3930"/>
                    <a:pt x="1590" y="40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01"/>
            <p:cNvSpPr>
              <a:spLocks/>
            </p:cNvSpPr>
            <p:nvPr userDrawn="1"/>
          </p:nvSpPr>
          <p:spPr bwMode="auto">
            <a:xfrm>
              <a:off x="4513" y="3088"/>
              <a:ext cx="468" cy="1210"/>
            </a:xfrm>
            <a:custGeom>
              <a:avLst/>
              <a:gdLst>
                <a:gd name="T0" fmla="*/ 1466 w 1497"/>
                <a:gd name="T1" fmla="*/ 3873 h 3873"/>
                <a:gd name="T2" fmla="*/ 1448 w 1497"/>
                <a:gd name="T3" fmla="*/ 3873 h 3873"/>
                <a:gd name="T4" fmla="*/ 1241 w 1497"/>
                <a:gd name="T5" fmla="*/ 3662 h 3873"/>
                <a:gd name="T6" fmla="*/ 825 w 1497"/>
                <a:gd name="T7" fmla="*/ 3458 h 3873"/>
                <a:gd name="T8" fmla="*/ 271 w 1497"/>
                <a:gd name="T9" fmla="*/ 3156 h 3873"/>
                <a:gd name="T10" fmla="*/ 782 w 1497"/>
                <a:gd name="T11" fmla="*/ 2526 h 3873"/>
                <a:gd name="T12" fmla="*/ 1003 w 1497"/>
                <a:gd name="T13" fmla="*/ 2397 h 3873"/>
                <a:gd name="T14" fmla="*/ 1431 w 1497"/>
                <a:gd name="T15" fmla="*/ 2031 h 3873"/>
                <a:gd name="T16" fmla="*/ 1325 w 1497"/>
                <a:gd name="T17" fmla="*/ 1616 h 3873"/>
                <a:gd name="T18" fmla="*/ 1190 w 1497"/>
                <a:gd name="T19" fmla="*/ 1328 h 3873"/>
                <a:gd name="T20" fmla="*/ 1089 w 1497"/>
                <a:gd name="T21" fmla="*/ 1047 h 3873"/>
                <a:gd name="T22" fmla="*/ 1095 w 1497"/>
                <a:gd name="T23" fmla="*/ 350 h 3873"/>
                <a:gd name="T24" fmla="*/ 1347 w 1497"/>
                <a:gd name="T25" fmla="*/ 109 h 3873"/>
                <a:gd name="T26" fmla="*/ 1438 w 1497"/>
                <a:gd name="T27" fmla="*/ 183 h 3873"/>
                <a:gd name="T28" fmla="*/ 1425 w 1497"/>
                <a:gd name="T29" fmla="*/ 153 h 3873"/>
                <a:gd name="T30" fmla="*/ 1443 w 1497"/>
                <a:gd name="T31" fmla="*/ 154 h 3873"/>
                <a:gd name="T32" fmla="*/ 1448 w 1497"/>
                <a:gd name="T33" fmla="*/ 190 h 3873"/>
                <a:gd name="T34" fmla="*/ 1363 w 1497"/>
                <a:gd name="T35" fmla="*/ 114 h 3873"/>
                <a:gd name="T36" fmla="*/ 1111 w 1497"/>
                <a:gd name="T37" fmla="*/ 355 h 3873"/>
                <a:gd name="T38" fmla="*/ 1105 w 1497"/>
                <a:gd name="T39" fmla="*/ 1049 h 3873"/>
                <a:gd name="T40" fmla="*/ 1206 w 1497"/>
                <a:gd name="T41" fmla="*/ 1330 h 3873"/>
                <a:gd name="T42" fmla="*/ 1342 w 1497"/>
                <a:gd name="T43" fmla="*/ 1616 h 3873"/>
                <a:gd name="T44" fmla="*/ 1449 w 1497"/>
                <a:gd name="T45" fmla="*/ 2031 h 3873"/>
                <a:gd name="T46" fmla="*/ 1021 w 1497"/>
                <a:gd name="T47" fmla="*/ 2397 h 3873"/>
                <a:gd name="T48" fmla="*/ 800 w 1497"/>
                <a:gd name="T49" fmla="*/ 2526 h 3873"/>
                <a:gd name="T50" fmla="*/ 289 w 1497"/>
                <a:gd name="T51" fmla="*/ 3156 h 3873"/>
                <a:gd name="T52" fmla="*/ 843 w 1497"/>
                <a:gd name="T53" fmla="*/ 3458 h 3873"/>
                <a:gd name="T54" fmla="*/ 1259 w 1497"/>
                <a:gd name="T55" fmla="*/ 3662 h 3873"/>
                <a:gd name="T56" fmla="*/ 1466 w 1497"/>
                <a:gd name="T57" fmla="*/ 3873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7" h="3873">
                  <a:moveTo>
                    <a:pt x="1466" y="3873"/>
                  </a:moveTo>
                  <a:cubicBezTo>
                    <a:pt x="1459" y="3873"/>
                    <a:pt x="1455" y="3873"/>
                    <a:pt x="1448" y="3873"/>
                  </a:cubicBezTo>
                  <a:cubicBezTo>
                    <a:pt x="1432" y="3774"/>
                    <a:pt x="1319" y="3709"/>
                    <a:pt x="1241" y="3662"/>
                  </a:cubicBezTo>
                  <a:cubicBezTo>
                    <a:pt x="1109" y="3583"/>
                    <a:pt x="966" y="3521"/>
                    <a:pt x="825" y="3458"/>
                  </a:cubicBezTo>
                  <a:cubicBezTo>
                    <a:pt x="639" y="3374"/>
                    <a:pt x="424" y="3295"/>
                    <a:pt x="271" y="3156"/>
                  </a:cubicBezTo>
                  <a:cubicBezTo>
                    <a:pt x="0" y="2909"/>
                    <a:pt x="629" y="2614"/>
                    <a:pt x="782" y="2526"/>
                  </a:cubicBezTo>
                  <a:cubicBezTo>
                    <a:pt x="856" y="2484"/>
                    <a:pt x="931" y="2441"/>
                    <a:pt x="1003" y="2397"/>
                  </a:cubicBezTo>
                  <a:cubicBezTo>
                    <a:pt x="1147" y="2308"/>
                    <a:pt x="1369" y="2198"/>
                    <a:pt x="1431" y="2031"/>
                  </a:cubicBezTo>
                  <a:cubicBezTo>
                    <a:pt x="1479" y="1903"/>
                    <a:pt x="1378" y="1729"/>
                    <a:pt x="1325" y="1616"/>
                  </a:cubicBezTo>
                  <a:cubicBezTo>
                    <a:pt x="1280" y="1520"/>
                    <a:pt x="1231" y="1425"/>
                    <a:pt x="1190" y="1328"/>
                  </a:cubicBezTo>
                  <a:cubicBezTo>
                    <a:pt x="1150" y="1237"/>
                    <a:pt x="1116" y="1143"/>
                    <a:pt x="1089" y="1047"/>
                  </a:cubicBezTo>
                  <a:cubicBezTo>
                    <a:pt x="1027" y="827"/>
                    <a:pt x="1014" y="563"/>
                    <a:pt x="1095" y="350"/>
                  </a:cubicBezTo>
                  <a:cubicBezTo>
                    <a:pt x="1127" y="268"/>
                    <a:pt x="1223" y="0"/>
                    <a:pt x="1347" y="109"/>
                  </a:cubicBezTo>
                  <a:cubicBezTo>
                    <a:pt x="1372" y="131"/>
                    <a:pt x="1408" y="181"/>
                    <a:pt x="1438" y="183"/>
                  </a:cubicBezTo>
                  <a:cubicBezTo>
                    <a:pt x="1434" y="173"/>
                    <a:pt x="1429" y="163"/>
                    <a:pt x="1425" y="153"/>
                  </a:cubicBezTo>
                  <a:cubicBezTo>
                    <a:pt x="1432" y="154"/>
                    <a:pt x="1436" y="154"/>
                    <a:pt x="1443" y="154"/>
                  </a:cubicBezTo>
                  <a:cubicBezTo>
                    <a:pt x="1461" y="171"/>
                    <a:pt x="1463" y="183"/>
                    <a:pt x="1448" y="190"/>
                  </a:cubicBezTo>
                  <a:cubicBezTo>
                    <a:pt x="1417" y="170"/>
                    <a:pt x="1390" y="137"/>
                    <a:pt x="1363" y="114"/>
                  </a:cubicBezTo>
                  <a:cubicBezTo>
                    <a:pt x="1237" y="7"/>
                    <a:pt x="1142" y="272"/>
                    <a:pt x="1111" y="355"/>
                  </a:cubicBezTo>
                  <a:cubicBezTo>
                    <a:pt x="1030" y="567"/>
                    <a:pt x="1043" y="830"/>
                    <a:pt x="1105" y="1049"/>
                  </a:cubicBezTo>
                  <a:cubicBezTo>
                    <a:pt x="1132" y="1145"/>
                    <a:pt x="1167" y="1239"/>
                    <a:pt x="1206" y="1330"/>
                  </a:cubicBezTo>
                  <a:cubicBezTo>
                    <a:pt x="1248" y="1426"/>
                    <a:pt x="1297" y="1521"/>
                    <a:pt x="1342" y="1616"/>
                  </a:cubicBezTo>
                  <a:cubicBezTo>
                    <a:pt x="1395" y="1729"/>
                    <a:pt x="1497" y="1903"/>
                    <a:pt x="1449" y="2031"/>
                  </a:cubicBezTo>
                  <a:cubicBezTo>
                    <a:pt x="1387" y="2198"/>
                    <a:pt x="1165" y="2308"/>
                    <a:pt x="1021" y="2397"/>
                  </a:cubicBezTo>
                  <a:cubicBezTo>
                    <a:pt x="948" y="2441"/>
                    <a:pt x="874" y="2484"/>
                    <a:pt x="800" y="2526"/>
                  </a:cubicBezTo>
                  <a:cubicBezTo>
                    <a:pt x="647" y="2614"/>
                    <a:pt x="18" y="2909"/>
                    <a:pt x="289" y="3156"/>
                  </a:cubicBezTo>
                  <a:cubicBezTo>
                    <a:pt x="442" y="3295"/>
                    <a:pt x="657" y="3374"/>
                    <a:pt x="843" y="3458"/>
                  </a:cubicBezTo>
                  <a:cubicBezTo>
                    <a:pt x="983" y="3521"/>
                    <a:pt x="1126" y="3583"/>
                    <a:pt x="1259" y="3662"/>
                  </a:cubicBezTo>
                  <a:cubicBezTo>
                    <a:pt x="1337" y="3708"/>
                    <a:pt x="1450" y="3774"/>
                    <a:pt x="1466" y="38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02"/>
            <p:cNvSpPr>
              <a:spLocks/>
            </p:cNvSpPr>
            <p:nvPr userDrawn="1"/>
          </p:nvSpPr>
          <p:spPr bwMode="auto">
            <a:xfrm>
              <a:off x="4720" y="3138"/>
              <a:ext cx="364" cy="1159"/>
            </a:xfrm>
            <a:custGeom>
              <a:avLst/>
              <a:gdLst>
                <a:gd name="T0" fmla="*/ 1158 w 1166"/>
                <a:gd name="T1" fmla="*/ 1813 h 3711"/>
                <a:gd name="T2" fmla="*/ 1152 w 1166"/>
                <a:gd name="T3" fmla="*/ 1862 h 3711"/>
                <a:gd name="T4" fmla="*/ 814 w 1166"/>
                <a:gd name="T5" fmla="*/ 2223 h 3711"/>
                <a:gd name="T6" fmla="*/ 647 w 1166"/>
                <a:gd name="T7" fmla="*/ 2343 h 3711"/>
                <a:gd name="T8" fmla="*/ 218 w 1166"/>
                <a:gd name="T9" fmla="*/ 2975 h 3711"/>
                <a:gd name="T10" fmla="*/ 667 w 1166"/>
                <a:gd name="T11" fmla="*/ 3287 h 3711"/>
                <a:gd name="T12" fmla="*/ 1006 w 1166"/>
                <a:gd name="T13" fmla="*/ 3496 h 3711"/>
                <a:gd name="T14" fmla="*/ 1164 w 1166"/>
                <a:gd name="T15" fmla="*/ 3711 h 3711"/>
                <a:gd name="T16" fmla="*/ 1146 w 1166"/>
                <a:gd name="T17" fmla="*/ 3711 h 3711"/>
                <a:gd name="T18" fmla="*/ 988 w 1166"/>
                <a:gd name="T19" fmla="*/ 3497 h 3711"/>
                <a:gd name="T20" fmla="*/ 649 w 1166"/>
                <a:gd name="T21" fmla="*/ 3287 h 3711"/>
                <a:gd name="T22" fmla="*/ 200 w 1166"/>
                <a:gd name="T23" fmla="*/ 2976 h 3711"/>
                <a:gd name="T24" fmla="*/ 630 w 1166"/>
                <a:gd name="T25" fmla="*/ 2343 h 3711"/>
                <a:gd name="T26" fmla="*/ 796 w 1166"/>
                <a:gd name="T27" fmla="*/ 2223 h 3711"/>
                <a:gd name="T28" fmla="*/ 1134 w 1166"/>
                <a:gd name="T29" fmla="*/ 1862 h 3711"/>
                <a:gd name="T30" fmla="*/ 1052 w 1166"/>
                <a:gd name="T31" fmla="*/ 1455 h 3711"/>
                <a:gd name="T32" fmla="*/ 949 w 1166"/>
                <a:gd name="T33" fmla="*/ 1185 h 3711"/>
                <a:gd name="T34" fmla="*/ 872 w 1166"/>
                <a:gd name="T35" fmla="*/ 916 h 3711"/>
                <a:gd name="T36" fmla="*/ 884 w 1166"/>
                <a:gd name="T37" fmla="*/ 288 h 3711"/>
                <a:gd name="T38" fmla="*/ 1057 w 1166"/>
                <a:gd name="T39" fmla="*/ 62 h 3711"/>
                <a:gd name="T40" fmla="*/ 1120 w 1166"/>
                <a:gd name="T41" fmla="*/ 0 h 3711"/>
                <a:gd name="T42" fmla="*/ 1138 w 1166"/>
                <a:gd name="T43" fmla="*/ 0 h 3711"/>
                <a:gd name="T44" fmla="*/ 1073 w 1166"/>
                <a:gd name="T45" fmla="*/ 66 h 3711"/>
                <a:gd name="T46" fmla="*/ 899 w 1166"/>
                <a:gd name="T47" fmla="*/ 293 h 3711"/>
                <a:gd name="T48" fmla="*/ 888 w 1166"/>
                <a:gd name="T49" fmla="*/ 918 h 3711"/>
                <a:gd name="T50" fmla="*/ 965 w 1166"/>
                <a:gd name="T51" fmla="*/ 1187 h 3711"/>
                <a:gd name="T52" fmla="*/ 1069 w 1166"/>
                <a:gd name="T53" fmla="*/ 1456 h 3711"/>
                <a:gd name="T54" fmla="*/ 1158 w 1166"/>
                <a:gd name="T55" fmla="*/ 1813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6" h="3711">
                  <a:moveTo>
                    <a:pt x="1158" y="1813"/>
                  </a:moveTo>
                  <a:cubicBezTo>
                    <a:pt x="1158" y="1830"/>
                    <a:pt x="1156" y="1846"/>
                    <a:pt x="1152" y="1862"/>
                  </a:cubicBezTo>
                  <a:cubicBezTo>
                    <a:pt x="1113" y="2018"/>
                    <a:pt x="935" y="2133"/>
                    <a:pt x="814" y="2223"/>
                  </a:cubicBezTo>
                  <a:cubicBezTo>
                    <a:pt x="759" y="2264"/>
                    <a:pt x="703" y="2304"/>
                    <a:pt x="647" y="2343"/>
                  </a:cubicBezTo>
                  <a:cubicBezTo>
                    <a:pt x="496" y="2450"/>
                    <a:pt x="18" y="2735"/>
                    <a:pt x="218" y="2975"/>
                  </a:cubicBezTo>
                  <a:cubicBezTo>
                    <a:pt x="330" y="3110"/>
                    <a:pt x="515" y="3201"/>
                    <a:pt x="667" y="3287"/>
                  </a:cubicBezTo>
                  <a:cubicBezTo>
                    <a:pt x="782" y="3352"/>
                    <a:pt x="900" y="3416"/>
                    <a:pt x="1006" y="3496"/>
                  </a:cubicBezTo>
                  <a:cubicBezTo>
                    <a:pt x="1072" y="3547"/>
                    <a:pt x="1161" y="3619"/>
                    <a:pt x="1164" y="3711"/>
                  </a:cubicBezTo>
                  <a:cubicBezTo>
                    <a:pt x="1157" y="3711"/>
                    <a:pt x="1153" y="3711"/>
                    <a:pt x="1146" y="3711"/>
                  </a:cubicBezTo>
                  <a:cubicBezTo>
                    <a:pt x="1143" y="3619"/>
                    <a:pt x="1055" y="3548"/>
                    <a:pt x="988" y="3497"/>
                  </a:cubicBezTo>
                  <a:cubicBezTo>
                    <a:pt x="882" y="3416"/>
                    <a:pt x="764" y="3352"/>
                    <a:pt x="649" y="3287"/>
                  </a:cubicBezTo>
                  <a:cubicBezTo>
                    <a:pt x="498" y="3201"/>
                    <a:pt x="312" y="3110"/>
                    <a:pt x="200" y="2976"/>
                  </a:cubicBezTo>
                  <a:cubicBezTo>
                    <a:pt x="0" y="2735"/>
                    <a:pt x="478" y="2450"/>
                    <a:pt x="630" y="2343"/>
                  </a:cubicBezTo>
                  <a:cubicBezTo>
                    <a:pt x="685" y="2303"/>
                    <a:pt x="742" y="2264"/>
                    <a:pt x="796" y="2223"/>
                  </a:cubicBezTo>
                  <a:cubicBezTo>
                    <a:pt x="917" y="2133"/>
                    <a:pt x="1096" y="2018"/>
                    <a:pt x="1134" y="1862"/>
                  </a:cubicBezTo>
                  <a:cubicBezTo>
                    <a:pt x="1166" y="1732"/>
                    <a:pt x="1097" y="1574"/>
                    <a:pt x="1052" y="1455"/>
                  </a:cubicBezTo>
                  <a:cubicBezTo>
                    <a:pt x="1018" y="1366"/>
                    <a:pt x="980" y="1275"/>
                    <a:pt x="949" y="1185"/>
                  </a:cubicBezTo>
                  <a:cubicBezTo>
                    <a:pt x="918" y="1097"/>
                    <a:pt x="890" y="1006"/>
                    <a:pt x="872" y="916"/>
                  </a:cubicBezTo>
                  <a:cubicBezTo>
                    <a:pt x="830" y="714"/>
                    <a:pt x="824" y="485"/>
                    <a:pt x="884" y="288"/>
                  </a:cubicBezTo>
                  <a:cubicBezTo>
                    <a:pt x="901" y="233"/>
                    <a:pt x="950" y="14"/>
                    <a:pt x="1057" y="62"/>
                  </a:cubicBezTo>
                  <a:cubicBezTo>
                    <a:pt x="1126" y="92"/>
                    <a:pt x="1138" y="70"/>
                    <a:pt x="1120" y="0"/>
                  </a:cubicBezTo>
                  <a:cubicBezTo>
                    <a:pt x="1127" y="0"/>
                    <a:pt x="1131" y="0"/>
                    <a:pt x="1138" y="0"/>
                  </a:cubicBezTo>
                  <a:cubicBezTo>
                    <a:pt x="1155" y="71"/>
                    <a:pt x="1143" y="95"/>
                    <a:pt x="1073" y="66"/>
                  </a:cubicBezTo>
                  <a:cubicBezTo>
                    <a:pt x="964" y="22"/>
                    <a:pt x="917" y="236"/>
                    <a:pt x="899" y="293"/>
                  </a:cubicBezTo>
                  <a:cubicBezTo>
                    <a:pt x="839" y="490"/>
                    <a:pt x="845" y="717"/>
                    <a:pt x="888" y="918"/>
                  </a:cubicBezTo>
                  <a:cubicBezTo>
                    <a:pt x="907" y="1009"/>
                    <a:pt x="934" y="1100"/>
                    <a:pt x="965" y="1187"/>
                  </a:cubicBezTo>
                  <a:cubicBezTo>
                    <a:pt x="997" y="1277"/>
                    <a:pt x="1035" y="1367"/>
                    <a:pt x="1069" y="1456"/>
                  </a:cubicBezTo>
                  <a:cubicBezTo>
                    <a:pt x="1112" y="1567"/>
                    <a:pt x="1162" y="1691"/>
                    <a:pt x="1158" y="18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03"/>
            <p:cNvSpPr>
              <a:spLocks/>
            </p:cNvSpPr>
            <p:nvPr userDrawn="1"/>
          </p:nvSpPr>
          <p:spPr bwMode="auto">
            <a:xfrm>
              <a:off x="4923" y="3139"/>
              <a:ext cx="274" cy="1158"/>
            </a:xfrm>
            <a:custGeom>
              <a:avLst/>
              <a:gdLst>
                <a:gd name="T0" fmla="*/ 875 w 878"/>
                <a:gd name="T1" fmla="*/ 3694 h 3707"/>
                <a:gd name="T2" fmla="*/ 874 w 878"/>
                <a:gd name="T3" fmla="*/ 3706 h 3707"/>
                <a:gd name="T4" fmla="*/ 856 w 878"/>
                <a:gd name="T5" fmla="*/ 3707 h 3707"/>
                <a:gd name="T6" fmla="*/ 484 w 878"/>
                <a:gd name="T7" fmla="*/ 3273 h 3707"/>
                <a:gd name="T8" fmla="*/ 141 w 878"/>
                <a:gd name="T9" fmla="*/ 2957 h 3707"/>
                <a:gd name="T10" fmla="*/ 488 w 878"/>
                <a:gd name="T11" fmla="*/ 2310 h 3707"/>
                <a:gd name="T12" fmla="*/ 598 w 878"/>
                <a:gd name="T13" fmla="*/ 2207 h 3707"/>
                <a:gd name="T14" fmla="*/ 832 w 878"/>
                <a:gd name="T15" fmla="*/ 1858 h 3707"/>
                <a:gd name="T16" fmla="*/ 792 w 878"/>
                <a:gd name="T17" fmla="*/ 1470 h 3707"/>
                <a:gd name="T18" fmla="*/ 713 w 878"/>
                <a:gd name="T19" fmla="*/ 1212 h 3707"/>
                <a:gd name="T20" fmla="*/ 657 w 878"/>
                <a:gd name="T21" fmla="*/ 968 h 3707"/>
                <a:gd name="T22" fmla="*/ 666 w 878"/>
                <a:gd name="T23" fmla="*/ 411 h 3707"/>
                <a:gd name="T24" fmla="*/ 780 w 878"/>
                <a:gd name="T25" fmla="*/ 166 h 3707"/>
                <a:gd name="T26" fmla="*/ 829 w 878"/>
                <a:gd name="T27" fmla="*/ 0 h 3707"/>
                <a:gd name="T28" fmla="*/ 847 w 878"/>
                <a:gd name="T29" fmla="*/ 1 h 3707"/>
                <a:gd name="T30" fmla="*/ 796 w 878"/>
                <a:gd name="T31" fmla="*/ 171 h 3707"/>
                <a:gd name="T32" fmla="*/ 680 w 878"/>
                <a:gd name="T33" fmla="*/ 418 h 3707"/>
                <a:gd name="T34" fmla="*/ 672 w 878"/>
                <a:gd name="T35" fmla="*/ 971 h 3707"/>
                <a:gd name="T36" fmla="*/ 730 w 878"/>
                <a:gd name="T37" fmla="*/ 1214 h 3707"/>
                <a:gd name="T38" fmla="*/ 809 w 878"/>
                <a:gd name="T39" fmla="*/ 1471 h 3707"/>
                <a:gd name="T40" fmla="*/ 850 w 878"/>
                <a:gd name="T41" fmla="*/ 1858 h 3707"/>
                <a:gd name="T42" fmla="*/ 616 w 878"/>
                <a:gd name="T43" fmla="*/ 2207 h 3707"/>
                <a:gd name="T44" fmla="*/ 505 w 878"/>
                <a:gd name="T45" fmla="*/ 2310 h 3707"/>
                <a:gd name="T46" fmla="*/ 159 w 878"/>
                <a:gd name="T47" fmla="*/ 2957 h 3707"/>
                <a:gd name="T48" fmla="*/ 501 w 878"/>
                <a:gd name="T49" fmla="*/ 3273 h 3707"/>
                <a:gd name="T50" fmla="*/ 875 w 878"/>
                <a:gd name="T51" fmla="*/ 3694 h 3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8" h="3707">
                  <a:moveTo>
                    <a:pt x="875" y="3694"/>
                  </a:moveTo>
                  <a:cubicBezTo>
                    <a:pt x="875" y="3698"/>
                    <a:pt x="875" y="3702"/>
                    <a:pt x="874" y="3706"/>
                  </a:cubicBezTo>
                  <a:cubicBezTo>
                    <a:pt x="867" y="3706"/>
                    <a:pt x="864" y="3706"/>
                    <a:pt x="856" y="3707"/>
                  </a:cubicBezTo>
                  <a:cubicBezTo>
                    <a:pt x="868" y="3520"/>
                    <a:pt x="609" y="3367"/>
                    <a:pt x="484" y="3273"/>
                  </a:cubicBezTo>
                  <a:cubicBezTo>
                    <a:pt x="362" y="3183"/>
                    <a:pt x="218" y="3089"/>
                    <a:pt x="141" y="2957"/>
                  </a:cubicBezTo>
                  <a:cubicBezTo>
                    <a:pt x="0" y="2714"/>
                    <a:pt x="331" y="2454"/>
                    <a:pt x="488" y="2310"/>
                  </a:cubicBezTo>
                  <a:cubicBezTo>
                    <a:pt x="525" y="2276"/>
                    <a:pt x="563" y="2242"/>
                    <a:pt x="598" y="2207"/>
                  </a:cubicBezTo>
                  <a:cubicBezTo>
                    <a:pt x="697" y="2112"/>
                    <a:pt x="801" y="1998"/>
                    <a:pt x="832" y="1858"/>
                  </a:cubicBezTo>
                  <a:cubicBezTo>
                    <a:pt x="860" y="1732"/>
                    <a:pt x="829" y="1590"/>
                    <a:pt x="792" y="1470"/>
                  </a:cubicBezTo>
                  <a:cubicBezTo>
                    <a:pt x="766" y="1384"/>
                    <a:pt x="738" y="1298"/>
                    <a:pt x="713" y="1212"/>
                  </a:cubicBezTo>
                  <a:cubicBezTo>
                    <a:pt x="691" y="1132"/>
                    <a:pt x="670" y="1049"/>
                    <a:pt x="657" y="968"/>
                  </a:cubicBezTo>
                  <a:cubicBezTo>
                    <a:pt x="626" y="786"/>
                    <a:pt x="629" y="591"/>
                    <a:pt x="666" y="411"/>
                  </a:cubicBezTo>
                  <a:cubicBezTo>
                    <a:pt x="682" y="334"/>
                    <a:pt x="698" y="207"/>
                    <a:pt x="780" y="166"/>
                  </a:cubicBezTo>
                  <a:cubicBezTo>
                    <a:pt x="850" y="132"/>
                    <a:pt x="841" y="67"/>
                    <a:pt x="829" y="0"/>
                  </a:cubicBezTo>
                  <a:cubicBezTo>
                    <a:pt x="836" y="0"/>
                    <a:pt x="840" y="0"/>
                    <a:pt x="847" y="1"/>
                  </a:cubicBezTo>
                  <a:cubicBezTo>
                    <a:pt x="859" y="70"/>
                    <a:pt x="867" y="135"/>
                    <a:pt x="796" y="171"/>
                  </a:cubicBezTo>
                  <a:cubicBezTo>
                    <a:pt x="713" y="213"/>
                    <a:pt x="696" y="338"/>
                    <a:pt x="680" y="418"/>
                  </a:cubicBezTo>
                  <a:cubicBezTo>
                    <a:pt x="644" y="597"/>
                    <a:pt x="642" y="790"/>
                    <a:pt x="672" y="971"/>
                  </a:cubicBezTo>
                  <a:cubicBezTo>
                    <a:pt x="686" y="1052"/>
                    <a:pt x="707" y="1135"/>
                    <a:pt x="730" y="1214"/>
                  </a:cubicBezTo>
                  <a:cubicBezTo>
                    <a:pt x="754" y="1300"/>
                    <a:pt x="783" y="1385"/>
                    <a:pt x="809" y="1471"/>
                  </a:cubicBezTo>
                  <a:cubicBezTo>
                    <a:pt x="846" y="1591"/>
                    <a:pt x="878" y="1733"/>
                    <a:pt x="850" y="1858"/>
                  </a:cubicBezTo>
                  <a:cubicBezTo>
                    <a:pt x="819" y="1998"/>
                    <a:pt x="715" y="2112"/>
                    <a:pt x="616" y="2207"/>
                  </a:cubicBezTo>
                  <a:cubicBezTo>
                    <a:pt x="580" y="2242"/>
                    <a:pt x="543" y="2276"/>
                    <a:pt x="505" y="2310"/>
                  </a:cubicBezTo>
                  <a:cubicBezTo>
                    <a:pt x="348" y="2454"/>
                    <a:pt x="18" y="2714"/>
                    <a:pt x="159" y="2957"/>
                  </a:cubicBezTo>
                  <a:cubicBezTo>
                    <a:pt x="236" y="3089"/>
                    <a:pt x="380" y="3182"/>
                    <a:pt x="501" y="3273"/>
                  </a:cubicBezTo>
                  <a:cubicBezTo>
                    <a:pt x="629" y="3369"/>
                    <a:pt x="872" y="3510"/>
                    <a:pt x="875" y="36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04"/>
            <p:cNvSpPr>
              <a:spLocks/>
            </p:cNvSpPr>
            <p:nvPr userDrawn="1"/>
          </p:nvSpPr>
          <p:spPr bwMode="auto">
            <a:xfrm>
              <a:off x="5120" y="3139"/>
              <a:ext cx="191" cy="1157"/>
            </a:xfrm>
            <a:custGeom>
              <a:avLst/>
              <a:gdLst>
                <a:gd name="T0" fmla="*/ 609 w 613"/>
                <a:gd name="T1" fmla="*/ 3673 h 3705"/>
                <a:gd name="T2" fmla="*/ 607 w 613"/>
                <a:gd name="T3" fmla="*/ 3705 h 3705"/>
                <a:gd name="T4" fmla="*/ 589 w 613"/>
                <a:gd name="T5" fmla="*/ 3705 h 3705"/>
                <a:gd name="T6" fmla="*/ 331 w 613"/>
                <a:gd name="T7" fmla="*/ 3263 h 3705"/>
                <a:gd name="T8" fmla="*/ 87 w 613"/>
                <a:gd name="T9" fmla="*/ 2938 h 3705"/>
                <a:gd name="T10" fmla="*/ 358 w 613"/>
                <a:gd name="T11" fmla="*/ 2269 h 3705"/>
                <a:gd name="T12" fmla="*/ 411 w 613"/>
                <a:gd name="T13" fmla="*/ 2200 h 3705"/>
                <a:gd name="T14" fmla="*/ 577 w 613"/>
                <a:gd name="T15" fmla="*/ 1853 h 3705"/>
                <a:gd name="T16" fmla="*/ 546 w 613"/>
                <a:gd name="T17" fmla="*/ 1478 h 3705"/>
                <a:gd name="T18" fmla="*/ 491 w 613"/>
                <a:gd name="T19" fmla="*/ 1248 h 3705"/>
                <a:gd name="T20" fmla="*/ 451 w 613"/>
                <a:gd name="T21" fmla="*/ 1033 h 3705"/>
                <a:gd name="T22" fmla="*/ 453 w 613"/>
                <a:gd name="T23" fmla="*/ 555 h 3705"/>
                <a:gd name="T24" fmla="*/ 454 w 613"/>
                <a:gd name="T25" fmla="*/ 553 h 3705"/>
                <a:gd name="T26" fmla="*/ 527 w 613"/>
                <a:gd name="T27" fmla="*/ 261 h 3705"/>
                <a:gd name="T28" fmla="*/ 562 w 613"/>
                <a:gd name="T29" fmla="*/ 0 h 3705"/>
                <a:gd name="T30" fmla="*/ 580 w 613"/>
                <a:gd name="T31" fmla="*/ 0 h 3705"/>
                <a:gd name="T32" fmla="*/ 543 w 613"/>
                <a:gd name="T33" fmla="*/ 265 h 3705"/>
                <a:gd name="T34" fmla="*/ 468 w 613"/>
                <a:gd name="T35" fmla="*/ 559 h 3705"/>
                <a:gd name="T36" fmla="*/ 468 w 613"/>
                <a:gd name="T37" fmla="*/ 561 h 3705"/>
                <a:gd name="T38" fmla="*/ 467 w 613"/>
                <a:gd name="T39" fmla="*/ 1036 h 3705"/>
                <a:gd name="T40" fmla="*/ 508 w 613"/>
                <a:gd name="T41" fmla="*/ 1250 h 3705"/>
                <a:gd name="T42" fmla="*/ 563 w 613"/>
                <a:gd name="T43" fmla="*/ 1479 h 3705"/>
                <a:gd name="T44" fmla="*/ 595 w 613"/>
                <a:gd name="T45" fmla="*/ 1853 h 3705"/>
                <a:gd name="T46" fmla="*/ 429 w 613"/>
                <a:gd name="T47" fmla="*/ 2200 h 3705"/>
                <a:gd name="T48" fmla="*/ 376 w 613"/>
                <a:gd name="T49" fmla="*/ 2269 h 3705"/>
                <a:gd name="T50" fmla="*/ 105 w 613"/>
                <a:gd name="T51" fmla="*/ 2938 h 3705"/>
                <a:gd name="T52" fmla="*/ 349 w 613"/>
                <a:gd name="T53" fmla="*/ 3263 h 3705"/>
                <a:gd name="T54" fmla="*/ 609 w 613"/>
                <a:gd name="T55" fmla="*/ 3673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3" h="3705">
                  <a:moveTo>
                    <a:pt x="609" y="3673"/>
                  </a:moveTo>
                  <a:cubicBezTo>
                    <a:pt x="609" y="3684"/>
                    <a:pt x="608" y="3694"/>
                    <a:pt x="607" y="3705"/>
                  </a:cubicBezTo>
                  <a:cubicBezTo>
                    <a:pt x="599" y="3705"/>
                    <a:pt x="596" y="3705"/>
                    <a:pt x="589" y="3705"/>
                  </a:cubicBezTo>
                  <a:cubicBezTo>
                    <a:pt x="613" y="3531"/>
                    <a:pt x="438" y="3376"/>
                    <a:pt x="331" y="3263"/>
                  </a:cubicBezTo>
                  <a:cubicBezTo>
                    <a:pt x="240" y="3166"/>
                    <a:pt x="133" y="3065"/>
                    <a:pt x="87" y="2938"/>
                  </a:cubicBezTo>
                  <a:cubicBezTo>
                    <a:pt x="0" y="2694"/>
                    <a:pt x="219" y="2447"/>
                    <a:pt x="358" y="2269"/>
                  </a:cubicBezTo>
                  <a:cubicBezTo>
                    <a:pt x="376" y="2246"/>
                    <a:pt x="394" y="2223"/>
                    <a:pt x="411" y="2200"/>
                  </a:cubicBezTo>
                  <a:cubicBezTo>
                    <a:pt x="488" y="2099"/>
                    <a:pt x="558" y="1982"/>
                    <a:pt x="577" y="1853"/>
                  </a:cubicBezTo>
                  <a:cubicBezTo>
                    <a:pt x="595" y="1729"/>
                    <a:pt x="573" y="1597"/>
                    <a:pt x="546" y="1478"/>
                  </a:cubicBezTo>
                  <a:cubicBezTo>
                    <a:pt x="529" y="1402"/>
                    <a:pt x="509" y="1324"/>
                    <a:pt x="491" y="1248"/>
                  </a:cubicBezTo>
                  <a:cubicBezTo>
                    <a:pt x="475" y="1177"/>
                    <a:pt x="460" y="1104"/>
                    <a:pt x="451" y="1033"/>
                  </a:cubicBezTo>
                  <a:cubicBezTo>
                    <a:pt x="431" y="875"/>
                    <a:pt x="444" y="715"/>
                    <a:pt x="453" y="555"/>
                  </a:cubicBezTo>
                  <a:cubicBezTo>
                    <a:pt x="453" y="554"/>
                    <a:pt x="453" y="554"/>
                    <a:pt x="454" y="553"/>
                  </a:cubicBezTo>
                  <a:cubicBezTo>
                    <a:pt x="461" y="452"/>
                    <a:pt x="479" y="352"/>
                    <a:pt x="527" y="261"/>
                  </a:cubicBezTo>
                  <a:cubicBezTo>
                    <a:pt x="573" y="177"/>
                    <a:pt x="577" y="95"/>
                    <a:pt x="562" y="0"/>
                  </a:cubicBezTo>
                  <a:cubicBezTo>
                    <a:pt x="569" y="0"/>
                    <a:pt x="573" y="0"/>
                    <a:pt x="580" y="0"/>
                  </a:cubicBezTo>
                  <a:cubicBezTo>
                    <a:pt x="594" y="97"/>
                    <a:pt x="589" y="179"/>
                    <a:pt x="543" y="265"/>
                  </a:cubicBezTo>
                  <a:cubicBezTo>
                    <a:pt x="494" y="356"/>
                    <a:pt x="475" y="457"/>
                    <a:pt x="468" y="559"/>
                  </a:cubicBezTo>
                  <a:cubicBezTo>
                    <a:pt x="468" y="560"/>
                    <a:pt x="468" y="560"/>
                    <a:pt x="468" y="561"/>
                  </a:cubicBezTo>
                  <a:cubicBezTo>
                    <a:pt x="458" y="720"/>
                    <a:pt x="446" y="879"/>
                    <a:pt x="467" y="1036"/>
                  </a:cubicBezTo>
                  <a:cubicBezTo>
                    <a:pt x="476" y="1107"/>
                    <a:pt x="491" y="1179"/>
                    <a:pt x="508" y="1250"/>
                  </a:cubicBezTo>
                  <a:cubicBezTo>
                    <a:pt x="526" y="1326"/>
                    <a:pt x="546" y="1403"/>
                    <a:pt x="563" y="1479"/>
                  </a:cubicBezTo>
                  <a:cubicBezTo>
                    <a:pt x="590" y="1598"/>
                    <a:pt x="613" y="1729"/>
                    <a:pt x="595" y="1853"/>
                  </a:cubicBezTo>
                  <a:cubicBezTo>
                    <a:pt x="576" y="1982"/>
                    <a:pt x="506" y="2099"/>
                    <a:pt x="429" y="2200"/>
                  </a:cubicBezTo>
                  <a:cubicBezTo>
                    <a:pt x="412" y="2223"/>
                    <a:pt x="394" y="2246"/>
                    <a:pt x="376" y="2269"/>
                  </a:cubicBezTo>
                  <a:cubicBezTo>
                    <a:pt x="236" y="2447"/>
                    <a:pt x="17" y="2694"/>
                    <a:pt x="105" y="2938"/>
                  </a:cubicBezTo>
                  <a:cubicBezTo>
                    <a:pt x="151" y="3065"/>
                    <a:pt x="258" y="3166"/>
                    <a:pt x="349" y="3263"/>
                  </a:cubicBezTo>
                  <a:cubicBezTo>
                    <a:pt x="453" y="3372"/>
                    <a:pt x="607" y="3510"/>
                    <a:pt x="609" y="36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05"/>
            <p:cNvSpPr>
              <a:spLocks/>
            </p:cNvSpPr>
            <p:nvPr userDrawn="1"/>
          </p:nvSpPr>
          <p:spPr bwMode="auto">
            <a:xfrm>
              <a:off x="5306" y="3138"/>
              <a:ext cx="122" cy="1157"/>
            </a:xfrm>
            <a:custGeom>
              <a:avLst/>
              <a:gdLst>
                <a:gd name="T0" fmla="*/ 372 w 390"/>
                <a:gd name="T1" fmla="*/ 1784 h 3706"/>
                <a:gd name="T2" fmla="*/ 270 w 390"/>
                <a:gd name="T3" fmla="*/ 2187 h 3706"/>
                <a:gd name="T4" fmla="*/ 259 w 390"/>
                <a:gd name="T5" fmla="*/ 2208 h 3706"/>
                <a:gd name="T6" fmla="*/ 60 w 390"/>
                <a:gd name="T7" fmla="*/ 2928 h 3706"/>
                <a:gd name="T8" fmla="*/ 215 w 390"/>
                <a:gd name="T9" fmla="*/ 3257 h 3706"/>
                <a:gd name="T10" fmla="*/ 371 w 390"/>
                <a:gd name="T11" fmla="*/ 3706 h 3706"/>
                <a:gd name="T12" fmla="*/ 353 w 390"/>
                <a:gd name="T13" fmla="*/ 3706 h 3706"/>
                <a:gd name="T14" fmla="*/ 197 w 390"/>
                <a:gd name="T15" fmla="*/ 3257 h 3706"/>
                <a:gd name="T16" fmla="*/ 42 w 390"/>
                <a:gd name="T17" fmla="*/ 2928 h 3706"/>
                <a:gd name="T18" fmla="*/ 241 w 390"/>
                <a:gd name="T19" fmla="*/ 2208 h 3706"/>
                <a:gd name="T20" fmla="*/ 252 w 390"/>
                <a:gd name="T21" fmla="*/ 2187 h 3706"/>
                <a:gd name="T22" fmla="*/ 328 w 390"/>
                <a:gd name="T23" fmla="*/ 1495 h 3706"/>
                <a:gd name="T24" fmla="*/ 292 w 390"/>
                <a:gd name="T25" fmla="*/ 1287 h 3706"/>
                <a:gd name="T26" fmla="*/ 265 w 390"/>
                <a:gd name="T27" fmla="*/ 1095 h 3706"/>
                <a:gd name="T28" fmla="*/ 264 w 390"/>
                <a:gd name="T29" fmla="*/ 750 h 3706"/>
                <a:gd name="T30" fmla="*/ 263 w 390"/>
                <a:gd name="T31" fmla="*/ 689 h 3706"/>
                <a:gd name="T32" fmla="*/ 308 w 390"/>
                <a:gd name="T33" fmla="*/ 341 h 3706"/>
                <a:gd name="T34" fmla="*/ 328 w 390"/>
                <a:gd name="T35" fmla="*/ 0 h 3706"/>
                <a:gd name="T36" fmla="*/ 346 w 390"/>
                <a:gd name="T37" fmla="*/ 0 h 3706"/>
                <a:gd name="T38" fmla="*/ 324 w 390"/>
                <a:gd name="T39" fmla="*/ 344 h 3706"/>
                <a:gd name="T40" fmla="*/ 278 w 390"/>
                <a:gd name="T41" fmla="*/ 694 h 3706"/>
                <a:gd name="T42" fmla="*/ 279 w 390"/>
                <a:gd name="T43" fmla="*/ 755 h 3706"/>
                <a:gd name="T44" fmla="*/ 281 w 390"/>
                <a:gd name="T45" fmla="*/ 1098 h 3706"/>
                <a:gd name="T46" fmla="*/ 309 w 390"/>
                <a:gd name="T47" fmla="*/ 1289 h 3706"/>
                <a:gd name="T48" fmla="*/ 345 w 390"/>
                <a:gd name="T49" fmla="*/ 1496 h 3706"/>
                <a:gd name="T50" fmla="*/ 372 w 390"/>
                <a:gd name="T51" fmla="*/ 1784 h 3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0" h="3706">
                  <a:moveTo>
                    <a:pt x="372" y="1784"/>
                  </a:moveTo>
                  <a:cubicBezTo>
                    <a:pt x="380" y="1924"/>
                    <a:pt x="329" y="2063"/>
                    <a:pt x="270" y="2187"/>
                  </a:cubicBezTo>
                  <a:cubicBezTo>
                    <a:pt x="266" y="2195"/>
                    <a:pt x="263" y="2199"/>
                    <a:pt x="259" y="2208"/>
                  </a:cubicBezTo>
                  <a:cubicBezTo>
                    <a:pt x="145" y="2434"/>
                    <a:pt x="18" y="2675"/>
                    <a:pt x="60" y="2928"/>
                  </a:cubicBezTo>
                  <a:cubicBezTo>
                    <a:pt x="79" y="3046"/>
                    <a:pt x="152" y="3154"/>
                    <a:pt x="215" y="3257"/>
                  </a:cubicBezTo>
                  <a:cubicBezTo>
                    <a:pt x="300" y="3396"/>
                    <a:pt x="390" y="3537"/>
                    <a:pt x="371" y="3706"/>
                  </a:cubicBezTo>
                  <a:cubicBezTo>
                    <a:pt x="364" y="3706"/>
                    <a:pt x="360" y="3706"/>
                    <a:pt x="353" y="3706"/>
                  </a:cubicBezTo>
                  <a:cubicBezTo>
                    <a:pt x="372" y="3537"/>
                    <a:pt x="282" y="3396"/>
                    <a:pt x="197" y="3257"/>
                  </a:cubicBezTo>
                  <a:cubicBezTo>
                    <a:pt x="134" y="3154"/>
                    <a:pt x="61" y="3046"/>
                    <a:pt x="42" y="2928"/>
                  </a:cubicBezTo>
                  <a:cubicBezTo>
                    <a:pt x="0" y="2675"/>
                    <a:pt x="127" y="2434"/>
                    <a:pt x="241" y="2208"/>
                  </a:cubicBezTo>
                  <a:cubicBezTo>
                    <a:pt x="246" y="2199"/>
                    <a:pt x="248" y="2195"/>
                    <a:pt x="252" y="2187"/>
                  </a:cubicBezTo>
                  <a:cubicBezTo>
                    <a:pt x="362" y="1956"/>
                    <a:pt x="366" y="1741"/>
                    <a:pt x="328" y="1495"/>
                  </a:cubicBezTo>
                  <a:cubicBezTo>
                    <a:pt x="317" y="1426"/>
                    <a:pt x="304" y="1356"/>
                    <a:pt x="292" y="1287"/>
                  </a:cubicBezTo>
                  <a:cubicBezTo>
                    <a:pt x="281" y="1223"/>
                    <a:pt x="271" y="1158"/>
                    <a:pt x="265" y="1095"/>
                  </a:cubicBezTo>
                  <a:cubicBezTo>
                    <a:pt x="253" y="982"/>
                    <a:pt x="262" y="865"/>
                    <a:pt x="264" y="750"/>
                  </a:cubicBezTo>
                  <a:cubicBezTo>
                    <a:pt x="264" y="729"/>
                    <a:pt x="264" y="708"/>
                    <a:pt x="263" y="689"/>
                  </a:cubicBezTo>
                  <a:cubicBezTo>
                    <a:pt x="259" y="573"/>
                    <a:pt x="281" y="455"/>
                    <a:pt x="308" y="341"/>
                  </a:cubicBezTo>
                  <a:cubicBezTo>
                    <a:pt x="336" y="225"/>
                    <a:pt x="344" y="118"/>
                    <a:pt x="328" y="0"/>
                  </a:cubicBezTo>
                  <a:cubicBezTo>
                    <a:pt x="336" y="0"/>
                    <a:pt x="339" y="0"/>
                    <a:pt x="346" y="0"/>
                  </a:cubicBezTo>
                  <a:cubicBezTo>
                    <a:pt x="361" y="120"/>
                    <a:pt x="352" y="227"/>
                    <a:pt x="324" y="344"/>
                  </a:cubicBezTo>
                  <a:cubicBezTo>
                    <a:pt x="296" y="459"/>
                    <a:pt x="274" y="578"/>
                    <a:pt x="278" y="694"/>
                  </a:cubicBezTo>
                  <a:cubicBezTo>
                    <a:pt x="279" y="713"/>
                    <a:pt x="279" y="734"/>
                    <a:pt x="279" y="755"/>
                  </a:cubicBezTo>
                  <a:cubicBezTo>
                    <a:pt x="278" y="869"/>
                    <a:pt x="269" y="985"/>
                    <a:pt x="281" y="1098"/>
                  </a:cubicBezTo>
                  <a:cubicBezTo>
                    <a:pt x="287" y="1161"/>
                    <a:pt x="298" y="1226"/>
                    <a:pt x="309" y="1289"/>
                  </a:cubicBezTo>
                  <a:cubicBezTo>
                    <a:pt x="321" y="1358"/>
                    <a:pt x="335" y="1427"/>
                    <a:pt x="345" y="1496"/>
                  </a:cubicBezTo>
                  <a:cubicBezTo>
                    <a:pt x="360" y="1591"/>
                    <a:pt x="370" y="1688"/>
                    <a:pt x="372" y="1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06"/>
            <p:cNvSpPr>
              <a:spLocks/>
            </p:cNvSpPr>
            <p:nvPr userDrawn="1"/>
          </p:nvSpPr>
          <p:spPr bwMode="auto">
            <a:xfrm>
              <a:off x="5474" y="3136"/>
              <a:ext cx="67" cy="1159"/>
            </a:xfrm>
            <a:custGeom>
              <a:avLst/>
              <a:gdLst>
                <a:gd name="T0" fmla="*/ 198 w 214"/>
                <a:gd name="T1" fmla="*/ 1799 h 3711"/>
                <a:gd name="T2" fmla="*/ 146 w 214"/>
                <a:gd name="T3" fmla="*/ 2188 h 3711"/>
                <a:gd name="T4" fmla="*/ 35 w 214"/>
                <a:gd name="T5" fmla="*/ 2924 h 3711"/>
                <a:gd name="T6" fmla="*/ 118 w 214"/>
                <a:gd name="T7" fmla="*/ 3255 h 3711"/>
                <a:gd name="T8" fmla="*/ 193 w 214"/>
                <a:gd name="T9" fmla="*/ 3711 h 3711"/>
                <a:gd name="T10" fmla="*/ 175 w 214"/>
                <a:gd name="T11" fmla="*/ 3711 h 3711"/>
                <a:gd name="T12" fmla="*/ 100 w 214"/>
                <a:gd name="T13" fmla="*/ 3255 h 3711"/>
                <a:gd name="T14" fmla="*/ 17 w 214"/>
                <a:gd name="T15" fmla="*/ 2924 h 3711"/>
                <a:gd name="T16" fmla="*/ 128 w 214"/>
                <a:gd name="T17" fmla="*/ 2188 h 3711"/>
                <a:gd name="T18" fmla="*/ 162 w 214"/>
                <a:gd name="T19" fmla="*/ 1513 h 3711"/>
                <a:gd name="T20" fmla="*/ 122 w 214"/>
                <a:gd name="T21" fmla="*/ 794 h 3711"/>
                <a:gd name="T22" fmla="*/ 146 w 214"/>
                <a:gd name="T23" fmla="*/ 401 h 3711"/>
                <a:gd name="T24" fmla="*/ 154 w 214"/>
                <a:gd name="T25" fmla="*/ 1 h 3711"/>
                <a:gd name="T26" fmla="*/ 171 w 214"/>
                <a:gd name="T27" fmla="*/ 0 h 3711"/>
                <a:gd name="T28" fmla="*/ 163 w 214"/>
                <a:gd name="T29" fmla="*/ 404 h 3711"/>
                <a:gd name="T30" fmla="*/ 138 w 214"/>
                <a:gd name="T31" fmla="*/ 797 h 3711"/>
                <a:gd name="T32" fmla="*/ 180 w 214"/>
                <a:gd name="T33" fmla="*/ 1514 h 3711"/>
                <a:gd name="T34" fmla="*/ 198 w 214"/>
                <a:gd name="T35" fmla="*/ 1799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4" h="3711">
                  <a:moveTo>
                    <a:pt x="198" y="1799"/>
                  </a:moveTo>
                  <a:cubicBezTo>
                    <a:pt x="202" y="1931"/>
                    <a:pt x="180" y="2062"/>
                    <a:pt x="146" y="2188"/>
                  </a:cubicBezTo>
                  <a:cubicBezTo>
                    <a:pt x="80" y="2429"/>
                    <a:pt x="18" y="2680"/>
                    <a:pt x="35" y="2924"/>
                  </a:cubicBezTo>
                  <a:cubicBezTo>
                    <a:pt x="43" y="3036"/>
                    <a:pt x="80" y="3146"/>
                    <a:pt x="118" y="3255"/>
                  </a:cubicBezTo>
                  <a:cubicBezTo>
                    <a:pt x="169" y="3405"/>
                    <a:pt x="214" y="3551"/>
                    <a:pt x="193" y="3711"/>
                  </a:cubicBezTo>
                  <a:cubicBezTo>
                    <a:pt x="186" y="3711"/>
                    <a:pt x="182" y="3711"/>
                    <a:pt x="175" y="3711"/>
                  </a:cubicBezTo>
                  <a:cubicBezTo>
                    <a:pt x="196" y="3551"/>
                    <a:pt x="151" y="3405"/>
                    <a:pt x="100" y="3255"/>
                  </a:cubicBezTo>
                  <a:cubicBezTo>
                    <a:pt x="62" y="3146"/>
                    <a:pt x="25" y="3036"/>
                    <a:pt x="17" y="2924"/>
                  </a:cubicBezTo>
                  <a:cubicBezTo>
                    <a:pt x="0" y="2680"/>
                    <a:pt x="62" y="2429"/>
                    <a:pt x="128" y="2188"/>
                  </a:cubicBezTo>
                  <a:cubicBezTo>
                    <a:pt x="189" y="1964"/>
                    <a:pt x="182" y="1745"/>
                    <a:pt x="162" y="1513"/>
                  </a:cubicBezTo>
                  <a:cubicBezTo>
                    <a:pt x="142" y="1274"/>
                    <a:pt x="141" y="1025"/>
                    <a:pt x="122" y="794"/>
                  </a:cubicBezTo>
                  <a:cubicBezTo>
                    <a:pt x="112" y="668"/>
                    <a:pt x="132" y="531"/>
                    <a:pt x="146" y="401"/>
                  </a:cubicBezTo>
                  <a:cubicBezTo>
                    <a:pt x="161" y="267"/>
                    <a:pt x="168" y="136"/>
                    <a:pt x="154" y="1"/>
                  </a:cubicBezTo>
                  <a:cubicBezTo>
                    <a:pt x="161" y="1"/>
                    <a:pt x="164" y="1"/>
                    <a:pt x="171" y="0"/>
                  </a:cubicBezTo>
                  <a:cubicBezTo>
                    <a:pt x="185" y="136"/>
                    <a:pt x="178" y="269"/>
                    <a:pt x="163" y="404"/>
                  </a:cubicBezTo>
                  <a:cubicBezTo>
                    <a:pt x="148" y="534"/>
                    <a:pt x="128" y="671"/>
                    <a:pt x="138" y="797"/>
                  </a:cubicBezTo>
                  <a:cubicBezTo>
                    <a:pt x="156" y="1027"/>
                    <a:pt x="159" y="1276"/>
                    <a:pt x="180" y="1514"/>
                  </a:cubicBezTo>
                  <a:cubicBezTo>
                    <a:pt x="188" y="1608"/>
                    <a:pt x="194" y="1703"/>
                    <a:pt x="198" y="17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07"/>
            <p:cNvSpPr>
              <a:spLocks/>
            </p:cNvSpPr>
            <p:nvPr userDrawn="1"/>
          </p:nvSpPr>
          <p:spPr bwMode="auto">
            <a:xfrm>
              <a:off x="5625" y="3134"/>
              <a:ext cx="27" cy="1160"/>
            </a:xfrm>
            <a:custGeom>
              <a:avLst/>
              <a:gdLst>
                <a:gd name="T0" fmla="*/ 75 w 86"/>
                <a:gd name="T1" fmla="*/ 1765 h 3715"/>
                <a:gd name="T2" fmla="*/ 57 w 86"/>
                <a:gd name="T3" fmla="*/ 2189 h 3715"/>
                <a:gd name="T4" fmla="*/ 18 w 86"/>
                <a:gd name="T5" fmla="*/ 2921 h 3715"/>
                <a:gd name="T6" fmla="*/ 48 w 86"/>
                <a:gd name="T7" fmla="*/ 3255 h 3715"/>
                <a:gd name="T8" fmla="*/ 70 w 86"/>
                <a:gd name="T9" fmla="*/ 3715 h 3715"/>
                <a:gd name="T10" fmla="*/ 52 w 86"/>
                <a:gd name="T11" fmla="*/ 3715 h 3715"/>
                <a:gd name="T12" fmla="*/ 30 w 86"/>
                <a:gd name="T13" fmla="*/ 3255 h 3715"/>
                <a:gd name="T14" fmla="*/ 0 w 86"/>
                <a:gd name="T15" fmla="*/ 2921 h 3715"/>
                <a:gd name="T16" fmla="*/ 39 w 86"/>
                <a:gd name="T17" fmla="*/ 2189 h 3715"/>
                <a:gd name="T18" fmla="*/ 42 w 86"/>
                <a:gd name="T19" fmla="*/ 1059 h 3715"/>
                <a:gd name="T20" fmla="*/ 28 w 86"/>
                <a:gd name="T21" fmla="*/ 861 h 3715"/>
                <a:gd name="T22" fmla="*/ 36 w 86"/>
                <a:gd name="T23" fmla="*/ 440 h 3715"/>
                <a:gd name="T24" fmla="*/ 34 w 86"/>
                <a:gd name="T25" fmla="*/ 0 h 3715"/>
                <a:gd name="T26" fmla="*/ 52 w 86"/>
                <a:gd name="T27" fmla="*/ 0 h 3715"/>
                <a:gd name="T28" fmla="*/ 53 w 86"/>
                <a:gd name="T29" fmla="*/ 441 h 3715"/>
                <a:gd name="T30" fmla="*/ 45 w 86"/>
                <a:gd name="T31" fmla="*/ 863 h 3715"/>
                <a:gd name="T32" fmla="*/ 59 w 86"/>
                <a:gd name="T33" fmla="*/ 1061 h 3715"/>
                <a:gd name="T34" fmla="*/ 75 w 86"/>
                <a:gd name="T35" fmla="*/ 1765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3715">
                  <a:moveTo>
                    <a:pt x="75" y="1765"/>
                  </a:moveTo>
                  <a:cubicBezTo>
                    <a:pt x="78" y="1907"/>
                    <a:pt x="71" y="2048"/>
                    <a:pt x="57" y="2189"/>
                  </a:cubicBezTo>
                  <a:cubicBezTo>
                    <a:pt x="32" y="2432"/>
                    <a:pt x="17" y="2679"/>
                    <a:pt x="18" y="2921"/>
                  </a:cubicBezTo>
                  <a:cubicBezTo>
                    <a:pt x="19" y="3032"/>
                    <a:pt x="33" y="3143"/>
                    <a:pt x="48" y="3255"/>
                  </a:cubicBezTo>
                  <a:cubicBezTo>
                    <a:pt x="69" y="3408"/>
                    <a:pt x="86" y="3560"/>
                    <a:pt x="70" y="3715"/>
                  </a:cubicBezTo>
                  <a:cubicBezTo>
                    <a:pt x="63" y="3715"/>
                    <a:pt x="59" y="3715"/>
                    <a:pt x="52" y="3715"/>
                  </a:cubicBezTo>
                  <a:cubicBezTo>
                    <a:pt x="68" y="3560"/>
                    <a:pt x="51" y="3408"/>
                    <a:pt x="30" y="3255"/>
                  </a:cubicBezTo>
                  <a:cubicBezTo>
                    <a:pt x="15" y="3144"/>
                    <a:pt x="1" y="3032"/>
                    <a:pt x="0" y="2921"/>
                  </a:cubicBezTo>
                  <a:cubicBezTo>
                    <a:pt x="0" y="2679"/>
                    <a:pt x="14" y="2432"/>
                    <a:pt x="39" y="2189"/>
                  </a:cubicBezTo>
                  <a:cubicBezTo>
                    <a:pt x="77" y="1817"/>
                    <a:pt x="61" y="1431"/>
                    <a:pt x="42" y="1059"/>
                  </a:cubicBezTo>
                  <a:cubicBezTo>
                    <a:pt x="39" y="993"/>
                    <a:pt x="32" y="925"/>
                    <a:pt x="28" y="861"/>
                  </a:cubicBezTo>
                  <a:cubicBezTo>
                    <a:pt x="19" y="725"/>
                    <a:pt x="30" y="580"/>
                    <a:pt x="36" y="440"/>
                  </a:cubicBezTo>
                  <a:cubicBezTo>
                    <a:pt x="41" y="293"/>
                    <a:pt x="44" y="147"/>
                    <a:pt x="34" y="0"/>
                  </a:cubicBezTo>
                  <a:cubicBezTo>
                    <a:pt x="41" y="0"/>
                    <a:pt x="45" y="0"/>
                    <a:pt x="52" y="0"/>
                  </a:cubicBezTo>
                  <a:cubicBezTo>
                    <a:pt x="62" y="147"/>
                    <a:pt x="59" y="294"/>
                    <a:pt x="53" y="441"/>
                  </a:cubicBezTo>
                  <a:cubicBezTo>
                    <a:pt x="47" y="582"/>
                    <a:pt x="36" y="727"/>
                    <a:pt x="45" y="863"/>
                  </a:cubicBezTo>
                  <a:cubicBezTo>
                    <a:pt x="49" y="927"/>
                    <a:pt x="56" y="995"/>
                    <a:pt x="59" y="1061"/>
                  </a:cubicBezTo>
                  <a:cubicBezTo>
                    <a:pt x="71" y="1294"/>
                    <a:pt x="71" y="1530"/>
                    <a:pt x="75" y="17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108"/>
            <p:cNvSpPr>
              <a:spLocks/>
            </p:cNvSpPr>
            <p:nvPr userDrawn="1"/>
          </p:nvSpPr>
          <p:spPr bwMode="auto">
            <a:xfrm>
              <a:off x="5750" y="3132"/>
              <a:ext cx="10" cy="1162"/>
            </a:xfrm>
            <a:custGeom>
              <a:avLst/>
              <a:gdLst>
                <a:gd name="T0" fmla="*/ 32 w 33"/>
                <a:gd name="T1" fmla="*/ 3283 h 3721"/>
                <a:gd name="T2" fmla="*/ 33 w 33"/>
                <a:gd name="T3" fmla="*/ 3721 h 3721"/>
                <a:gd name="T4" fmla="*/ 15 w 33"/>
                <a:gd name="T5" fmla="*/ 3721 h 3721"/>
                <a:gd name="T6" fmla="*/ 12 w 33"/>
                <a:gd name="T7" fmla="*/ 2849 h 3721"/>
                <a:gd name="T8" fmla="*/ 9 w 33"/>
                <a:gd name="T9" fmla="*/ 2194 h 3721"/>
                <a:gd name="T10" fmla="*/ 7 w 33"/>
                <a:gd name="T11" fmla="*/ 1631 h 3721"/>
                <a:gd name="T12" fmla="*/ 4 w 33"/>
                <a:gd name="T13" fmla="*/ 889 h 3721"/>
                <a:gd name="T14" fmla="*/ 3 w 33"/>
                <a:gd name="T15" fmla="*/ 462 h 3721"/>
                <a:gd name="T16" fmla="*/ 0 w 33"/>
                <a:gd name="T17" fmla="*/ 1 h 3721"/>
                <a:gd name="T18" fmla="*/ 19 w 33"/>
                <a:gd name="T19" fmla="*/ 0 h 3721"/>
                <a:gd name="T20" fmla="*/ 21 w 33"/>
                <a:gd name="T21" fmla="*/ 462 h 3721"/>
                <a:gd name="T22" fmla="*/ 22 w 33"/>
                <a:gd name="T23" fmla="*/ 889 h 3721"/>
                <a:gd name="T24" fmla="*/ 27 w 33"/>
                <a:gd name="T25" fmla="*/ 2194 h 3721"/>
                <a:gd name="T26" fmla="*/ 30 w 33"/>
                <a:gd name="T27" fmla="*/ 2849 h 3721"/>
                <a:gd name="T28" fmla="*/ 32 w 33"/>
                <a:gd name="T29" fmla="*/ 3283 h 3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721">
                  <a:moveTo>
                    <a:pt x="32" y="3283"/>
                  </a:moveTo>
                  <a:cubicBezTo>
                    <a:pt x="32" y="3429"/>
                    <a:pt x="33" y="3575"/>
                    <a:pt x="33" y="3721"/>
                  </a:cubicBezTo>
                  <a:cubicBezTo>
                    <a:pt x="26" y="3721"/>
                    <a:pt x="22" y="3721"/>
                    <a:pt x="15" y="3721"/>
                  </a:cubicBezTo>
                  <a:cubicBezTo>
                    <a:pt x="15" y="3431"/>
                    <a:pt x="13" y="3140"/>
                    <a:pt x="12" y="2849"/>
                  </a:cubicBezTo>
                  <a:cubicBezTo>
                    <a:pt x="11" y="2631"/>
                    <a:pt x="10" y="2412"/>
                    <a:pt x="9" y="2194"/>
                  </a:cubicBezTo>
                  <a:cubicBezTo>
                    <a:pt x="9" y="2006"/>
                    <a:pt x="8" y="1819"/>
                    <a:pt x="7" y="1631"/>
                  </a:cubicBezTo>
                  <a:cubicBezTo>
                    <a:pt x="6" y="1384"/>
                    <a:pt x="6" y="1136"/>
                    <a:pt x="4" y="889"/>
                  </a:cubicBezTo>
                  <a:cubicBezTo>
                    <a:pt x="3" y="747"/>
                    <a:pt x="3" y="604"/>
                    <a:pt x="3" y="462"/>
                  </a:cubicBezTo>
                  <a:cubicBezTo>
                    <a:pt x="2" y="308"/>
                    <a:pt x="1" y="154"/>
                    <a:pt x="0" y="1"/>
                  </a:cubicBezTo>
                  <a:cubicBezTo>
                    <a:pt x="8" y="0"/>
                    <a:pt x="11" y="0"/>
                    <a:pt x="19" y="0"/>
                  </a:cubicBezTo>
                  <a:cubicBezTo>
                    <a:pt x="19" y="154"/>
                    <a:pt x="20" y="308"/>
                    <a:pt x="21" y="462"/>
                  </a:cubicBezTo>
                  <a:cubicBezTo>
                    <a:pt x="21" y="604"/>
                    <a:pt x="21" y="747"/>
                    <a:pt x="22" y="889"/>
                  </a:cubicBezTo>
                  <a:cubicBezTo>
                    <a:pt x="24" y="1324"/>
                    <a:pt x="26" y="1759"/>
                    <a:pt x="27" y="2194"/>
                  </a:cubicBezTo>
                  <a:cubicBezTo>
                    <a:pt x="28" y="2412"/>
                    <a:pt x="29" y="2631"/>
                    <a:pt x="30" y="2849"/>
                  </a:cubicBezTo>
                  <a:cubicBezTo>
                    <a:pt x="31" y="2994"/>
                    <a:pt x="31" y="3139"/>
                    <a:pt x="32" y="3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57" name="그룹 256"/>
          <p:cNvGrpSpPr/>
          <p:nvPr userDrawn="1"/>
        </p:nvGrpSpPr>
        <p:grpSpPr>
          <a:xfrm>
            <a:off x="1909768" y="766768"/>
            <a:ext cx="5324470" cy="5324466"/>
            <a:chOff x="2906010" y="1763012"/>
            <a:chExt cx="3331981" cy="3331978"/>
          </a:xfrm>
        </p:grpSpPr>
        <p:sp>
          <p:nvSpPr>
            <p:cNvPr id="260" name="타원 259"/>
            <p:cNvSpPr/>
            <p:nvPr userDrawn="1"/>
          </p:nvSpPr>
          <p:spPr>
            <a:xfrm>
              <a:off x="2906010" y="1763012"/>
              <a:ext cx="3331981" cy="3331978"/>
            </a:xfrm>
            <a:prstGeom prst="ellipse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/>
            <p:cNvSpPr/>
            <p:nvPr userDrawn="1"/>
          </p:nvSpPr>
          <p:spPr>
            <a:xfrm>
              <a:off x="3196883" y="2053883"/>
              <a:ext cx="2750234" cy="2750234"/>
            </a:xfrm>
            <a:prstGeom prst="ellipse">
              <a:avLst/>
            </a:prstGeom>
            <a:solidFill>
              <a:srgbClr val="053D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8" name="타원 257"/>
          <p:cNvSpPr/>
          <p:nvPr userDrawn="1"/>
        </p:nvSpPr>
        <p:spPr>
          <a:xfrm>
            <a:off x="2528886" y="1385886"/>
            <a:ext cx="4086228" cy="408622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그림 1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73" y="4699765"/>
            <a:ext cx="654054" cy="288344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41338" y="2375757"/>
            <a:ext cx="8061325" cy="838699"/>
          </a:xfrm>
          <a:prstGeom prst="rect">
            <a:avLst/>
          </a:prstGeom>
        </p:spPr>
        <p:txBody>
          <a:bodyPr>
            <a:noAutofit/>
          </a:bodyPr>
          <a:lstStyle>
            <a:lvl1pPr marL="0" algn="ctr" defTabSz="914400" rtl="0" eaLnBrk="1" latinLnBrk="1" hangingPunct="1">
              <a:lnSpc>
                <a:spcPts val="6000"/>
              </a:lnSpc>
              <a:defRPr lang="ko-KR" altLang="en-US" sz="5000" b="1" kern="1200" spc="-100" baseline="0" dirty="0">
                <a:solidFill>
                  <a:schemeClr val="accent2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2289175" y="3252794"/>
            <a:ext cx="4565650" cy="3048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2000" kern="1200" dirty="0">
                <a:solidFill>
                  <a:srgbClr val="2176B8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5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45494" y="306440"/>
            <a:ext cx="4325939" cy="2312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200" kern="1200" dirty="0">
                <a:solidFill>
                  <a:srgbClr val="FFFFFF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26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3445385" y="3952899"/>
            <a:ext cx="2253230" cy="217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000" kern="1200" dirty="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8542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EA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auto">
          <a:xfrm>
            <a:off x="0" y="5257800"/>
            <a:ext cx="9144000" cy="1600199"/>
            <a:chOff x="0" y="2747"/>
            <a:chExt cx="5760" cy="1573"/>
          </a:xfrm>
          <a:solidFill>
            <a:schemeClr val="bg1"/>
          </a:solidFill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7" y="4293"/>
              <a:ext cx="5751" cy="27"/>
            </a:xfrm>
            <a:custGeom>
              <a:avLst/>
              <a:gdLst>
                <a:gd name="T0" fmla="*/ 18422 w 18422"/>
                <a:gd name="T1" fmla="*/ 0 h 85"/>
                <a:gd name="T2" fmla="*/ 18422 w 18422"/>
                <a:gd name="T3" fmla="*/ 2 h 85"/>
                <a:gd name="T4" fmla="*/ 15309 w 18422"/>
                <a:gd name="T5" fmla="*/ 16 h 85"/>
                <a:gd name="T6" fmla="*/ 4436 w 18422"/>
                <a:gd name="T7" fmla="*/ 65 h 85"/>
                <a:gd name="T8" fmla="*/ 2269 w 18422"/>
                <a:gd name="T9" fmla="*/ 75 h 85"/>
                <a:gd name="T10" fmla="*/ 0 w 18422"/>
                <a:gd name="T11" fmla="*/ 85 h 85"/>
                <a:gd name="T12" fmla="*/ 0 w 18422"/>
                <a:gd name="T13" fmla="*/ 83 h 85"/>
                <a:gd name="T14" fmla="*/ 2269 w 18422"/>
                <a:gd name="T15" fmla="*/ 73 h 85"/>
                <a:gd name="T16" fmla="*/ 4436 w 18422"/>
                <a:gd name="T17" fmla="*/ 63 h 85"/>
                <a:gd name="T18" fmla="*/ 15309 w 18422"/>
                <a:gd name="T19" fmla="*/ 14 h 85"/>
                <a:gd name="T20" fmla="*/ 18422 w 18422"/>
                <a:gd name="T2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22" h="85">
                  <a:moveTo>
                    <a:pt x="18422" y="0"/>
                  </a:moveTo>
                  <a:cubicBezTo>
                    <a:pt x="18422" y="1"/>
                    <a:pt x="18422" y="2"/>
                    <a:pt x="18422" y="2"/>
                  </a:cubicBezTo>
                  <a:cubicBezTo>
                    <a:pt x="17384" y="7"/>
                    <a:pt x="16347" y="12"/>
                    <a:pt x="15309" y="16"/>
                  </a:cubicBezTo>
                  <a:cubicBezTo>
                    <a:pt x="11685" y="32"/>
                    <a:pt x="8061" y="49"/>
                    <a:pt x="4436" y="65"/>
                  </a:cubicBezTo>
                  <a:cubicBezTo>
                    <a:pt x="3714" y="68"/>
                    <a:pt x="2991" y="72"/>
                    <a:pt x="2269" y="75"/>
                  </a:cubicBezTo>
                  <a:cubicBezTo>
                    <a:pt x="1512" y="78"/>
                    <a:pt x="756" y="82"/>
                    <a:pt x="0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756" y="80"/>
                    <a:pt x="1512" y="76"/>
                    <a:pt x="2269" y="73"/>
                  </a:cubicBezTo>
                  <a:cubicBezTo>
                    <a:pt x="2991" y="70"/>
                    <a:pt x="3714" y="67"/>
                    <a:pt x="4436" y="63"/>
                  </a:cubicBezTo>
                  <a:cubicBezTo>
                    <a:pt x="8061" y="47"/>
                    <a:pt x="11685" y="31"/>
                    <a:pt x="15309" y="14"/>
                  </a:cubicBezTo>
                  <a:cubicBezTo>
                    <a:pt x="16347" y="10"/>
                    <a:pt x="17384" y="5"/>
                    <a:pt x="184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7" y="4271"/>
              <a:ext cx="5751" cy="26"/>
            </a:xfrm>
            <a:custGeom>
              <a:avLst/>
              <a:gdLst>
                <a:gd name="T0" fmla="*/ 18422 w 18422"/>
                <a:gd name="T1" fmla="*/ 0 h 85"/>
                <a:gd name="T2" fmla="*/ 18422 w 18422"/>
                <a:gd name="T3" fmla="*/ 2 h 85"/>
                <a:gd name="T4" fmla="*/ 16104 w 18422"/>
                <a:gd name="T5" fmla="*/ 14 h 85"/>
                <a:gd name="T6" fmla="*/ 14436 w 18422"/>
                <a:gd name="T7" fmla="*/ 23 h 85"/>
                <a:gd name="T8" fmla="*/ 11011 w 18422"/>
                <a:gd name="T9" fmla="*/ 25 h 85"/>
                <a:gd name="T10" fmla="*/ 9388 w 18422"/>
                <a:gd name="T11" fmla="*/ 28 h 85"/>
                <a:gd name="T12" fmla="*/ 8626 w 18422"/>
                <a:gd name="T13" fmla="*/ 31 h 85"/>
                <a:gd name="T14" fmla="*/ 7781 w 18422"/>
                <a:gd name="T15" fmla="*/ 37 h 85"/>
                <a:gd name="T16" fmla="*/ 6863 w 18422"/>
                <a:gd name="T17" fmla="*/ 51 h 85"/>
                <a:gd name="T18" fmla="*/ 6113 w 18422"/>
                <a:gd name="T19" fmla="*/ 62 h 85"/>
                <a:gd name="T20" fmla="*/ 5158 w 18422"/>
                <a:gd name="T21" fmla="*/ 69 h 85"/>
                <a:gd name="T22" fmla="*/ 4379 w 18422"/>
                <a:gd name="T23" fmla="*/ 71 h 85"/>
                <a:gd name="T24" fmla="*/ 2239 w 18422"/>
                <a:gd name="T25" fmla="*/ 78 h 85"/>
                <a:gd name="T26" fmla="*/ 0 w 18422"/>
                <a:gd name="T27" fmla="*/ 85 h 85"/>
                <a:gd name="T28" fmla="*/ 0 w 18422"/>
                <a:gd name="T29" fmla="*/ 83 h 85"/>
                <a:gd name="T30" fmla="*/ 2239 w 18422"/>
                <a:gd name="T31" fmla="*/ 76 h 85"/>
                <a:gd name="T32" fmla="*/ 4379 w 18422"/>
                <a:gd name="T33" fmla="*/ 70 h 85"/>
                <a:gd name="T34" fmla="*/ 5158 w 18422"/>
                <a:gd name="T35" fmla="*/ 67 h 85"/>
                <a:gd name="T36" fmla="*/ 6111 w 18422"/>
                <a:gd name="T37" fmla="*/ 61 h 85"/>
                <a:gd name="T38" fmla="*/ 6861 w 18422"/>
                <a:gd name="T39" fmla="*/ 49 h 85"/>
                <a:gd name="T40" fmla="*/ 7779 w 18422"/>
                <a:gd name="T41" fmla="*/ 35 h 85"/>
                <a:gd name="T42" fmla="*/ 8624 w 18422"/>
                <a:gd name="T43" fmla="*/ 29 h 85"/>
                <a:gd name="T44" fmla="*/ 9385 w 18422"/>
                <a:gd name="T45" fmla="*/ 25 h 85"/>
                <a:gd name="T46" fmla="*/ 11011 w 18422"/>
                <a:gd name="T47" fmla="*/ 23 h 85"/>
                <a:gd name="T48" fmla="*/ 14436 w 18422"/>
                <a:gd name="T49" fmla="*/ 21 h 85"/>
                <a:gd name="T50" fmla="*/ 16104 w 18422"/>
                <a:gd name="T51" fmla="*/ 12 h 85"/>
                <a:gd name="T52" fmla="*/ 18422 w 18422"/>
                <a:gd name="T5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22" h="85">
                  <a:moveTo>
                    <a:pt x="18422" y="0"/>
                  </a:moveTo>
                  <a:cubicBezTo>
                    <a:pt x="18422" y="1"/>
                    <a:pt x="18422" y="2"/>
                    <a:pt x="18422" y="2"/>
                  </a:cubicBezTo>
                  <a:cubicBezTo>
                    <a:pt x="17649" y="5"/>
                    <a:pt x="16877" y="9"/>
                    <a:pt x="16104" y="14"/>
                  </a:cubicBezTo>
                  <a:cubicBezTo>
                    <a:pt x="15548" y="17"/>
                    <a:pt x="14992" y="21"/>
                    <a:pt x="14436" y="23"/>
                  </a:cubicBezTo>
                  <a:cubicBezTo>
                    <a:pt x="13294" y="28"/>
                    <a:pt x="12153" y="30"/>
                    <a:pt x="11011" y="25"/>
                  </a:cubicBezTo>
                  <a:cubicBezTo>
                    <a:pt x="10470" y="23"/>
                    <a:pt x="9929" y="22"/>
                    <a:pt x="9388" y="28"/>
                  </a:cubicBezTo>
                  <a:cubicBezTo>
                    <a:pt x="9134" y="30"/>
                    <a:pt x="8880" y="30"/>
                    <a:pt x="8626" y="31"/>
                  </a:cubicBezTo>
                  <a:cubicBezTo>
                    <a:pt x="8344" y="32"/>
                    <a:pt x="8063" y="33"/>
                    <a:pt x="7781" y="37"/>
                  </a:cubicBezTo>
                  <a:cubicBezTo>
                    <a:pt x="7475" y="41"/>
                    <a:pt x="7169" y="46"/>
                    <a:pt x="6863" y="51"/>
                  </a:cubicBezTo>
                  <a:cubicBezTo>
                    <a:pt x="6613" y="55"/>
                    <a:pt x="6363" y="59"/>
                    <a:pt x="6113" y="62"/>
                  </a:cubicBezTo>
                  <a:cubicBezTo>
                    <a:pt x="5794" y="67"/>
                    <a:pt x="5476" y="68"/>
                    <a:pt x="5158" y="69"/>
                  </a:cubicBezTo>
                  <a:cubicBezTo>
                    <a:pt x="4898" y="70"/>
                    <a:pt x="4639" y="69"/>
                    <a:pt x="4379" y="71"/>
                  </a:cubicBezTo>
                  <a:cubicBezTo>
                    <a:pt x="3666" y="76"/>
                    <a:pt x="2952" y="77"/>
                    <a:pt x="2239" y="78"/>
                  </a:cubicBezTo>
                  <a:cubicBezTo>
                    <a:pt x="1492" y="78"/>
                    <a:pt x="746" y="79"/>
                    <a:pt x="0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746" y="77"/>
                    <a:pt x="1493" y="77"/>
                    <a:pt x="2239" y="76"/>
                  </a:cubicBezTo>
                  <a:cubicBezTo>
                    <a:pt x="2952" y="75"/>
                    <a:pt x="3666" y="75"/>
                    <a:pt x="4379" y="70"/>
                  </a:cubicBezTo>
                  <a:cubicBezTo>
                    <a:pt x="4639" y="68"/>
                    <a:pt x="4898" y="68"/>
                    <a:pt x="5158" y="67"/>
                  </a:cubicBezTo>
                  <a:cubicBezTo>
                    <a:pt x="5476" y="66"/>
                    <a:pt x="5794" y="65"/>
                    <a:pt x="6111" y="61"/>
                  </a:cubicBezTo>
                  <a:cubicBezTo>
                    <a:pt x="6361" y="57"/>
                    <a:pt x="6611" y="53"/>
                    <a:pt x="6861" y="49"/>
                  </a:cubicBezTo>
                  <a:cubicBezTo>
                    <a:pt x="7167" y="44"/>
                    <a:pt x="7473" y="39"/>
                    <a:pt x="7779" y="35"/>
                  </a:cubicBezTo>
                  <a:cubicBezTo>
                    <a:pt x="8061" y="31"/>
                    <a:pt x="8343" y="30"/>
                    <a:pt x="8624" y="29"/>
                  </a:cubicBezTo>
                  <a:cubicBezTo>
                    <a:pt x="8878" y="28"/>
                    <a:pt x="9132" y="28"/>
                    <a:pt x="9385" y="25"/>
                  </a:cubicBezTo>
                  <a:cubicBezTo>
                    <a:pt x="9927" y="20"/>
                    <a:pt x="10469" y="21"/>
                    <a:pt x="11011" y="23"/>
                  </a:cubicBezTo>
                  <a:cubicBezTo>
                    <a:pt x="12153" y="29"/>
                    <a:pt x="13294" y="27"/>
                    <a:pt x="14436" y="21"/>
                  </a:cubicBezTo>
                  <a:cubicBezTo>
                    <a:pt x="14992" y="19"/>
                    <a:pt x="15548" y="16"/>
                    <a:pt x="16104" y="12"/>
                  </a:cubicBezTo>
                  <a:cubicBezTo>
                    <a:pt x="16876" y="7"/>
                    <a:pt x="17649" y="3"/>
                    <a:pt x="184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7" y="4245"/>
              <a:ext cx="5751" cy="32"/>
            </a:xfrm>
            <a:custGeom>
              <a:avLst/>
              <a:gdLst>
                <a:gd name="T0" fmla="*/ 18423 w 18423"/>
                <a:gd name="T1" fmla="*/ 9 h 101"/>
                <a:gd name="T2" fmla="*/ 18422 w 18423"/>
                <a:gd name="T3" fmla="*/ 11 h 101"/>
                <a:gd name="T4" fmla="*/ 16037 w 18423"/>
                <a:gd name="T5" fmla="*/ 27 h 101"/>
                <a:gd name="T6" fmla="*/ 14331 w 18423"/>
                <a:gd name="T7" fmla="*/ 40 h 101"/>
                <a:gd name="T8" fmla="*/ 13894 w 18423"/>
                <a:gd name="T9" fmla="*/ 42 h 101"/>
                <a:gd name="T10" fmla="*/ 12571 w 18423"/>
                <a:gd name="T11" fmla="*/ 45 h 101"/>
                <a:gd name="T12" fmla="*/ 11386 w 18423"/>
                <a:gd name="T13" fmla="*/ 27 h 101"/>
                <a:gd name="T14" fmla="*/ 10932 w 18423"/>
                <a:gd name="T15" fmla="*/ 19 h 101"/>
                <a:gd name="T16" fmla="*/ 9316 w 18423"/>
                <a:gd name="T17" fmla="*/ 8 h 101"/>
                <a:gd name="T18" fmla="*/ 8727 w 18423"/>
                <a:gd name="T19" fmla="*/ 13 h 101"/>
                <a:gd name="T20" fmla="*/ 7708 w 18423"/>
                <a:gd name="T21" fmla="*/ 27 h 101"/>
                <a:gd name="T22" fmla="*/ 6772 w 18423"/>
                <a:gd name="T23" fmla="*/ 57 h 101"/>
                <a:gd name="T24" fmla="*/ 6001 w 18423"/>
                <a:gd name="T25" fmla="*/ 79 h 101"/>
                <a:gd name="T26" fmla="*/ 5114 w 18423"/>
                <a:gd name="T27" fmla="*/ 94 h 101"/>
                <a:gd name="T28" fmla="*/ 4672 w 18423"/>
                <a:gd name="T29" fmla="*/ 95 h 101"/>
                <a:gd name="T30" fmla="*/ 4237 w 18423"/>
                <a:gd name="T31" fmla="*/ 96 h 101"/>
                <a:gd name="T32" fmla="*/ 2164 w 18423"/>
                <a:gd name="T33" fmla="*/ 95 h 101"/>
                <a:gd name="T34" fmla="*/ 1 w 18423"/>
                <a:gd name="T35" fmla="*/ 94 h 101"/>
                <a:gd name="T36" fmla="*/ 0 w 18423"/>
                <a:gd name="T37" fmla="*/ 92 h 101"/>
                <a:gd name="T38" fmla="*/ 2166 w 18423"/>
                <a:gd name="T39" fmla="*/ 93 h 101"/>
                <a:gd name="T40" fmla="*/ 4237 w 18423"/>
                <a:gd name="T41" fmla="*/ 94 h 101"/>
                <a:gd name="T42" fmla="*/ 4673 w 18423"/>
                <a:gd name="T43" fmla="*/ 93 h 101"/>
                <a:gd name="T44" fmla="*/ 5114 w 18423"/>
                <a:gd name="T45" fmla="*/ 93 h 101"/>
                <a:gd name="T46" fmla="*/ 5998 w 18423"/>
                <a:gd name="T47" fmla="*/ 77 h 101"/>
                <a:gd name="T48" fmla="*/ 6769 w 18423"/>
                <a:gd name="T49" fmla="*/ 55 h 101"/>
                <a:gd name="T50" fmla="*/ 7704 w 18423"/>
                <a:gd name="T51" fmla="*/ 25 h 101"/>
                <a:gd name="T52" fmla="*/ 8725 w 18423"/>
                <a:gd name="T53" fmla="*/ 10 h 101"/>
                <a:gd name="T54" fmla="*/ 9312 w 18423"/>
                <a:gd name="T55" fmla="*/ 6 h 101"/>
                <a:gd name="T56" fmla="*/ 10933 w 18423"/>
                <a:gd name="T57" fmla="*/ 17 h 101"/>
                <a:gd name="T58" fmla="*/ 11388 w 18423"/>
                <a:gd name="T59" fmla="*/ 25 h 101"/>
                <a:gd name="T60" fmla="*/ 12572 w 18423"/>
                <a:gd name="T61" fmla="*/ 43 h 101"/>
                <a:gd name="T62" fmla="*/ 13894 w 18423"/>
                <a:gd name="T63" fmla="*/ 40 h 101"/>
                <a:gd name="T64" fmla="*/ 14330 w 18423"/>
                <a:gd name="T65" fmla="*/ 38 h 101"/>
                <a:gd name="T66" fmla="*/ 16036 w 18423"/>
                <a:gd name="T67" fmla="*/ 25 h 101"/>
                <a:gd name="T68" fmla="*/ 18423 w 18423"/>
                <a:gd name="T69" fmla="*/ 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101">
                  <a:moveTo>
                    <a:pt x="18423" y="9"/>
                  </a:moveTo>
                  <a:cubicBezTo>
                    <a:pt x="18422" y="10"/>
                    <a:pt x="18422" y="11"/>
                    <a:pt x="18422" y="11"/>
                  </a:cubicBezTo>
                  <a:cubicBezTo>
                    <a:pt x="17627" y="13"/>
                    <a:pt x="16832" y="20"/>
                    <a:pt x="16037" y="27"/>
                  </a:cubicBezTo>
                  <a:cubicBezTo>
                    <a:pt x="15468" y="32"/>
                    <a:pt x="14899" y="36"/>
                    <a:pt x="14331" y="40"/>
                  </a:cubicBezTo>
                  <a:cubicBezTo>
                    <a:pt x="14185" y="40"/>
                    <a:pt x="14040" y="41"/>
                    <a:pt x="13894" y="42"/>
                  </a:cubicBezTo>
                  <a:cubicBezTo>
                    <a:pt x="13453" y="45"/>
                    <a:pt x="13012" y="48"/>
                    <a:pt x="12571" y="45"/>
                  </a:cubicBezTo>
                  <a:cubicBezTo>
                    <a:pt x="12177" y="41"/>
                    <a:pt x="11781" y="34"/>
                    <a:pt x="11386" y="27"/>
                  </a:cubicBezTo>
                  <a:cubicBezTo>
                    <a:pt x="11235" y="24"/>
                    <a:pt x="11084" y="21"/>
                    <a:pt x="10932" y="19"/>
                  </a:cubicBezTo>
                  <a:cubicBezTo>
                    <a:pt x="10394" y="10"/>
                    <a:pt x="9855" y="2"/>
                    <a:pt x="9316" y="8"/>
                  </a:cubicBezTo>
                  <a:cubicBezTo>
                    <a:pt x="9120" y="11"/>
                    <a:pt x="8923" y="12"/>
                    <a:pt x="8727" y="13"/>
                  </a:cubicBezTo>
                  <a:cubicBezTo>
                    <a:pt x="8387" y="14"/>
                    <a:pt x="8047" y="18"/>
                    <a:pt x="7708" y="27"/>
                  </a:cubicBezTo>
                  <a:cubicBezTo>
                    <a:pt x="7396" y="36"/>
                    <a:pt x="7084" y="47"/>
                    <a:pt x="6772" y="57"/>
                  </a:cubicBezTo>
                  <a:cubicBezTo>
                    <a:pt x="6515" y="65"/>
                    <a:pt x="6258" y="73"/>
                    <a:pt x="6001" y="79"/>
                  </a:cubicBezTo>
                  <a:cubicBezTo>
                    <a:pt x="5706" y="86"/>
                    <a:pt x="5410" y="92"/>
                    <a:pt x="5114" y="94"/>
                  </a:cubicBezTo>
                  <a:cubicBezTo>
                    <a:pt x="4967" y="96"/>
                    <a:pt x="4819" y="95"/>
                    <a:pt x="4672" y="95"/>
                  </a:cubicBezTo>
                  <a:cubicBezTo>
                    <a:pt x="4527" y="95"/>
                    <a:pt x="4382" y="95"/>
                    <a:pt x="4237" y="96"/>
                  </a:cubicBezTo>
                  <a:cubicBezTo>
                    <a:pt x="3547" y="101"/>
                    <a:pt x="2855" y="98"/>
                    <a:pt x="2164" y="95"/>
                  </a:cubicBezTo>
                  <a:cubicBezTo>
                    <a:pt x="1443" y="91"/>
                    <a:pt x="722" y="88"/>
                    <a:pt x="1" y="94"/>
                  </a:cubicBezTo>
                  <a:cubicBezTo>
                    <a:pt x="1" y="93"/>
                    <a:pt x="1" y="93"/>
                    <a:pt x="0" y="92"/>
                  </a:cubicBezTo>
                  <a:cubicBezTo>
                    <a:pt x="722" y="86"/>
                    <a:pt x="1444" y="89"/>
                    <a:pt x="2166" y="93"/>
                  </a:cubicBezTo>
                  <a:cubicBezTo>
                    <a:pt x="2856" y="96"/>
                    <a:pt x="3547" y="99"/>
                    <a:pt x="4237" y="94"/>
                  </a:cubicBezTo>
                  <a:cubicBezTo>
                    <a:pt x="4382" y="93"/>
                    <a:pt x="4527" y="93"/>
                    <a:pt x="4673" y="93"/>
                  </a:cubicBezTo>
                  <a:cubicBezTo>
                    <a:pt x="4820" y="94"/>
                    <a:pt x="4967" y="94"/>
                    <a:pt x="5114" y="93"/>
                  </a:cubicBezTo>
                  <a:cubicBezTo>
                    <a:pt x="5409" y="90"/>
                    <a:pt x="5704" y="85"/>
                    <a:pt x="5998" y="77"/>
                  </a:cubicBezTo>
                  <a:cubicBezTo>
                    <a:pt x="6255" y="71"/>
                    <a:pt x="6512" y="63"/>
                    <a:pt x="6769" y="55"/>
                  </a:cubicBezTo>
                  <a:cubicBezTo>
                    <a:pt x="7080" y="45"/>
                    <a:pt x="7392" y="34"/>
                    <a:pt x="7704" y="25"/>
                  </a:cubicBezTo>
                  <a:cubicBezTo>
                    <a:pt x="8044" y="16"/>
                    <a:pt x="8384" y="12"/>
                    <a:pt x="8725" y="10"/>
                  </a:cubicBezTo>
                  <a:cubicBezTo>
                    <a:pt x="8921" y="9"/>
                    <a:pt x="9117" y="8"/>
                    <a:pt x="9312" y="6"/>
                  </a:cubicBezTo>
                  <a:cubicBezTo>
                    <a:pt x="9853" y="0"/>
                    <a:pt x="10393" y="7"/>
                    <a:pt x="10933" y="17"/>
                  </a:cubicBezTo>
                  <a:cubicBezTo>
                    <a:pt x="11084" y="19"/>
                    <a:pt x="11236" y="22"/>
                    <a:pt x="11388" y="25"/>
                  </a:cubicBezTo>
                  <a:cubicBezTo>
                    <a:pt x="11782" y="32"/>
                    <a:pt x="12177" y="39"/>
                    <a:pt x="12572" y="43"/>
                  </a:cubicBezTo>
                  <a:cubicBezTo>
                    <a:pt x="13013" y="46"/>
                    <a:pt x="13453" y="43"/>
                    <a:pt x="13894" y="40"/>
                  </a:cubicBezTo>
                  <a:cubicBezTo>
                    <a:pt x="14039" y="39"/>
                    <a:pt x="14185" y="38"/>
                    <a:pt x="14330" y="38"/>
                  </a:cubicBezTo>
                  <a:cubicBezTo>
                    <a:pt x="14899" y="35"/>
                    <a:pt x="15468" y="30"/>
                    <a:pt x="16036" y="25"/>
                  </a:cubicBezTo>
                  <a:cubicBezTo>
                    <a:pt x="16832" y="18"/>
                    <a:pt x="17627" y="11"/>
                    <a:pt x="1842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7" y="4206"/>
              <a:ext cx="5751" cy="55"/>
            </a:xfrm>
            <a:custGeom>
              <a:avLst/>
              <a:gdLst>
                <a:gd name="T0" fmla="*/ 18422 w 18422"/>
                <a:gd name="T1" fmla="*/ 61 h 176"/>
                <a:gd name="T2" fmla="*/ 18422 w 18422"/>
                <a:gd name="T3" fmla="*/ 63 h 176"/>
                <a:gd name="T4" fmla="*/ 15941 w 18422"/>
                <a:gd name="T5" fmla="*/ 84 h 176"/>
                <a:gd name="T6" fmla="*/ 14178 w 18422"/>
                <a:gd name="T7" fmla="*/ 102 h 176"/>
                <a:gd name="T8" fmla="*/ 13976 w 18422"/>
                <a:gd name="T9" fmla="*/ 103 h 176"/>
                <a:gd name="T10" fmla="*/ 12409 w 18422"/>
                <a:gd name="T11" fmla="*/ 99 h 176"/>
                <a:gd name="T12" fmla="*/ 11256 w 18422"/>
                <a:gd name="T13" fmla="*/ 65 h 176"/>
                <a:gd name="T14" fmla="*/ 10814 w 18422"/>
                <a:gd name="T15" fmla="*/ 49 h 176"/>
                <a:gd name="T16" fmla="*/ 7595 w 18422"/>
                <a:gd name="T17" fmla="*/ 55 h 176"/>
                <a:gd name="T18" fmla="*/ 6644 w 18422"/>
                <a:gd name="T19" fmla="*/ 105 h 176"/>
                <a:gd name="T20" fmla="*/ 5846 w 18422"/>
                <a:gd name="T21" fmla="*/ 142 h 176"/>
                <a:gd name="T22" fmla="*/ 4915 w 18422"/>
                <a:gd name="T23" fmla="*/ 167 h 176"/>
                <a:gd name="T24" fmla="*/ 4369 w 18422"/>
                <a:gd name="T25" fmla="*/ 170 h 176"/>
                <a:gd name="T26" fmla="*/ 4024 w 18422"/>
                <a:gd name="T27" fmla="*/ 171 h 176"/>
                <a:gd name="T28" fmla="*/ 2054 w 18422"/>
                <a:gd name="T29" fmla="*/ 158 h 176"/>
                <a:gd name="T30" fmla="*/ 1 w 18422"/>
                <a:gd name="T31" fmla="*/ 146 h 176"/>
                <a:gd name="T32" fmla="*/ 0 w 18422"/>
                <a:gd name="T33" fmla="*/ 144 h 176"/>
                <a:gd name="T34" fmla="*/ 2057 w 18422"/>
                <a:gd name="T35" fmla="*/ 156 h 176"/>
                <a:gd name="T36" fmla="*/ 4024 w 18422"/>
                <a:gd name="T37" fmla="*/ 169 h 176"/>
                <a:gd name="T38" fmla="*/ 4369 w 18422"/>
                <a:gd name="T39" fmla="*/ 168 h 176"/>
                <a:gd name="T40" fmla="*/ 4913 w 18422"/>
                <a:gd name="T41" fmla="*/ 165 h 176"/>
                <a:gd name="T42" fmla="*/ 5841 w 18422"/>
                <a:gd name="T43" fmla="*/ 140 h 176"/>
                <a:gd name="T44" fmla="*/ 6639 w 18422"/>
                <a:gd name="T45" fmla="*/ 103 h 176"/>
                <a:gd name="T46" fmla="*/ 7589 w 18422"/>
                <a:gd name="T47" fmla="*/ 53 h 176"/>
                <a:gd name="T48" fmla="*/ 10816 w 18422"/>
                <a:gd name="T49" fmla="*/ 47 h 176"/>
                <a:gd name="T50" fmla="*/ 11259 w 18422"/>
                <a:gd name="T51" fmla="*/ 63 h 176"/>
                <a:gd name="T52" fmla="*/ 12411 w 18422"/>
                <a:gd name="T53" fmla="*/ 97 h 176"/>
                <a:gd name="T54" fmla="*/ 13975 w 18422"/>
                <a:gd name="T55" fmla="*/ 102 h 176"/>
                <a:gd name="T56" fmla="*/ 14177 w 18422"/>
                <a:gd name="T57" fmla="*/ 100 h 176"/>
                <a:gd name="T58" fmla="*/ 15940 w 18422"/>
                <a:gd name="T59" fmla="*/ 82 h 176"/>
                <a:gd name="T60" fmla="*/ 18422 w 18422"/>
                <a:gd name="T6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422" h="176">
                  <a:moveTo>
                    <a:pt x="18422" y="61"/>
                  </a:moveTo>
                  <a:cubicBezTo>
                    <a:pt x="18422" y="62"/>
                    <a:pt x="18422" y="63"/>
                    <a:pt x="18422" y="63"/>
                  </a:cubicBezTo>
                  <a:cubicBezTo>
                    <a:pt x="17595" y="65"/>
                    <a:pt x="16768" y="75"/>
                    <a:pt x="15941" y="84"/>
                  </a:cubicBezTo>
                  <a:cubicBezTo>
                    <a:pt x="15353" y="91"/>
                    <a:pt x="14766" y="98"/>
                    <a:pt x="14178" y="102"/>
                  </a:cubicBezTo>
                  <a:cubicBezTo>
                    <a:pt x="14110" y="102"/>
                    <a:pt x="14043" y="103"/>
                    <a:pt x="13976" y="103"/>
                  </a:cubicBezTo>
                  <a:cubicBezTo>
                    <a:pt x="13453" y="107"/>
                    <a:pt x="12931" y="110"/>
                    <a:pt x="12409" y="99"/>
                  </a:cubicBezTo>
                  <a:cubicBezTo>
                    <a:pt x="12025" y="92"/>
                    <a:pt x="11640" y="78"/>
                    <a:pt x="11256" y="65"/>
                  </a:cubicBezTo>
                  <a:cubicBezTo>
                    <a:pt x="11109" y="60"/>
                    <a:pt x="10961" y="54"/>
                    <a:pt x="10814" y="49"/>
                  </a:cubicBezTo>
                  <a:cubicBezTo>
                    <a:pt x="9741" y="13"/>
                    <a:pt x="8667" y="3"/>
                    <a:pt x="7595" y="55"/>
                  </a:cubicBezTo>
                  <a:cubicBezTo>
                    <a:pt x="7278" y="70"/>
                    <a:pt x="6961" y="88"/>
                    <a:pt x="6644" y="105"/>
                  </a:cubicBezTo>
                  <a:cubicBezTo>
                    <a:pt x="6378" y="119"/>
                    <a:pt x="6112" y="132"/>
                    <a:pt x="5846" y="142"/>
                  </a:cubicBezTo>
                  <a:cubicBezTo>
                    <a:pt x="5536" y="154"/>
                    <a:pt x="5225" y="163"/>
                    <a:pt x="4915" y="167"/>
                  </a:cubicBezTo>
                  <a:cubicBezTo>
                    <a:pt x="4733" y="169"/>
                    <a:pt x="4551" y="169"/>
                    <a:pt x="4369" y="170"/>
                  </a:cubicBezTo>
                  <a:cubicBezTo>
                    <a:pt x="4254" y="170"/>
                    <a:pt x="4139" y="170"/>
                    <a:pt x="4024" y="171"/>
                  </a:cubicBezTo>
                  <a:cubicBezTo>
                    <a:pt x="3368" y="176"/>
                    <a:pt x="2711" y="167"/>
                    <a:pt x="2054" y="158"/>
                  </a:cubicBezTo>
                  <a:cubicBezTo>
                    <a:pt x="1370" y="149"/>
                    <a:pt x="685" y="140"/>
                    <a:pt x="1" y="146"/>
                  </a:cubicBezTo>
                  <a:cubicBezTo>
                    <a:pt x="0" y="145"/>
                    <a:pt x="0" y="145"/>
                    <a:pt x="0" y="144"/>
                  </a:cubicBezTo>
                  <a:cubicBezTo>
                    <a:pt x="686" y="138"/>
                    <a:pt x="1372" y="147"/>
                    <a:pt x="2057" y="156"/>
                  </a:cubicBezTo>
                  <a:cubicBezTo>
                    <a:pt x="2713" y="165"/>
                    <a:pt x="3368" y="174"/>
                    <a:pt x="4024" y="169"/>
                  </a:cubicBezTo>
                  <a:cubicBezTo>
                    <a:pt x="4139" y="169"/>
                    <a:pt x="4254" y="168"/>
                    <a:pt x="4369" y="168"/>
                  </a:cubicBezTo>
                  <a:cubicBezTo>
                    <a:pt x="4551" y="167"/>
                    <a:pt x="4732" y="168"/>
                    <a:pt x="4913" y="165"/>
                  </a:cubicBezTo>
                  <a:cubicBezTo>
                    <a:pt x="5223" y="161"/>
                    <a:pt x="5532" y="152"/>
                    <a:pt x="5841" y="140"/>
                  </a:cubicBezTo>
                  <a:cubicBezTo>
                    <a:pt x="6107" y="130"/>
                    <a:pt x="6373" y="117"/>
                    <a:pt x="6639" y="103"/>
                  </a:cubicBezTo>
                  <a:cubicBezTo>
                    <a:pt x="6956" y="86"/>
                    <a:pt x="7273" y="68"/>
                    <a:pt x="7589" y="53"/>
                  </a:cubicBezTo>
                  <a:cubicBezTo>
                    <a:pt x="8664" y="0"/>
                    <a:pt x="9741" y="11"/>
                    <a:pt x="10816" y="47"/>
                  </a:cubicBezTo>
                  <a:cubicBezTo>
                    <a:pt x="10964" y="52"/>
                    <a:pt x="11111" y="58"/>
                    <a:pt x="11259" y="63"/>
                  </a:cubicBezTo>
                  <a:cubicBezTo>
                    <a:pt x="11643" y="76"/>
                    <a:pt x="12027" y="90"/>
                    <a:pt x="12411" y="97"/>
                  </a:cubicBezTo>
                  <a:cubicBezTo>
                    <a:pt x="12932" y="108"/>
                    <a:pt x="13454" y="105"/>
                    <a:pt x="13975" y="102"/>
                  </a:cubicBezTo>
                  <a:cubicBezTo>
                    <a:pt x="14043" y="101"/>
                    <a:pt x="14110" y="101"/>
                    <a:pt x="14177" y="100"/>
                  </a:cubicBezTo>
                  <a:cubicBezTo>
                    <a:pt x="14765" y="96"/>
                    <a:pt x="15352" y="89"/>
                    <a:pt x="15940" y="82"/>
                  </a:cubicBezTo>
                  <a:cubicBezTo>
                    <a:pt x="16767" y="73"/>
                    <a:pt x="17595" y="63"/>
                    <a:pt x="1842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auto">
            <a:xfrm>
              <a:off x="7" y="4173"/>
              <a:ext cx="5751" cy="74"/>
            </a:xfrm>
            <a:custGeom>
              <a:avLst/>
              <a:gdLst>
                <a:gd name="T0" fmla="*/ 18422 w 18422"/>
                <a:gd name="T1" fmla="*/ 95 h 237"/>
                <a:gd name="T2" fmla="*/ 18422 w 18422"/>
                <a:gd name="T3" fmla="*/ 97 h 237"/>
                <a:gd name="T4" fmla="*/ 15824 w 18422"/>
                <a:gd name="T5" fmla="*/ 125 h 237"/>
                <a:gd name="T6" fmla="*/ 13989 w 18422"/>
                <a:gd name="T7" fmla="*/ 149 h 237"/>
                <a:gd name="T8" fmla="*/ 13956 w 18422"/>
                <a:gd name="T9" fmla="*/ 149 h 237"/>
                <a:gd name="T10" fmla="*/ 12200 w 18422"/>
                <a:gd name="T11" fmla="*/ 135 h 237"/>
                <a:gd name="T12" fmla="*/ 11089 w 18422"/>
                <a:gd name="T13" fmla="*/ 81 h 237"/>
                <a:gd name="T14" fmla="*/ 10664 w 18422"/>
                <a:gd name="T15" fmla="*/ 57 h 237"/>
                <a:gd name="T16" fmla="*/ 8894 w 18422"/>
                <a:gd name="T17" fmla="*/ 4 h 237"/>
                <a:gd name="T18" fmla="*/ 7455 w 18422"/>
                <a:gd name="T19" fmla="*/ 60 h 237"/>
                <a:gd name="T20" fmla="*/ 6492 w 18422"/>
                <a:gd name="T21" fmla="*/ 136 h 237"/>
                <a:gd name="T22" fmla="*/ 5661 w 18422"/>
                <a:gd name="T23" fmla="*/ 190 h 237"/>
                <a:gd name="T24" fmla="*/ 4668 w 18422"/>
                <a:gd name="T25" fmla="*/ 226 h 237"/>
                <a:gd name="T26" fmla="*/ 3899 w 18422"/>
                <a:gd name="T27" fmla="*/ 234 h 237"/>
                <a:gd name="T28" fmla="*/ 3757 w 18422"/>
                <a:gd name="T29" fmla="*/ 234 h 237"/>
                <a:gd name="T30" fmla="*/ 2018 w 18422"/>
                <a:gd name="T31" fmla="*/ 208 h 237"/>
                <a:gd name="T32" fmla="*/ 0 w 18422"/>
                <a:gd name="T33" fmla="*/ 180 h 237"/>
                <a:gd name="T34" fmla="*/ 0 w 18422"/>
                <a:gd name="T35" fmla="*/ 178 h 237"/>
                <a:gd name="T36" fmla="*/ 2024 w 18422"/>
                <a:gd name="T37" fmla="*/ 207 h 237"/>
                <a:gd name="T38" fmla="*/ 3757 w 18422"/>
                <a:gd name="T39" fmla="*/ 232 h 237"/>
                <a:gd name="T40" fmla="*/ 3899 w 18422"/>
                <a:gd name="T41" fmla="*/ 232 h 237"/>
                <a:gd name="T42" fmla="*/ 4665 w 18422"/>
                <a:gd name="T43" fmla="*/ 224 h 237"/>
                <a:gd name="T44" fmla="*/ 5655 w 18422"/>
                <a:gd name="T45" fmla="*/ 188 h 237"/>
                <a:gd name="T46" fmla="*/ 6486 w 18422"/>
                <a:gd name="T47" fmla="*/ 134 h 237"/>
                <a:gd name="T48" fmla="*/ 7447 w 18422"/>
                <a:gd name="T49" fmla="*/ 58 h 237"/>
                <a:gd name="T50" fmla="*/ 8890 w 18422"/>
                <a:gd name="T51" fmla="*/ 2 h 237"/>
                <a:gd name="T52" fmla="*/ 10669 w 18422"/>
                <a:gd name="T53" fmla="*/ 55 h 237"/>
                <a:gd name="T54" fmla="*/ 11095 w 18422"/>
                <a:gd name="T55" fmla="*/ 79 h 237"/>
                <a:gd name="T56" fmla="*/ 12204 w 18422"/>
                <a:gd name="T57" fmla="*/ 133 h 237"/>
                <a:gd name="T58" fmla="*/ 13955 w 18422"/>
                <a:gd name="T59" fmla="*/ 147 h 237"/>
                <a:gd name="T60" fmla="*/ 13988 w 18422"/>
                <a:gd name="T61" fmla="*/ 147 h 237"/>
                <a:gd name="T62" fmla="*/ 15822 w 18422"/>
                <a:gd name="T63" fmla="*/ 124 h 237"/>
                <a:gd name="T64" fmla="*/ 18422 w 18422"/>
                <a:gd name="T65" fmla="*/ 9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22" h="237">
                  <a:moveTo>
                    <a:pt x="18422" y="95"/>
                  </a:moveTo>
                  <a:cubicBezTo>
                    <a:pt x="18422" y="96"/>
                    <a:pt x="18422" y="97"/>
                    <a:pt x="18422" y="97"/>
                  </a:cubicBezTo>
                  <a:cubicBezTo>
                    <a:pt x="17556" y="100"/>
                    <a:pt x="16690" y="113"/>
                    <a:pt x="15824" y="125"/>
                  </a:cubicBezTo>
                  <a:cubicBezTo>
                    <a:pt x="15212" y="134"/>
                    <a:pt x="14600" y="143"/>
                    <a:pt x="13989" y="149"/>
                  </a:cubicBezTo>
                  <a:cubicBezTo>
                    <a:pt x="13975" y="149"/>
                    <a:pt x="13969" y="149"/>
                    <a:pt x="13956" y="149"/>
                  </a:cubicBezTo>
                  <a:cubicBezTo>
                    <a:pt x="13370" y="154"/>
                    <a:pt x="12784" y="155"/>
                    <a:pt x="12200" y="135"/>
                  </a:cubicBezTo>
                  <a:cubicBezTo>
                    <a:pt x="11830" y="122"/>
                    <a:pt x="11459" y="101"/>
                    <a:pt x="11089" y="81"/>
                  </a:cubicBezTo>
                  <a:cubicBezTo>
                    <a:pt x="10948" y="73"/>
                    <a:pt x="10806" y="65"/>
                    <a:pt x="10664" y="57"/>
                  </a:cubicBezTo>
                  <a:cubicBezTo>
                    <a:pt x="10075" y="25"/>
                    <a:pt x="9484" y="3"/>
                    <a:pt x="8894" y="4"/>
                  </a:cubicBezTo>
                  <a:cubicBezTo>
                    <a:pt x="8414" y="6"/>
                    <a:pt x="7934" y="24"/>
                    <a:pt x="7455" y="60"/>
                  </a:cubicBezTo>
                  <a:cubicBezTo>
                    <a:pt x="7134" y="84"/>
                    <a:pt x="6813" y="111"/>
                    <a:pt x="6492" y="136"/>
                  </a:cubicBezTo>
                  <a:cubicBezTo>
                    <a:pt x="6216" y="157"/>
                    <a:pt x="5938" y="175"/>
                    <a:pt x="5661" y="190"/>
                  </a:cubicBezTo>
                  <a:cubicBezTo>
                    <a:pt x="5330" y="207"/>
                    <a:pt x="4999" y="220"/>
                    <a:pt x="4668" y="226"/>
                  </a:cubicBezTo>
                  <a:cubicBezTo>
                    <a:pt x="4412" y="230"/>
                    <a:pt x="4155" y="232"/>
                    <a:pt x="3899" y="234"/>
                  </a:cubicBezTo>
                  <a:cubicBezTo>
                    <a:pt x="3852" y="234"/>
                    <a:pt x="3804" y="234"/>
                    <a:pt x="3757" y="234"/>
                  </a:cubicBezTo>
                  <a:cubicBezTo>
                    <a:pt x="3177" y="237"/>
                    <a:pt x="2598" y="225"/>
                    <a:pt x="2018" y="208"/>
                  </a:cubicBezTo>
                  <a:cubicBezTo>
                    <a:pt x="1346" y="189"/>
                    <a:pt x="673" y="175"/>
                    <a:pt x="0" y="180"/>
                  </a:cubicBezTo>
                  <a:cubicBezTo>
                    <a:pt x="0" y="179"/>
                    <a:pt x="0" y="179"/>
                    <a:pt x="0" y="178"/>
                  </a:cubicBezTo>
                  <a:cubicBezTo>
                    <a:pt x="675" y="173"/>
                    <a:pt x="1349" y="187"/>
                    <a:pt x="2024" y="207"/>
                  </a:cubicBezTo>
                  <a:cubicBezTo>
                    <a:pt x="2601" y="223"/>
                    <a:pt x="3179" y="235"/>
                    <a:pt x="3757" y="232"/>
                  </a:cubicBezTo>
                  <a:cubicBezTo>
                    <a:pt x="3804" y="232"/>
                    <a:pt x="3851" y="232"/>
                    <a:pt x="3899" y="232"/>
                  </a:cubicBezTo>
                  <a:cubicBezTo>
                    <a:pt x="4154" y="230"/>
                    <a:pt x="4410" y="229"/>
                    <a:pt x="4665" y="224"/>
                  </a:cubicBezTo>
                  <a:cubicBezTo>
                    <a:pt x="4995" y="218"/>
                    <a:pt x="5326" y="206"/>
                    <a:pt x="5655" y="188"/>
                  </a:cubicBezTo>
                  <a:cubicBezTo>
                    <a:pt x="5932" y="173"/>
                    <a:pt x="6209" y="155"/>
                    <a:pt x="6486" y="134"/>
                  </a:cubicBezTo>
                  <a:cubicBezTo>
                    <a:pt x="6806" y="110"/>
                    <a:pt x="7127" y="82"/>
                    <a:pt x="7447" y="58"/>
                  </a:cubicBezTo>
                  <a:cubicBezTo>
                    <a:pt x="7928" y="21"/>
                    <a:pt x="8409" y="3"/>
                    <a:pt x="8890" y="2"/>
                  </a:cubicBezTo>
                  <a:cubicBezTo>
                    <a:pt x="9483" y="0"/>
                    <a:pt x="10077" y="23"/>
                    <a:pt x="10669" y="55"/>
                  </a:cubicBezTo>
                  <a:cubicBezTo>
                    <a:pt x="10811" y="63"/>
                    <a:pt x="10953" y="71"/>
                    <a:pt x="11095" y="79"/>
                  </a:cubicBezTo>
                  <a:cubicBezTo>
                    <a:pt x="11465" y="100"/>
                    <a:pt x="11834" y="120"/>
                    <a:pt x="12204" y="133"/>
                  </a:cubicBezTo>
                  <a:cubicBezTo>
                    <a:pt x="12787" y="153"/>
                    <a:pt x="13371" y="152"/>
                    <a:pt x="13955" y="147"/>
                  </a:cubicBezTo>
                  <a:cubicBezTo>
                    <a:pt x="13968" y="147"/>
                    <a:pt x="13975" y="147"/>
                    <a:pt x="13988" y="147"/>
                  </a:cubicBezTo>
                  <a:cubicBezTo>
                    <a:pt x="14599" y="142"/>
                    <a:pt x="15211" y="133"/>
                    <a:pt x="15822" y="124"/>
                  </a:cubicBezTo>
                  <a:cubicBezTo>
                    <a:pt x="16689" y="111"/>
                    <a:pt x="17555" y="98"/>
                    <a:pt x="18422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auto">
            <a:xfrm>
              <a:off x="7" y="4131"/>
              <a:ext cx="5751" cy="103"/>
            </a:xfrm>
            <a:custGeom>
              <a:avLst/>
              <a:gdLst>
                <a:gd name="T0" fmla="*/ 18422 w 18422"/>
                <a:gd name="T1" fmla="*/ 156 h 330"/>
                <a:gd name="T2" fmla="*/ 18422 w 18422"/>
                <a:gd name="T3" fmla="*/ 158 h 330"/>
                <a:gd name="T4" fmla="*/ 15691 w 18422"/>
                <a:gd name="T5" fmla="*/ 195 h 330"/>
                <a:gd name="T6" fmla="*/ 13775 w 18422"/>
                <a:gd name="T7" fmla="*/ 225 h 330"/>
                <a:gd name="T8" fmla="*/ 11951 w 18422"/>
                <a:gd name="T9" fmla="*/ 195 h 330"/>
                <a:gd name="T10" fmla="*/ 10894 w 18422"/>
                <a:gd name="T11" fmla="*/ 120 h 330"/>
                <a:gd name="T12" fmla="*/ 10490 w 18422"/>
                <a:gd name="T13" fmla="*/ 88 h 330"/>
                <a:gd name="T14" fmla="*/ 8932 w 18422"/>
                <a:gd name="T15" fmla="*/ 9 h 330"/>
                <a:gd name="T16" fmla="*/ 7298 w 18422"/>
                <a:gd name="T17" fmla="*/ 89 h 330"/>
                <a:gd name="T18" fmla="*/ 6329 w 18422"/>
                <a:gd name="T19" fmla="*/ 194 h 330"/>
                <a:gd name="T20" fmla="*/ 5459 w 18422"/>
                <a:gd name="T21" fmla="*/ 267 h 330"/>
                <a:gd name="T22" fmla="*/ 3452 w 18422"/>
                <a:gd name="T23" fmla="*/ 329 h 330"/>
                <a:gd name="T24" fmla="*/ 1855 w 18422"/>
                <a:gd name="T25" fmla="*/ 287 h 330"/>
                <a:gd name="T26" fmla="*/ 0 w 18422"/>
                <a:gd name="T27" fmla="*/ 241 h 330"/>
                <a:gd name="T28" fmla="*/ 0 w 18422"/>
                <a:gd name="T29" fmla="*/ 239 h 330"/>
                <a:gd name="T30" fmla="*/ 1863 w 18422"/>
                <a:gd name="T31" fmla="*/ 285 h 330"/>
                <a:gd name="T32" fmla="*/ 3452 w 18422"/>
                <a:gd name="T33" fmla="*/ 327 h 330"/>
                <a:gd name="T34" fmla="*/ 5452 w 18422"/>
                <a:gd name="T35" fmla="*/ 265 h 330"/>
                <a:gd name="T36" fmla="*/ 6322 w 18422"/>
                <a:gd name="T37" fmla="*/ 193 h 330"/>
                <a:gd name="T38" fmla="*/ 7290 w 18422"/>
                <a:gd name="T39" fmla="*/ 87 h 330"/>
                <a:gd name="T40" fmla="*/ 8930 w 18422"/>
                <a:gd name="T41" fmla="*/ 6 h 330"/>
                <a:gd name="T42" fmla="*/ 10499 w 18422"/>
                <a:gd name="T43" fmla="*/ 86 h 330"/>
                <a:gd name="T44" fmla="*/ 10904 w 18422"/>
                <a:gd name="T45" fmla="*/ 119 h 330"/>
                <a:gd name="T46" fmla="*/ 11957 w 18422"/>
                <a:gd name="T47" fmla="*/ 193 h 330"/>
                <a:gd name="T48" fmla="*/ 13774 w 18422"/>
                <a:gd name="T49" fmla="*/ 223 h 330"/>
                <a:gd name="T50" fmla="*/ 15689 w 18422"/>
                <a:gd name="T51" fmla="*/ 193 h 330"/>
                <a:gd name="T52" fmla="*/ 18422 w 18422"/>
                <a:gd name="T53" fmla="*/ 15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22" h="330">
                  <a:moveTo>
                    <a:pt x="18422" y="156"/>
                  </a:moveTo>
                  <a:cubicBezTo>
                    <a:pt x="18422" y="157"/>
                    <a:pt x="18422" y="158"/>
                    <a:pt x="18422" y="158"/>
                  </a:cubicBezTo>
                  <a:cubicBezTo>
                    <a:pt x="17511" y="162"/>
                    <a:pt x="16601" y="178"/>
                    <a:pt x="15691" y="195"/>
                  </a:cubicBezTo>
                  <a:cubicBezTo>
                    <a:pt x="15052" y="206"/>
                    <a:pt x="14413" y="217"/>
                    <a:pt x="13775" y="225"/>
                  </a:cubicBezTo>
                  <a:cubicBezTo>
                    <a:pt x="13167" y="232"/>
                    <a:pt x="12557" y="227"/>
                    <a:pt x="11951" y="195"/>
                  </a:cubicBezTo>
                  <a:cubicBezTo>
                    <a:pt x="11598" y="176"/>
                    <a:pt x="11246" y="148"/>
                    <a:pt x="10894" y="120"/>
                  </a:cubicBezTo>
                  <a:cubicBezTo>
                    <a:pt x="10759" y="109"/>
                    <a:pt x="10625" y="98"/>
                    <a:pt x="10490" y="88"/>
                  </a:cubicBezTo>
                  <a:cubicBezTo>
                    <a:pt x="9972" y="48"/>
                    <a:pt x="9452" y="14"/>
                    <a:pt x="8932" y="9"/>
                  </a:cubicBezTo>
                  <a:cubicBezTo>
                    <a:pt x="8386" y="3"/>
                    <a:pt x="7841" y="31"/>
                    <a:pt x="7298" y="89"/>
                  </a:cubicBezTo>
                  <a:cubicBezTo>
                    <a:pt x="6975" y="123"/>
                    <a:pt x="6652" y="162"/>
                    <a:pt x="6329" y="194"/>
                  </a:cubicBezTo>
                  <a:cubicBezTo>
                    <a:pt x="6040" y="224"/>
                    <a:pt x="5749" y="248"/>
                    <a:pt x="5459" y="267"/>
                  </a:cubicBezTo>
                  <a:cubicBezTo>
                    <a:pt x="4791" y="311"/>
                    <a:pt x="4120" y="327"/>
                    <a:pt x="3452" y="329"/>
                  </a:cubicBezTo>
                  <a:cubicBezTo>
                    <a:pt x="2920" y="330"/>
                    <a:pt x="2387" y="312"/>
                    <a:pt x="1855" y="287"/>
                  </a:cubicBezTo>
                  <a:cubicBezTo>
                    <a:pt x="1237" y="257"/>
                    <a:pt x="619" y="238"/>
                    <a:pt x="0" y="241"/>
                  </a:cubicBezTo>
                  <a:cubicBezTo>
                    <a:pt x="0" y="240"/>
                    <a:pt x="0" y="240"/>
                    <a:pt x="0" y="239"/>
                  </a:cubicBezTo>
                  <a:cubicBezTo>
                    <a:pt x="621" y="236"/>
                    <a:pt x="1242" y="255"/>
                    <a:pt x="1863" y="285"/>
                  </a:cubicBezTo>
                  <a:cubicBezTo>
                    <a:pt x="2393" y="311"/>
                    <a:pt x="2923" y="328"/>
                    <a:pt x="3452" y="327"/>
                  </a:cubicBezTo>
                  <a:cubicBezTo>
                    <a:pt x="4118" y="325"/>
                    <a:pt x="4787" y="309"/>
                    <a:pt x="5452" y="265"/>
                  </a:cubicBezTo>
                  <a:cubicBezTo>
                    <a:pt x="5742" y="246"/>
                    <a:pt x="6033" y="222"/>
                    <a:pt x="6322" y="193"/>
                  </a:cubicBezTo>
                  <a:cubicBezTo>
                    <a:pt x="6644" y="160"/>
                    <a:pt x="6967" y="122"/>
                    <a:pt x="7290" y="87"/>
                  </a:cubicBezTo>
                  <a:cubicBezTo>
                    <a:pt x="7835" y="28"/>
                    <a:pt x="8381" y="0"/>
                    <a:pt x="8930" y="6"/>
                  </a:cubicBezTo>
                  <a:cubicBezTo>
                    <a:pt x="9453" y="12"/>
                    <a:pt x="9977" y="46"/>
                    <a:pt x="10499" y="86"/>
                  </a:cubicBezTo>
                  <a:cubicBezTo>
                    <a:pt x="10634" y="97"/>
                    <a:pt x="10769" y="108"/>
                    <a:pt x="10904" y="119"/>
                  </a:cubicBezTo>
                  <a:cubicBezTo>
                    <a:pt x="11254" y="147"/>
                    <a:pt x="11606" y="174"/>
                    <a:pt x="11957" y="193"/>
                  </a:cubicBezTo>
                  <a:cubicBezTo>
                    <a:pt x="12561" y="225"/>
                    <a:pt x="13168" y="230"/>
                    <a:pt x="13774" y="223"/>
                  </a:cubicBezTo>
                  <a:cubicBezTo>
                    <a:pt x="14412" y="215"/>
                    <a:pt x="15050" y="204"/>
                    <a:pt x="15689" y="193"/>
                  </a:cubicBezTo>
                  <a:cubicBezTo>
                    <a:pt x="16600" y="176"/>
                    <a:pt x="17511" y="160"/>
                    <a:pt x="18422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6" y="4088"/>
              <a:ext cx="5752" cy="134"/>
            </a:xfrm>
            <a:custGeom>
              <a:avLst/>
              <a:gdLst>
                <a:gd name="T0" fmla="*/ 18422 w 18422"/>
                <a:gd name="T1" fmla="*/ 222 h 429"/>
                <a:gd name="T2" fmla="*/ 15551 w 18422"/>
                <a:gd name="T3" fmla="*/ 267 h 429"/>
                <a:gd name="T4" fmla="*/ 13542 w 18422"/>
                <a:gd name="T5" fmla="*/ 304 h 429"/>
                <a:gd name="T6" fmla="*/ 11670 w 18422"/>
                <a:gd name="T7" fmla="*/ 255 h 429"/>
                <a:gd name="T8" fmla="*/ 10679 w 18422"/>
                <a:gd name="T9" fmla="*/ 160 h 429"/>
                <a:gd name="T10" fmla="*/ 10304 w 18422"/>
                <a:gd name="T11" fmla="*/ 120 h 429"/>
                <a:gd name="T12" fmla="*/ 8794 w 18422"/>
                <a:gd name="T13" fmla="*/ 15 h 429"/>
                <a:gd name="T14" fmla="*/ 7136 w 18422"/>
                <a:gd name="T15" fmla="*/ 120 h 429"/>
                <a:gd name="T16" fmla="*/ 6166 w 18422"/>
                <a:gd name="T17" fmla="*/ 258 h 429"/>
                <a:gd name="T18" fmla="*/ 5249 w 18422"/>
                <a:gd name="T19" fmla="*/ 349 h 429"/>
                <a:gd name="T20" fmla="*/ 5223 w 18422"/>
                <a:gd name="T21" fmla="*/ 351 h 429"/>
                <a:gd name="T22" fmla="*/ 3126 w 18422"/>
                <a:gd name="T23" fmla="*/ 428 h 429"/>
                <a:gd name="T24" fmla="*/ 1681 w 18422"/>
                <a:gd name="T25" fmla="*/ 370 h 429"/>
                <a:gd name="T26" fmla="*/ 0 w 18422"/>
                <a:gd name="T27" fmla="*/ 305 h 429"/>
                <a:gd name="T28" fmla="*/ 0 w 18422"/>
                <a:gd name="T29" fmla="*/ 303 h 429"/>
                <a:gd name="T30" fmla="*/ 1692 w 18422"/>
                <a:gd name="T31" fmla="*/ 368 h 429"/>
                <a:gd name="T32" fmla="*/ 3127 w 18422"/>
                <a:gd name="T33" fmla="*/ 426 h 429"/>
                <a:gd name="T34" fmla="*/ 5215 w 18422"/>
                <a:gd name="T35" fmla="*/ 349 h 429"/>
                <a:gd name="T36" fmla="*/ 5242 w 18422"/>
                <a:gd name="T37" fmla="*/ 348 h 429"/>
                <a:gd name="T38" fmla="*/ 6158 w 18422"/>
                <a:gd name="T39" fmla="*/ 256 h 429"/>
                <a:gd name="T40" fmla="*/ 7128 w 18422"/>
                <a:gd name="T41" fmla="*/ 119 h 429"/>
                <a:gd name="T42" fmla="*/ 8793 w 18422"/>
                <a:gd name="T43" fmla="*/ 13 h 429"/>
                <a:gd name="T44" fmla="*/ 10317 w 18422"/>
                <a:gd name="T45" fmla="*/ 119 h 429"/>
                <a:gd name="T46" fmla="*/ 10692 w 18422"/>
                <a:gd name="T47" fmla="*/ 159 h 429"/>
                <a:gd name="T48" fmla="*/ 11680 w 18422"/>
                <a:gd name="T49" fmla="*/ 254 h 429"/>
                <a:gd name="T50" fmla="*/ 13540 w 18422"/>
                <a:gd name="T51" fmla="*/ 302 h 429"/>
                <a:gd name="T52" fmla="*/ 15548 w 18422"/>
                <a:gd name="T53" fmla="*/ 266 h 429"/>
                <a:gd name="T54" fmla="*/ 18422 w 18422"/>
                <a:gd name="T55" fmla="*/ 221 h 429"/>
                <a:gd name="T56" fmla="*/ 18422 w 18422"/>
                <a:gd name="T57" fmla="*/ 222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422" h="429">
                  <a:moveTo>
                    <a:pt x="18422" y="222"/>
                  </a:moveTo>
                  <a:cubicBezTo>
                    <a:pt x="17465" y="228"/>
                    <a:pt x="16508" y="247"/>
                    <a:pt x="15551" y="267"/>
                  </a:cubicBezTo>
                  <a:cubicBezTo>
                    <a:pt x="14881" y="281"/>
                    <a:pt x="14211" y="298"/>
                    <a:pt x="13542" y="304"/>
                  </a:cubicBezTo>
                  <a:cubicBezTo>
                    <a:pt x="12918" y="308"/>
                    <a:pt x="12292" y="301"/>
                    <a:pt x="11670" y="255"/>
                  </a:cubicBezTo>
                  <a:cubicBezTo>
                    <a:pt x="11340" y="231"/>
                    <a:pt x="11009" y="196"/>
                    <a:pt x="10679" y="160"/>
                  </a:cubicBezTo>
                  <a:cubicBezTo>
                    <a:pt x="10554" y="147"/>
                    <a:pt x="10429" y="133"/>
                    <a:pt x="10304" y="120"/>
                  </a:cubicBezTo>
                  <a:cubicBezTo>
                    <a:pt x="9803" y="68"/>
                    <a:pt x="9298" y="27"/>
                    <a:pt x="8794" y="15"/>
                  </a:cubicBezTo>
                  <a:cubicBezTo>
                    <a:pt x="8238" y="3"/>
                    <a:pt x="7688" y="42"/>
                    <a:pt x="7136" y="120"/>
                  </a:cubicBezTo>
                  <a:cubicBezTo>
                    <a:pt x="6813" y="166"/>
                    <a:pt x="6490" y="217"/>
                    <a:pt x="6166" y="258"/>
                  </a:cubicBezTo>
                  <a:cubicBezTo>
                    <a:pt x="5862" y="296"/>
                    <a:pt x="5556" y="326"/>
                    <a:pt x="5249" y="349"/>
                  </a:cubicBezTo>
                  <a:cubicBezTo>
                    <a:pt x="5239" y="350"/>
                    <a:pt x="5233" y="350"/>
                    <a:pt x="5223" y="351"/>
                  </a:cubicBezTo>
                  <a:cubicBezTo>
                    <a:pt x="4525" y="402"/>
                    <a:pt x="3824" y="429"/>
                    <a:pt x="3126" y="428"/>
                  </a:cubicBezTo>
                  <a:cubicBezTo>
                    <a:pt x="2644" y="427"/>
                    <a:pt x="2162" y="405"/>
                    <a:pt x="1681" y="370"/>
                  </a:cubicBezTo>
                  <a:cubicBezTo>
                    <a:pt x="1122" y="328"/>
                    <a:pt x="562" y="304"/>
                    <a:pt x="0" y="305"/>
                  </a:cubicBezTo>
                  <a:cubicBezTo>
                    <a:pt x="0" y="304"/>
                    <a:pt x="0" y="304"/>
                    <a:pt x="0" y="303"/>
                  </a:cubicBezTo>
                  <a:cubicBezTo>
                    <a:pt x="565" y="302"/>
                    <a:pt x="1129" y="326"/>
                    <a:pt x="1692" y="368"/>
                  </a:cubicBezTo>
                  <a:cubicBezTo>
                    <a:pt x="2170" y="404"/>
                    <a:pt x="2649" y="426"/>
                    <a:pt x="3127" y="426"/>
                  </a:cubicBezTo>
                  <a:cubicBezTo>
                    <a:pt x="3822" y="428"/>
                    <a:pt x="4521" y="400"/>
                    <a:pt x="5215" y="349"/>
                  </a:cubicBezTo>
                  <a:cubicBezTo>
                    <a:pt x="5226" y="349"/>
                    <a:pt x="5231" y="348"/>
                    <a:pt x="5242" y="348"/>
                  </a:cubicBezTo>
                  <a:cubicBezTo>
                    <a:pt x="5548" y="324"/>
                    <a:pt x="5854" y="295"/>
                    <a:pt x="6158" y="256"/>
                  </a:cubicBezTo>
                  <a:cubicBezTo>
                    <a:pt x="6482" y="216"/>
                    <a:pt x="6805" y="165"/>
                    <a:pt x="7128" y="119"/>
                  </a:cubicBezTo>
                  <a:cubicBezTo>
                    <a:pt x="7682" y="39"/>
                    <a:pt x="8234" y="0"/>
                    <a:pt x="8793" y="13"/>
                  </a:cubicBezTo>
                  <a:cubicBezTo>
                    <a:pt x="9301" y="24"/>
                    <a:pt x="9811" y="66"/>
                    <a:pt x="10317" y="119"/>
                  </a:cubicBezTo>
                  <a:cubicBezTo>
                    <a:pt x="10442" y="132"/>
                    <a:pt x="10567" y="145"/>
                    <a:pt x="10692" y="159"/>
                  </a:cubicBezTo>
                  <a:cubicBezTo>
                    <a:pt x="11021" y="195"/>
                    <a:pt x="11350" y="230"/>
                    <a:pt x="11680" y="254"/>
                  </a:cubicBezTo>
                  <a:cubicBezTo>
                    <a:pt x="12298" y="299"/>
                    <a:pt x="12920" y="306"/>
                    <a:pt x="13540" y="302"/>
                  </a:cubicBezTo>
                  <a:cubicBezTo>
                    <a:pt x="14209" y="296"/>
                    <a:pt x="14879" y="280"/>
                    <a:pt x="15548" y="266"/>
                  </a:cubicBezTo>
                  <a:cubicBezTo>
                    <a:pt x="16506" y="245"/>
                    <a:pt x="17464" y="226"/>
                    <a:pt x="18422" y="221"/>
                  </a:cubicBezTo>
                  <a:cubicBezTo>
                    <a:pt x="18422" y="221"/>
                    <a:pt x="18422" y="222"/>
                    <a:pt x="18422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6" y="4046"/>
              <a:ext cx="5752" cy="165"/>
            </a:xfrm>
            <a:custGeom>
              <a:avLst/>
              <a:gdLst>
                <a:gd name="T0" fmla="*/ 18423 w 18423"/>
                <a:gd name="T1" fmla="*/ 282 h 526"/>
                <a:gd name="T2" fmla="*/ 15407 w 18423"/>
                <a:gd name="T3" fmla="*/ 336 h 526"/>
                <a:gd name="T4" fmla="*/ 13290 w 18423"/>
                <a:gd name="T5" fmla="*/ 376 h 526"/>
                <a:gd name="T6" fmla="*/ 12330 w 18423"/>
                <a:gd name="T7" fmla="*/ 365 h 526"/>
                <a:gd name="T8" fmla="*/ 11369 w 18423"/>
                <a:gd name="T9" fmla="*/ 309 h 526"/>
                <a:gd name="T10" fmla="*/ 10454 w 18423"/>
                <a:gd name="T11" fmla="*/ 195 h 526"/>
                <a:gd name="T12" fmla="*/ 10116 w 18423"/>
                <a:gd name="T13" fmla="*/ 147 h 526"/>
                <a:gd name="T14" fmla="*/ 8678 w 18423"/>
                <a:gd name="T15" fmla="*/ 20 h 526"/>
                <a:gd name="T16" fmla="*/ 7069 w 18423"/>
                <a:gd name="T17" fmla="*/ 133 h 526"/>
                <a:gd name="T18" fmla="*/ 6981 w 18423"/>
                <a:gd name="T19" fmla="*/ 149 h 526"/>
                <a:gd name="T20" fmla="*/ 6010 w 18423"/>
                <a:gd name="T21" fmla="*/ 319 h 526"/>
                <a:gd name="T22" fmla="*/ 5039 w 18423"/>
                <a:gd name="T23" fmla="*/ 428 h 526"/>
                <a:gd name="T24" fmla="*/ 3800 w 18423"/>
                <a:gd name="T25" fmla="*/ 499 h 526"/>
                <a:gd name="T26" fmla="*/ 2794 w 18423"/>
                <a:gd name="T27" fmla="*/ 524 h 526"/>
                <a:gd name="T28" fmla="*/ 1504 w 18423"/>
                <a:gd name="T29" fmla="*/ 449 h 526"/>
                <a:gd name="T30" fmla="*/ 0 w 18423"/>
                <a:gd name="T31" fmla="*/ 365 h 526"/>
                <a:gd name="T32" fmla="*/ 1 w 18423"/>
                <a:gd name="T33" fmla="*/ 363 h 526"/>
                <a:gd name="T34" fmla="*/ 1518 w 18423"/>
                <a:gd name="T35" fmla="*/ 448 h 526"/>
                <a:gd name="T36" fmla="*/ 2796 w 18423"/>
                <a:gd name="T37" fmla="*/ 523 h 526"/>
                <a:gd name="T38" fmla="*/ 3794 w 18423"/>
                <a:gd name="T39" fmla="*/ 498 h 526"/>
                <a:gd name="T40" fmla="*/ 5031 w 18423"/>
                <a:gd name="T41" fmla="*/ 426 h 526"/>
                <a:gd name="T42" fmla="*/ 6002 w 18423"/>
                <a:gd name="T43" fmla="*/ 317 h 526"/>
                <a:gd name="T44" fmla="*/ 6973 w 18423"/>
                <a:gd name="T45" fmla="*/ 147 h 526"/>
                <a:gd name="T46" fmla="*/ 7060 w 18423"/>
                <a:gd name="T47" fmla="*/ 131 h 526"/>
                <a:gd name="T48" fmla="*/ 8678 w 18423"/>
                <a:gd name="T49" fmla="*/ 18 h 526"/>
                <a:gd name="T50" fmla="*/ 9463 w 18423"/>
                <a:gd name="T51" fmla="*/ 69 h 526"/>
                <a:gd name="T52" fmla="*/ 10132 w 18423"/>
                <a:gd name="T53" fmla="*/ 146 h 526"/>
                <a:gd name="T54" fmla="*/ 10471 w 18423"/>
                <a:gd name="T55" fmla="*/ 194 h 526"/>
                <a:gd name="T56" fmla="*/ 11381 w 18423"/>
                <a:gd name="T57" fmla="*/ 308 h 526"/>
                <a:gd name="T58" fmla="*/ 12331 w 18423"/>
                <a:gd name="T59" fmla="*/ 363 h 526"/>
                <a:gd name="T60" fmla="*/ 13287 w 18423"/>
                <a:gd name="T61" fmla="*/ 374 h 526"/>
                <a:gd name="T62" fmla="*/ 15404 w 18423"/>
                <a:gd name="T63" fmla="*/ 335 h 526"/>
                <a:gd name="T64" fmla="*/ 18423 w 18423"/>
                <a:gd name="T65" fmla="*/ 281 h 526"/>
                <a:gd name="T66" fmla="*/ 18423 w 18423"/>
                <a:gd name="T67" fmla="*/ 28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23" h="526">
                  <a:moveTo>
                    <a:pt x="18423" y="282"/>
                  </a:moveTo>
                  <a:cubicBezTo>
                    <a:pt x="17418" y="289"/>
                    <a:pt x="16412" y="313"/>
                    <a:pt x="15407" y="336"/>
                  </a:cubicBezTo>
                  <a:cubicBezTo>
                    <a:pt x="14702" y="353"/>
                    <a:pt x="13995" y="375"/>
                    <a:pt x="13290" y="376"/>
                  </a:cubicBezTo>
                  <a:cubicBezTo>
                    <a:pt x="12970" y="377"/>
                    <a:pt x="12649" y="374"/>
                    <a:pt x="12330" y="365"/>
                  </a:cubicBezTo>
                  <a:cubicBezTo>
                    <a:pt x="12009" y="356"/>
                    <a:pt x="11688" y="340"/>
                    <a:pt x="11369" y="309"/>
                  </a:cubicBezTo>
                  <a:cubicBezTo>
                    <a:pt x="11063" y="280"/>
                    <a:pt x="10758" y="239"/>
                    <a:pt x="10454" y="195"/>
                  </a:cubicBezTo>
                  <a:cubicBezTo>
                    <a:pt x="10341" y="179"/>
                    <a:pt x="10228" y="162"/>
                    <a:pt x="10116" y="147"/>
                  </a:cubicBezTo>
                  <a:cubicBezTo>
                    <a:pt x="9639" y="83"/>
                    <a:pt x="9158" y="36"/>
                    <a:pt x="8678" y="20"/>
                  </a:cubicBezTo>
                  <a:cubicBezTo>
                    <a:pt x="8136" y="3"/>
                    <a:pt x="7604" y="38"/>
                    <a:pt x="7069" y="133"/>
                  </a:cubicBezTo>
                  <a:cubicBezTo>
                    <a:pt x="7039" y="138"/>
                    <a:pt x="7010" y="144"/>
                    <a:pt x="6981" y="149"/>
                  </a:cubicBezTo>
                  <a:cubicBezTo>
                    <a:pt x="6658" y="207"/>
                    <a:pt x="6335" y="270"/>
                    <a:pt x="6010" y="319"/>
                  </a:cubicBezTo>
                  <a:cubicBezTo>
                    <a:pt x="5688" y="367"/>
                    <a:pt x="5363" y="402"/>
                    <a:pt x="5039" y="428"/>
                  </a:cubicBezTo>
                  <a:cubicBezTo>
                    <a:pt x="4627" y="461"/>
                    <a:pt x="4213" y="481"/>
                    <a:pt x="3800" y="499"/>
                  </a:cubicBezTo>
                  <a:cubicBezTo>
                    <a:pt x="3465" y="514"/>
                    <a:pt x="3129" y="526"/>
                    <a:pt x="2794" y="524"/>
                  </a:cubicBezTo>
                  <a:cubicBezTo>
                    <a:pt x="2363" y="522"/>
                    <a:pt x="1933" y="497"/>
                    <a:pt x="1504" y="449"/>
                  </a:cubicBezTo>
                  <a:cubicBezTo>
                    <a:pt x="1004" y="392"/>
                    <a:pt x="504" y="366"/>
                    <a:pt x="0" y="365"/>
                  </a:cubicBezTo>
                  <a:cubicBezTo>
                    <a:pt x="1" y="364"/>
                    <a:pt x="1" y="364"/>
                    <a:pt x="1" y="363"/>
                  </a:cubicBezTo>
                  <a:cubicBezTo>
                    <a:pt x="509" y="364"/>
                    <a:pt x="1014" y="391"/>
                    <a:pt x="1518" y="448"/>
                  </a:cubicBezTo>
                  <a:cubicBezTo>
                    <a:pt x="1942" y="495"/>
                    <a:pt x="2369" y="521"/>
                    <a:pt x="2796" y="523"/>
                  </a:cubicBezTo>
                  <a:cubicBezTo>
                    <a:pt x="3128" y="524"/>
                    <a:pt x="3461" y="513"/>
                    <a:pt x="3794" y="498"/>
                  </a:cubicBezTo>
                  <a:cubicBezTo>
                    <a:pt x="4206" y="479"/>
                    <a:pt x="4620" y="459"/>
                    <a:pt x="5031" y="426"/>
                  </a:cubicBezTo>
                  <a:cubicBezTo>
                    <a:pt x="5355" y="401"/>
                    <a:pt x="5680" y="365"/>
                    <a:pt x="6002" y="317"/>
                  </a:cubicBezTo>
                  <a:cubicBezTo>
                    <a:pt x="6326" y="269"/>
                    <a:pt x="6650" y="205"/>
                    <a:pt x="6973" y="147"/>
                  </a:cubicBezTo>
                  <a:cubicBezTo>
                    <a:pt x="7001" y="142"/>
                    <a:pt x="7030" y="137"/>
                    <a:pt x="7060" y="131"/>
                  </a:cubicBezTo>
                  <a:cubicBezTo>
                    <a:pt x="7598" y="35"/>
                    <a:pt x="8133" y="0"/>
                    <a:pt x="8678" y="18"/>
                  </a:cubicBezTo>
                  <a:cubicBezTo>
                    <a:pt x="8940" y="27"/>
                    <a:pt x="9202" y="45"/>
                    <a:pt x="9463" y="69"/>
                  </a:cubicBezTo>
                  <a:cubicBezTo>
                    <a:pt x="9686" y="90"/>
                    <a:pt x="9910" y="116"/>
                    <a:pt x="10132" y="146"/>
                  </a:cubicBezTo>
                  <a:cubicBezTo>
                    <a:pt x="10245" y="162"/>
                    <a:pt x="10358" y="178"/>
                    <a:pt x="10471" y="194"/>
                  </a:cubicBezTo>
                  <a:cubicBezTo>
                    <a:pt x="10774" y="238"/>
                    <a:pt x="11077" y="279"/>
                    <a:pt x="11381" y="308"/>
                  </a:cubicBezTo>
                  <a:cubicBezTo>
                    <a:pt x="11697" y="338"/>
                    <a:pt x="12014" y="354"/>
                    <a:pt x="12331" y="363"/>
                  </a:cubicBezTo>
                  <a:cubicBezTo>
                    <a:pt x="12649" y="373"/>
                    <a:pt x="12969" y="375"/>
                    <a:pt x="13287" y="374"/>
                  </a:cubicBezTo>
                  <a:cubicBezTo>
                    <a:pt x="13993" y="373"/>
                    <a:pt x="14699" y="351"/>
                    <a:pt x="15404" y="335"/>
                  </a:cubicBezTo>
                  <a:cubicBezTo>
                    <a:pt x="16410" y="311"/>
                    <a:pt x="17416" y="287"/>
                    <a:pt x="18423" y="281"/>
                  </a:cubicBezTo>
                  <a:cubicBezTo>
                    <a:pt x="18423" y="281"/>
                    <a:pt x="18423" y="282"/>
                    <a:pt x="18423" y="2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6" y="4010"/>
              <a:ext cx="5752" cy="189"/>
            </a:xfrm>
            <a:custGeom>
              <a:avLst/>
              <a:gdLst>
                <a:gd name="T0" fmla="*/ 18423 w 18423"/>
                <a:gd name="T1" fmla="*/ 325 h 606"/>
                <a:gd name="T2" fmla="*/ 15266 w 18423"/>
                <a:gd name="T3" fmla="*/ 388 h 606"/>
                <a:gd name="T4" fmla="*/ 13027 w 18423"/>
                <a:gd name="T5" fmla="*/ 429 h 606"/>
                <a:gd name="T6" fmla="*/ 11058 w 18423"/>
                <a:gd name="T7" fmla="*/ 344 h 606"/>
                <a:gd name="T8" fmla="*/ 10230 w 18423"/>
                <a:gd name="T9" fmla="*/ 213 h 606"/>
                <a:gd name="T10" fmla="*/ 9937 w 18423"/>
                <a:gd name="T11" fmla="*/ 159 h 606"/>
                <a:gd name="T12" fmla="*/ 8598 w 18423"/>
                <a:gd name="T13" fmla="*/ 15 h 606"/>
                <a:gd name="T14" fmla="*/ 7674 w 18423"/>
                <a:gd name="T15" fmla="*/ 32 h 606"/>
                <a:gd name="T16" fmla="*/ 6841 w 18423"/>
                <a:gd name="T17" fmla="*/ 163 h 606"/>
                <a:gd name="T18" fmla="*/ 5867 w 18423"/>
                <a:gd name="T19" fmla="*/ 364 h 606"/>
                <a:gd name="T20" fmla="*/ 4834 w 18423"/>
                <a:gd name="T21" fmla="*/ 489 h 606"/>
                <a:gd name="T22" fmla="*/ 3510 w 18423"/>
                <a:gd name="T23" fmla="*/ 572 h 606"/>
                <a:gd name="T24" fmla="*/ 2471 w 18423"/>
                <a:gd name="T25" fmla="*/ 603 h 606"/>
                <a:gd name="T26" fmla="*/ 1332 w 18423"/>
                <a:gd name="T27" fmla="*/ 510 h 606"/>
                <a:gd name="T28" fmla="*/ 0 w 18423"/>
                <a:gd name="T29" fmla="*/ 408 h 606"/>
                <a:gd name="T30" fmla="*/ 1 w 18423"/>
                <a:gd name="T31" fmla="*/ 406 h 606"/>
                <a:gd name="T32" fmla="*/ 1348 w 18423"/>
                <a:gd name="T33" fmla="*/ 509 h 606"/>
                <a:gd name="T34" fmla="*/ 2473 w 18423"/>
                <a:gd name="T35" fmla="*/ 601 h 606"/>
                <a:gd name="T36" fmla="*/ 3502 w 18423"/>
                <a:gd name="T37" fmla="*/ 571 h 606"/>
                <a:gd name="T38" fmla="*/ 4825 w 18423"/>
                <a:gd name="T39" fmla="*/ 488 h 606"/>
                <a:gd name="T40" fmla="*/ 5859 w 18423"/>
                <a:gd name="T41" fmla="*/ 363 h 606"/>
                <a:gd name="T42" fmla="*/ 6833 w 18423"/>
                <a:gd name="T43" fmla="*/ 161 h 606"/>
                <a:gd name="T44" fmla="*/ 7666 w 18423"/>
                <a:gd name="T45" fmla="*/ 30 h 606"/>
                <a:gd name="T46" fmla="*/ 8601 w 18423"/>
                <a:gd name="T47" fmla="*/ 13 h 606"/>
                <a:gd name="T48" fmla="*/ 9956 w 18423"/>
                <a:gd name="T49" fmla="*/ 159 h 606"/>
                <a:gd name="T50" fmla="*/ 10250 w 18423"/>
                <a:gd name="T51" fmla="*/ 212 h 606"/>
                <a:gd name="T52" fmla="*/ 11073 w 18423"/>
                <a:gd name="T53" fmla="*/ 343 h 606"/>
                <a:gd name="T54" fmla="*/ 13024 w 18423"/>
                <a:gd name="T55" fmla="*/ 427 h 606"/>
                <a:gd name="T56" fmla="*/ 15263 w 18423"/>
                <a:gd name="T57" fmla="*/ 386 h 606"/>
                <a:gd name="T58" fmla="*/ 18422 w 18423"/>
                <a:gd name="T59" fmla="*/ 324 h 606"/>
                <a:gd name="T60" fmla="*/ 18423 w 18423"/>
                <a:gd name="T61" fmla="*/ 325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423" h="606">
                  <a:moveTo>
                    <a:pt x="18423" y="325"/>
                  </a:moveTo>
                  <a:cubicBezTo>
                    <a:pt x="17371" y="334"/>
                    <a:pt x="16318" y="361"/>
                    <a:pt x="15266" y="388"/>
                  </a:cubicBezTo>
                  <a:cubicBezTo>
                    <a:pt x="14520" y="408"/>
                    <a:pt x="13773" y="432"/>
                    <a:pt x="13027" y="429"/>
                  </a:cubicBezTo>
                  <a:cubicBezTo>
                    <a:pt x="12371" y="427"/>
                    <a:pt x="11709" y="421"/>
                    <a:pt x="11058" y="344"/>
                  </a:cubicBezTo>
                  <a:cubicBezTo>
                    <a:pt x="10781" y="311"/>
                    <a:pt x="10505" y="264"/>
                    <a:pt x="10230" y="213"/>
                  </a:cubicBezTo>
                  <a:cubicBezTo>
                    <a:pt x="10132" y="194"/>
                    <a:pt x="10034" y="176"/>
                    <a:pt x="9937" y="159"/>
                  </a:cubicBezTo>
                  <a:cubicBezTo>
                    <a:pt x="9495" y="83"/>
                    <a:pt x="9046" y="33"/>
                    <a:pt x="8598" y="15"/>
                  </a:cubicBezTo>
                  <a:cubicBezTo>
                    <a:pt x="8290" y="3"/>
                    <a:pt x="7981" y="4"/>
                    <a:pt x="7674" y="32"/>
                  </a:cubicBezTo>
                  <a:cubicBezTo>
                    <a:pt x="7394" y="58"/>
                    <a:pt x="7117" y="104"/>
                    <a:pt x="6841" y="163"/>
                  </a:cubicBezTo>
                  <a:cubicBezTo>
                    <a:pt x="6517" y="232"/>
                    <a:pt x="6194" y="309"/>
                    <a:pt x="5867" y="364"/>
                  </a:cubicBezTo>
                  <a:cubicBezTo>
                    <a:pt x="5526" y="422"/>
                    <a:pt x="5180" y="461"/>
                    <a:pt x="4834" y="489"/>
                  </a:cubicBezTo>
                  <a:cubicBezTo>
                    <a:pt x="4394" y="525"/>
                    <a:pt x="3951" y="550"/>
                    <a:pt x="3510" y="572"/>
                  </a:cubicBezTo>
                  <a:cubicBezTo>
                    <a:pt x="3164" y="590"/>
                    <a:pt x="2817" y="606"/>
                    <a:pt x="2471" y="603"/>
                  </a:cubicBezTo>
                  <a:cubicBezTo>
                    <a:pt x="2090" y="599"/>
                    <a:pt x="1709" y="574"/>
                    <a:pt x="1332" y="510"/>
                  </a:cubicBezTo>
                  <a:cubicBezTo>
                    <a:pt x="891" y="436"/>
                    <a:pt x="448" y="410"/>
                    <a:pt x="0" y="408"/>
                  </a:cubicBezTo>
                  <a:cubicBezTo>
                    <a:pt x="0" y="407"/>
                    <a:pt x="1" y="407"/>
                    <a:pt x="1" y="406"/>
                  </a:cubicBezTo>
                  <a:cubicBezTo>
                    <a:pt x="454" y="409"/>
                    <a:pt x="901" y="434"/>
                    <a:pt x="1348" y="509"/>
                  </a:cubicBezTo>
                  <a:cubicBezTo>
                    <a:pt x="1721" y="572"/>
                    <a:pt x="2097" y="597"/>
                    <a:pt x="2473" y="601"/>
                  </a:cubicBezTo>
                  <a:cubicBezTo>
                    <a:pt x="2816" y="604"/>
                    <a:pt x="3160" y="588"/>
                    <a:pt x="3502" y="571"/>
                  </a:cubicBezTo>
                  <a:cubicBezTo>
                    <a:pt x="3943" y="548"/>
                    <a:pt x="4385" y="524"/>
                    <a:pt x="4825" y="488"/>
                  </a:cubicBezTo>
                  <a:cubicBezTo>
                    <a:pt x="5171" y="460"/>
                    <a:pt x="5517" y="421"/>
                    <a:pt x="5859" y="363"/>
                  </a:cubicBezTo>
                  <a:cubicBezTo>
                    <a:pt x="6185" y="307"/>
                    <a:pt x="6509" y="231"/>
                    <a:pt x="6833" y="161"/>
                  </a:cubicBezTo>
                  <a:cubicBezTo>
                    <a:pt x="7108" y="102"/>
                    <a:pt x="7386" y="56"/>
                    <a:pt x="7666" y="30"/>
                  </a:cubicBezTo>
                  <a:cubicBezTo>
                    <a:pt x="7976" y="2"/>
                    <a:pt x="8290" y="0"/>
                    <a:pt x="8601" y="13"/>
                  </a:cubicBezTo>
                  <a:cubicBezTo>
                    <a:pt x="9054" y="32"/>
                    <a:pt x="9508" y="81"/>
                    <a:pt x="9956" y="159"/>
                  </a:cubicBezTo>
                  <a:cubicBezTo>
                    <a:pt x="10054" y="176"/>
                    <a:pt x="10153" y="194"/>
                    <a:pt x="10250" y="212"/>
                  </a:cubicBezTo>
                  <a:cubicBezTo>
                    <a:pt x="10524" y="263"/>
                    <a:pt x="10798" y="310"/>
                    <a:pt x="11073" y="343"/>
                  </a:cubicBezTo>
                  <a:cubicBezTo>
                    <a:pt x="11718" y="419"/>
                    <a:pt x="12374" y="425"/>
                    <a:pt x="13024" y="427"/>
                  </a:cubicBezTo>
                  <a:cubicBezTo>
                    <a:pt x="13770" y="430"/>
                    <a:pt x="14517" y="406"/>
                    <a:pt x="15263" y="386"/>
                  </a:cubicBezTo>
                  <a:cubicBezTo>
                    <a:pt x="16316" y="359"/>
                    <a:pt x="17369" y="332"/>
                    <a:pt x="18422" y="324"/>
                  </a:cubicBezTo>
                  <a:cubicBezTo>
                    <a:pt x="18423" y="324"/>
                    <a:pt x="18423" y="325"/>
                    <a:pt x="18423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6" y="3975"/>
              <a:ext cx="5752" cy="212"/>
            </a:xfrm>
            <a:custGeom>
              <a:avLst/>
              <a:gdLst>
                <a:gd name="T0" fmla="*/ 18424 w 18424"/>
                <a:gd name="T1" fmla="*/ 366 h 680"/>
                <a:gd name="T2" fmla="*/ 15875 w 18424"/>
                <a:gd name="T3" fmla="*/ 419 h 680"/>
                <a:gd name="T4" fmla="*/ 15646 w 18424"/>
                <a:gd name="T5" fmla="*/ 425 h 680"/>
                <a:gd name="T6" fmla="*/ 15139 w 18424"/>
                <a:gd name="T7" fmla="*/ 439 h 680"/>
                <a:gd name="T8" fmla="*/ 12768 w 18424"/>
                <a:gd name="T9" fmla="*/ 477 h 680"/>
                <a:gd name="T10" fmla="*/ 11709 w 18424"/>
                <a:gd name="T11" fmla="*/ 453 h 680"/>
                <a:gd name="T12" fmla="*/ 10755 w 18424"/>
                <a:gd name="T13" fmla="*/ 375 h 680"/>
                <a:gd name="T14" fmla="*/ 10025 w 18424"/>
                <a:gd name="T15" fmla="*/ 230 h 680"/>
                <a:gd name="T16" fmla="*/ 9782 w 18424"/>
                <a:gd name="T17" fmla="*/ 173 h 680"/>
                <a:gd name="T18" fmla="*/ 8567 w 18424"/>
                <a:gd name="T19" fmla="*/ 18 h 680"/>
                <a:gd name="T20" fmla="*/ 7599 w 18424"/>
                <a:gd name="T21" fmla="*/ 34 h 680"/>
                <a:gd name="T22" fmla="*/ 6728 w 18424"/>
                <a:gd name="T23" fmla="*/ 178 h 680"/>
                <a:gd name="T24" fmla="*/ 5733 w 18424"/>
                <a:gd name="T25" fmla="*/ 410 h 680"/>
                <a:gd name="T26" fmla="*/ 4644 w 18424"/>
                <a:gd name="T27" fmla="*/ 547 h 680"/>
                <a:gd name="T28" fmla="*/ 3242 w 18424"/>
                <a:gd name="T29" fmla="*/ 641 h 680"/>
                <a:gd name="T30" fmla="*/ 3225 w 18424"/>
                <a:gd name="T31" fmla="*/ 642 h 680"/>
                <a:gd name="T32" fmla="*/ 2176 w 18424"/>
                <a:gd name="T33" fmla="*/ 676 h 680"/>
                <a:gd name="T34" fmla="*/ 1176 w 18424"/>
                <a:gd name="T35" fmla="*/ 568 h 680"/>
                <a:gd name="T36" fmla="*/ 763 w 18424"/>
                <a:gd name="T37" fmla="*/ 488 h 680"/>
                <a:gd name="T38" fmla="*/ 0 w 18424"/>
                <a:gd name="T39" fmla="*/ 449 h 680"/>
                <a:gd name="T40" fmla="*/ 2 w 18424"/>
                <a:gd name="T41" fmla="*/ 447 h 680"/>
                <a:gd name="T42" fmla="*/ 777 w 18424"/>
                <a:gd name="T43" fmla="*/ 487 h 680"/>
                <a:gd name="T44" fmla="*/ 1192 w 18424"/>
                <a:gd name="T45" fmla="*/ 568 h 680"/>
                <a:gd name="T46" fmla="*/ 2179 w 18424"/>
                <a:gd name="T47" fmla="*/ 674 h 680"/>
                <a:gd name="T48" fmla="*/ 3217 w 18424"/>
                <a:gd name="T49" fmla="*/ 640 h 680"/>
                <a:gd name="T50" fmla="*/ 3234 w 18424"/>
                <a:gd name="T51" fmla="*/ 639 h 680"/>
                <a:gd name="T52" fmla="*/ 4634 w 18424"/>
                <a:gd name="T53" fmla="*/ 546 h 680"/>
                <a:gd name="T54" fmla="*/ 5725 w 18424"/>
                <a:gd name="T55" fmla="*/ 409 h 680"/>
                <a:gd name="T56" fmla="*/ 6720 w 18424"/>
                <a:gd name="T57" fmla="*/ 177 h 680"/>
                <a:gd name="T58" fmla="*/ 7591 w 18424"/>
                <a:gd name="T59" fmla="*/ 32 h 680"/>
                <a:gd name="T60" fmla="*/ 8572 w 18424"/>
                <a:gd name="T61" fmla="*/ 16 h 680"/>
                <a:gd name="T62" fmla="*/ 9804 w 18424"/>
                <a:gd name="T63" fmla="*/ 173 h 680"/>
                <a:gd name="T64" fmla="*/ 10047 w 18424"/>
                <a:gd name="T65" fmla="*/ 230 h 680"/>
                <a:gd name="T66" fmla="*/ 10773 w 18424"/>
                <a:gd name="T67" fmla="*/ 374 h 680"/>
                <a:gd name="T68" fmla="*/ 12765 w 18424"/>
                <a:gd name="T69" fmla="*/ 475 h 680"/>
                <a:gd name="T70" fmla="*/ 15135 w 18424"/>
                <a:gd name="T71" fmla="*/ 437 h 680"/>
                <a:gd name="T72" fmla="*/ 15642 w 18424"/>
                <a:gd name="T73" fmla="*/ 423 h 680"/>
                <a:gd name="T74" fmla="*/ 15871 w 18424"/>
                <a:gd name="T75" fmla="*/ 417 h 680"/>
                <a:gd name="T76" fmla="*/ 18423 w 18424"/>
                <a:gd name="T77" fmla="*/ 365 h 680"/>
                <a:gd name="T78" fmla="*/ 18424 w 18424"/>
                <a:gd name="T79" fmla="*/ 366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24" h="680">
                  <a:moveTo>
                    <a:pt x="18424" y="366"/>
                  </a:moveTo>
                  <a:cubicBezTo>
                    <a:pt x="17574" y="374"/>
                    <a:pt x="16725" y="396"/>
                    <a:pt x="15875" y="419"/>
                  </a:cubicBezTo>
                  <a:cubicBezTo>
                    <a:pt x="15799" y="421"/>
                    <a:pt x="15722" y="423"/>
                    <a:pt x="15646" y="425"/>
                  </a:cubicBezTo>
                  <a:cubicBezTo>
                    <a:pt x="15477" y="430"/>
                    <a:pt x="15308" y="434"/>
                    <a:pt x="15139" y="439"/>
                  </a:cubicBezTo>
                  <a:cubicBezTo>
                    <a:pt x="14349" y="460"/>
                    <a:pt x="13559" y="484"/>
                    <a:pt x="12768" y="477"/>
                  </a:cubicBezTo>
                  <a:cubicBezTo>
                    <a:pt x="12415" y="474"/>
                    <a:pt x="12061" y="468"/>
                    <a:pt x="11709" y="453"/>
                  </a:cubicBezTo>
                  <a:cubicBezTo>
                    <a:pt x="11391" y="440"/>
                    <a:pt x="11070" y="420"/>
                    <a:pt x="10755" y="375"/>
                  </a:cubicBezTo>
                  <a:cubicBezTo>
                    <a:pt x="10509" y="339"/>
                    <a:pt x="10266" y="289"/>
                    <a:pt x="10025" y="230"/>
                  </a:cubicBezTo>
                  <a:cubicBezTo>
                    <a:pt x="9944" y="210"/>
                    <a:pt x="9863" y="190"/>
                    <a:pt x="9782" y="173"/>
                  </a:cubicBezTo>
                  <a:cubicBezTo>
                    <a:pt x="9384" y="85"/>
                    <a:pt x="8976" y="37"/>
                    <a:pt x="8567" y="18"/>
                  </a:cubicBezTo>
                  <a:cubicBezTo>
                    <a:pt x="8245" y="3"/>
                    <a:pt x="7920" y="5"/>
                    <a:pt x="7599" y="34"/>
                  </a:cubicBezTo>
                  <a:cubicBezTo>
                    <a:pt x="7305" y="61"/>
                    <a:pt x="7015" y="109"/>
                    <a:pt x="6728" y="178"/>
                  </a:cubicBezTo>
                  <a:cubicBezTo>
                    <a:pt x="6397" y="258"/>
                    <a:pt x="6067" y="349"/>
                    <a:pt x="5733" y="410"/>
                  </a:cubicBezTo>
                  <a:cubicBezTo>
                    <a:pt x="5374" y="477"/>
                    <a:pt x="5008" y="518"/>
                    <a:pt x="4644" y="547"/>
                  </a:cubicBezTo>
                  <a:cubicBezTo>
                    <a:pt x="4178" y="584"/>
                    <a:pt x="3710" y="615"/>
                    <a:pt x="3242" y="641"/>
                  </a:cubicBezTo>
                  <a:cubicBezTo>
                    <a:pt x="3235" y="641"/>
                    <a:pt x="3232" y="641"/>
                    <a:pt x="3225" y="642"/>
                  </a:cubicBezTo>
                  <a:cubicBezTo>
                    <a:pt x="2876" y="661"/>
                    <a:pt x="2525" y="680"/>
                    <a:pt x="2176" y="676"/>
                  </a:cubicBezTo>
                  <a:cubicBezTo>
                    <a:pt x="1840" y="672"/>
                    <a:pt x="1503" y="652"/>
                    <a:pt x="1176" y="568"/>
                  </a:cubicBezTo>
                  <a:cubicBezTo>
                    <a:pt x="1040" y="534"/>
                    <a:pt x="902" y="506"/>
                    <a:pt x="763" y="488"/>
                  </a:cubicBezTo>
                  <a:cubicBezTo>
                    <a:pt x="512" y="456"/>
                    <a:pt x="255" y="451"/>
                    <a:pt x="0" y="449"/>
                  </a:cubicBezTo>
                  <a:cubicBezTo>
                    <a:pt x="1" y="448"/>
                    <a:pt x="1" y="448"/>
                    <a:pt x="2" y="447"/>
                  </a:cubicBezTo>
                  <a:cubicBezTo>
                    <a:pt x="261" y="449"/>
                    <a:pt x="522" y="454"/>
                    <a:pt x="777" y="487"/>
                  </a:cubicBezTo>
                  <a:cubicBezTo>
                    <a:pt x="917" y="505"/>
                    <a:pt x="1055" y="533"/>
                    <a:pt x="1192" y="568"/>
                  </a:cubicBezTo>
                  <a:cubicBezTo>
                    <a:pt x="1515" y="650"/>
                    <a:pt x="1847" y="670"/>
                    <a:pt x="2179" y="674"/>
                  </a:cubicBezTo>
                  <a:cubicBezTo>
                    <a:pt x="2524" y="678"/>
                    <a:pt x="2871" y="659"/>
                    <a:pt x="3217" y="640"/>
                  </a:cubicBezTo>
                  <a:cubicBezTo>
                    <a:pt x="3224" y="640"/>
                    <a:pt x="3227" y="640"/>
                    <a:pt x="3234" y="639"/>
                  </a:cubicBezTo>
                  <a:cubicBezTo>
                    <a:pt x="3701" y="613"/>
                    <a:pt x="4169" y="582"/>
                    <a:pt x="4634" y="546"/>
                  </a:cubicBezTo>
                  <a:cubicBezTo>
                    <a:pt x="4999" y="517"/>
                    <a:pt x="5365" y="475"/>
                    <a:pt x="5725" y="409"/>
                  </a:cubicBezTo>
                  <a:cubicBezTo>
                    <a:pt x="6059" y="348"/>
                    <a:pt x="6389" y="257"/>
                    <a:pt x="6720" y="177"/>
                  </a:cubicBezTo>
                  <a:cubicBezTo>
                    <a:pt x="7007" y="108"/>
                    <a:pt x="7297" y="59"/>
                    <a:pt x="7591" y="32"/>
                  </a:cubicBezTo>
                  <a:cubicBezTo>
                    <a:pt x="7917" y="3"/>
                    <a:pt x="8246" y="0"/>
                    <a:pt x="8572" y="16"/>
                  </a:cubicBezTo>
                  <a:cubicBezTo>
                    <a:pt x="8985" y="36"/>
                    <a:pt x="9399" y="83"/>
                    <a:pt x="9804" y="173"/>
                  </a:cubicBezTo>
                  <a:cubicBezTo>
                    <a:pt x="9885" y="191"/>
                    <a:pt x="9966" y="210"/>
                    <a:pt x="10047" y="230"/>
                  </a:cubicBezTo>
                  <a:cubicBezTo>
                    <a:pt x="10287" y="289"/>
                    <a:pt x="10528" y="339"/>
                    <a:pt x="10773" y="374"/>
                  </a:cubicBezTo>
                  <a:cubicBezTo>
                    <a:pt x="11430" y="469"/>
                    <a:pt x="12102" y="469"/>
                    <a:pt x="12765" y="475"/>
                  </a:cubicBezTo>
                  <a:cubicBezTo>
                    <a:pt x="13555" y="482"/>
                    <a:pt x="14345" y="458"/>
                    <a:pt x="15135" y="437"/>
                  </a:cubicBezTo>
                  <a:cubicBezTo>
                    <a:pt x="15304" y="432"/>
                    <a:pt x="15473" y="428"/>
                    <a:pt x="15642" y="423"/>
                  </a:cubicBezTo>
                  <a:cubicBezTo>
                    <a:pt x="15718" y="421"/>
                    <a:pt x="15795" y="419"/>
                    <a:pt x="15871" y="417"/>
                  </a:cubicBezTo>
                  <a:cubicBezTo>
                    <a:pt x="16722" y="394"/>
                    <a:pt x="17572" y="372"/>
                    <a:pt x="18423" y="365"/>
                  </a:cubicBezTo>
                  <a:cubicBezTo>
                    <a:pt x="18423" y="365"/>
                    <a:pt x="18423" y="366"/>
                    <a:pt x="18424" y="3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" y="3943"/>
              <a:ext cx="5751" cy="230"/>
            </a:xfrm>
            <a:custGeom>
              <a:avLst/>
              <a:gdLst>
                <a:gd name="T0" fmla="*/ 18423 w 18423"/>
                <a:gd name="T1" fmla="*/ 393 h 736"/>
                <a:gd name="T2" fmla="*/ 15838 w 18423"/>
                <a:gd name="T3" fmla="*/ 450 h 736"/>
                <a:gd name="T4" fmla="*/ 15564 w 18423"/>
                <a:gd name="T5" fmla="*/ 458 h 736"/>
                <a:gd name="T6" fmla="*/ 15030 w 18423"/>
                <a:gd name="T7" fmla="*/ 473 h 736"/>
                <a:gd name="T8" fmla="*/ 12528 w 18423"/>
                <a:gd name="T9" fmla="*/ 507 h 736"/>
                <a:gd name="T10" fmla="*/ 12343 w 18423"/>
                <a:gd name="T11" fmla="*/ 505 h 736"/>
                <a:gd name="T12" fmla="*/ 11233 w 18423"/>
                <a:gd name="T13" fmla="*/ 471 h 736"/>
                <a:gd name="T14" fmla="*/ 10476 w 18423"/>
                <a:gd name="T15" fmla="*/ 391 h 736"/>
                <a:gd name="T16" fmla="*/ 9850 w 18423"/>
                <a:gd name="T17" fmla="*/ 237 h 736"/>
                <a:gd name="T18" fmla="*/ 9662 w 18423"/>
                <a:gd name="T19" fmla="*/ 178 h 736"/>
                <a:gd name="T20" fmla="*/ 9280 w 18423"/>
                <a:gd name="T21" fmla="*/ 90 h 736"/>
                <a:gd name="T22" fmla="*/ 8594 w 18423"/>
                <a:gd name="T23" fmla="*/ 19 h 736"/>
                <a:gd name="T24" fmla="*/ 7600 w 18423"/>
                <a:gd name="T25" fmla="*/ 32 h 736"/>
                <a:gd name="T26" fmla="*/ 7581 w 18423"/>
                <a:gd name="T27" fmla="*/ 34 h 736"/>
                <a:gd name="T28" fmla="*/ 6646 w 18423"/>
                <a:gd name="T29" fmla="*/ 185 h 736"/>
                <a:gd name="T30" fmla="*/ 5624 w 18423"/>
                <a:gd name="T31" fmla="*/ 443 h 736"/>
                <a:gd name="T32" fmla="*/ 4474 w 18423"/>
                <a:gd name="T33" fmla="*/ 588 h 736"/>
                <a:gd name="T34" fmla="*/ 3009 w 18423"/>
                <a:gd name="T35" fmla="*/ 692 h 736"/>
                <a:gd name="T36" fmla="*/ 2968 w 18423"/>
                <a:gd name="T37" fmla="*/ 694 h 736"/>
                <a:gd name="T38" fmla="*/ 1921 w 18423"/>
                <a:gd name="T39" fmla="*/ 731 h 736"/>
                <a:gd name="T40" fmla="*/ 1281 w 18423"/>
                <a:gd name="T41" fmla="*/ 685 h 736"/>
                <a:gd name="T42" fmla="*/ 1010 w 18423"/>
                <a:gd name="T43" fmla="*/ 604 h 736"/>
                <a:gd name="T44" fmla="*/ 717 w 18423"/>
                <a:gd name="T45" fmla="*/ 519 h 736"/>
                <a:gd name="T46" fmla="*/ 0 w 18423"/>
                <a:gd name="T47" fmla="*/ 476 h 736"/>
                <a:gd name="T48" fmla="*/ 2 w 18423"/>
                <a:gd name="T49" fmla="*/ 474 h 736"/>
                <a:gd name="T50" fmla="*/ 732 w 18423"/>
                <a:gd name="T51" fmla="*/ 518 h 736"/>
                <a:gd name="T52" fmla="*/ 1027 w 18423"/>
                <a:gd name="T53" fmla="*/ 603 h 736"/>
                <a:gd name="T54" fmla="*/ 1297 w 18423"/>
                <a:gd name="T55" fmla="*/ 684 h 736"/>
                <a:gd name="T56" fmla="*/ 1925 w 18423"/>
                <a:gd name="T57" fmla="*/ 729 h 736"/>
                <a:gd name="T58" fmla="*/ 2960 w 18423"/>
                <a:gd name="T59" fmla="*/ 693 h 736"/>
                <a:gd name="T60" fmla="*/ 3001 w 18423"/>
                <a:gd name="T61" fmla="*/ 690 h 736"/>
                <a:gd name="T62" fmla="*/ 4463 w 18423"/>
                <a:gd name="T63" fmla="*/ 587 h 736"/>
                <a:gd name="T64" fmla="*/ 5616 w 18423"/>
                <a:gd name="T65" fmla="*/ 442 h 736"/>
                <a:gd name="T66" fmla="*/ 6639 w 18423"/>
                <a:gd name="T67" fmla="*/ 184 h 736"/>
                <a:gd name="T68" fmla="*/ 7574 w 18423"/>
                <a:gd name="T69" fmla="*/ 32 h 736"/>
                <a:gd name="T70" fmla="*/ 7592 w 18423"/>
                <a:gd name="T71" fmla="*/ 31 h 736"/>
                <a:gd name="T72" fmla="*/ 8602 w 18423"/>
                <a:gd name="T73" fmla="*/ 18 h 736"/>
                <a:gd name="T74" fmla="*/ 9301 w 18423"/>
                <a:gd name="T75" fmla="*/ 90 h 736"/>
                <a:gd name="T76" fmla="*/ 9685 w 18423"/>
                <a:gd name="T77" fmla="*/ 178 h 736"/>
                <a:gd name="T78" fmla="*/ 9874 w 18423"/>
                <a:gd name="T79" fmla="*/ 238 h 736"/>
                <a:gd name="T80" fmla="*/ 10496 w 18423"/>
                <a:gd name="T81" fmla="*/ 391 h 736"/>
                <a:gd name="T82" fmla="*/ 11239 w 18423"/>
                <a:gd name="T83" fmla="*/ 469 h 736"/>
                <a:gd name="T84" fmla="*/ 12338 w 18423"/>
                <a:gd name="T85" fmla="*/ 503 h 736"/>
                <a:gd name="T86" fmla="*/ 12524 w 18423"/>
                <a:gd name="T87" fmla="*/ 505 h 736"/>
                <a:gd name="T88" fmla="*/ 15026 w 18423"/>
                <a:gd name="T89" fmla="*/ 471 h 736"/>
                <a:gd name="T90" fmla="*/ 15560 w 18423"/>
                <a:gd name="T91" fmla="*/ 456 h 736"/>
                <a:gd name="T92" fmla="*/ 15834 w 18423"/>
                <a:gd name="T93" fmla="*/ 448 h 736"/>
                <a:gd name="T94" fmla="*/ 18423 w 18423"/>
                <a:gd name="T95" fmla="*/ 392 h 736"/>
                <a:gd name="T96" fmla="*/ 18423 w 18423"/>
                <a:gd name="T97" fmla="*/ 393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423" h="736">
                  <a:moveTo>
                    <a:pt x="18423" y="393"/>
                  </a:moveTo>
                  <a:cubicBezTo>
                    <a:pt x="17561" y="401"/>
                    <a:pt x="16700" y="425"/>
                    <a:pt x="15838" y="450"/>
                  </a:cubicBezTo>
                  <a:cubicBezTo>
                    <a:pt x="15747" y="453"/>
                    <a:pt x="15655" y="455"/>
                    <a:pt x="15564" y="458"/>
                  </a:cubicBezTo>
                  <a:cubicBezTo>
                    <a:pt x="15386" y="463"/>
                    <a:pt x="15208" y="468"/>
                    <a:pt x="15030" y="473"/>
                  </a:cubicBezTo>
                  <a:cubicBezTo>
                    <a:pt x="14196" y="497"/>
                    <a:pt x="13363" y="519"/>
                    <a:pt x="12528" y="507"/>
                  </a:cubicBezTo>
                  <a:cubicBezTo>
                    <a:pt x="12466" y="506"/>
                    <a:pt x="12405" y="505"/>
                    <a:pt x="12343" y="505"/>
                  </a:cubicBezTo>
                  <a:cubicBezTo>
                    <a:pt x="11973" y="499"/>
                    <a:pt x="11602" y="493"/>
                    <a:pt x="11233" y="471"/>
                  </a:cubicBezTo>
                  <a:cubicBezTo>
                    <a:pt x="10980" y="456"/>
                    <a:pt x="10726" y="433"/>
                    <a:pt x="10476" y="391"/>
                  </a:cubicBezTo>
                  <a:cubicBezTo>
                    <a:pt x="10263" y="355"/>
                    <a:pt x="10055" y="305"/>
                    <a:pt x="9850" y="237"/>
                  </a:cubicBezTo>
                  <a:cubicBezTo>
                    <a:pt x="9788" y="217"/>
                    <a:pt x="9725" y="196"/>
                    <a:pt x="9662" y="178"/>
                  </a:cubicBezTo>
                  <a:cubicBezTo>
                    <a:pt x="9537" y="141"/>
                    <a:pt x="9409" y="112"/>
                    <a:pt x="9280" y="90"/>
                  </a:cubicBezTo>
                  <a:cubicBezTo>
                    <a:pt x="9054" y="51"/>
                    <a:pt x="8823" y="31"/>
                    <a:pt x="8594" y="19"/>
                  </a:cubicBezTo>
                  <a:cubicBezTo>
                    <a:pt x="8264" y="2"/>
                    <a:pt x="7931" y="7"/>
                    <a:pt x="7600" y="32"/>
                  </a:cubicBezTo>
                  <a:cubicBezTo>
                    <a:pt x="7592" y="33"/>
                    <a:pt x="7589" y="33"/>
                    <a:pt x="7581" y="34"/>
                  </a:cubicBezTo>
                  <a:cubicBezTo>
                    <a:pt x="7265" y="60"/>
                    <a:pt x="6953" y="107"/>
                    <a:pt x="6646" y="185"/>
                  </a:cubicBezTo>
                  <a:cubicBezTo>
                    <a:pt x="6306" y="272"/>
                    <a:pt x="5969" y="375"/>
                    <a:pt x="5624" y="443"/>
                  </a:cubicBezTo>
                  <a:cubicBezTo>
                    <a:pt x="5245" y="517"/>
                    <a:pt x="4859" y="558"/>
                    <a:pt x="4474" y="588"/>
                  </a:cubicBezTo>
                  <a:cubicBezTo>
                    <a:pt x="3986" y="627"/>
                    <a:pt x="3498" y="663"/>
                    <a:pt x="3009" y="692"/>
                  </a:cubicBezTo>
                  <a:cubicBezTo>
                    <a:pt x="2993" y="693"/>
                    <a:pt x="2985" y="693"/>
                    <a:pt x="2968" y="694"/>
                  </a:cubicBezTo>
                  <a:cubicBezTo>
                    <a:pt x="2620" y="715"/>
                    <a:pt x="2270" y="736"/>
                    <a:pt x="1921" y="731"/>
                  </a:cubicBezTo>
                  <a:cubicBezTo>
                    <a:pt x="1709" y="727"/>
                    <a:pt x="1490" y="724"/>
                    <a:pt x="1281" y="685"/>
                  </a:cubicBezTo>
                  <a:cubicBezTo>
                    <a:pt x="1188" y="668"/>
                    <a:pt x="1098" y="641"/>
                    <a:pt x="1010" y="604"/>
                  </a:cubicBezTo>
                  <a:cubicBezTo>
                    <a:pt x="914" y="564"/>
                    <a:pt x="818" y="536"/>
                    <a:pt x="717" y="519"/>
                  </a:cubicBezTo>
                  <a:cubicBezTo>
                    <a:pt x="483" y="479"/>
                    <a:pt x="238" y="478"/>
                    <a:pt x="0" y="476"/>
                  </a:cubicBezTo>
                  <a:cubicBezTo>
                    <a:pt x="1" y="475"/>
                    <a:pt x="1" y="475"/>
                    <a:pt x="2" y="474"/>
                  </a:cubicBezTo>
                  <a:cubicBezTo>
                    <a:pt x="245" y="477"/>
                    <a:pt x="494" y="478"/>
                    <a:pt x="732" y="518"/>
                  </a:cubicBezTo>
                  <a:cubicBezTo>
                    <a:pt x="834" y="535"/>
                    <a:pt x="931" y="563"/>
                    <a:pt x="1027" y="603"/>
                  </a:cubicBezTo>
                  <a:cubicBezTo>
                    <a:pt x="1115" y="640"/>
                    <a:pt x="1204" y="667"/>
                    <a:pt x="1297" y="684"/>
                  </a:cubicBezTo>
                  <a:cubicBezTo>
                    <a:pt x="1501" y="722"/>
                    <a:pt x="1716" y="726"/>
                    <a:pt x="1925" y="729"/>
                  </a:cubicBezTo>
                  <a:cubicBezTo>
                    <a:pt x="2269" y="734"/>
                    <a:pt x="2615" y="713"/>
                    <a:pt x="2960" y="693"/>
                  </a:cubicBezTo>
                  <a:cubicBezTo>
                    <a:pt x="2976" y="692"/>
                    <a:pt x="2984" y="691"/>
                    <a:pt x="3001" y="690"/>
                  </a:cubicBezTo>
                  <a:cubicBezTo>
                    <a:pt x="3489" y="661"/>
                    <a:pt x="3976" y="625"/>
                    <a:pt x="4463" y="587"/>
                  </a:cubicBezTo>
                  <a:cubicBezTo>
                    <a:pt x="4850" y="557"/>
                    <a:pt x="5236" y="516"/>
                    <a:pt x="5616" y="442"/>
                  </a:cubicBezTo>
                  <a:cubicBezTo>
                    <a:pt x="5961" y="374"/>
                    <a:pt x="6299" y="271"/>
                    <a:pt x="6639" y="184"/>
                  </a:cubicBezTo>
                  <a:cubicBezTo>
                    <a:pt x="6946" y="106"/>
                    <a:pt x="7258" y="58"/>
                    <a:pt x="7574" y="32"/>
                  </a:cubicBezTo>
                  <a:cubicBezTo>
                    <a:pt x="7581" y="32"/>
                    <a:pt x="7585" y="31"/>
                    <a:pt x="7592" y="31"/>
                  </a:cubicBezTo>
                  <a:cubicBezTo>
                    <a:pt x="7928" y="5"/>
                    <a:pt x="8267" y="0"/>
                    <a:pt x="8602" y="18"/>
                  </a:cubicBezTo>
                  <a:cubicBezTo>
                    <a:pt x="8835" y="30"/>
                    <a:pt x="9071" y="50"/>
                    <a:pt x="9301" y="90"/>
                  </a:cubicBezTo>
                  <a:cubicBezTo>
                    <a:pt x="9430" y="112"/>
                    <a:pt x="9559" y="141"/>
                    <a:pt x="9685" y="178"/>
                  </a:cubicBezTo>
                  <a:cubicBezTo>
                    <a:pt x="9748" y="197"/>
                    <a:pt x="9811" y="217"/>
                    <a:pt x="9874" y="238"/>
                  </a:cubicBezTo>
                  <a:cubicBezTo>
                    <a:pt x="10078" y="305"/>
                    <a:pt x="10284" y="355"/>
                    <a:pt x="10496" y="391"/>
                  </a:cubicBezTo>
                  <a:cubicBezTo>
                    <a:pt x="10741" y="432"/>
                    <a:pt x="10991" y="454"/>
                    <a:pt x="11239" y="469"/>
                  </a:cubicBezTo>
                  <a:cubicBezTo>
                    <a:pt x="11604" y="491"/>
                    <a:pt x="11972" y="497"/>
                    <a:pt x="12338" y="503"/>
                  </a:cubicBezTo>
                  <a:cubicBezTo>
                    <a:pt x="12400" y="503"/>
                    <a:pt x="12462" y="504"/>
                    <a:pt x="12524" y="505"/>
                  </a:cubicBezTo>
                  <a:cubicBezTo>
                    <a:pt x="13359" y="517"/>
                    <a:pt x="14192" y="495"/>
                    <a:pt x="15026" y="471"/>
                  </a:cubicBezTo>
                  <a:cubicBezTo>
                    <a:pt x="15204" y="466"/>
                    <a:pt x="15382" y="461"/>
                    <a:pt x="15560" y="456"/>
                  </a:cubicBezTo>
                  <a:cubicBezTo>
                    <a:pt x="15651" y="453"/>
                    <a:pt x="15743" y="451"/>
                    <a:pt x="15834" y="448"/>
                  </a:cubicBezTo>
                  <a:cubicBezTo>
                    <a:pt x="16697" y="424"/>
                    <a:pt x="17560" y="400"/>
                    <a:pt x="18423" y="392"/>
                  </a:cubicBezTo>
                  <a:cubicBezTo>
                    <a:pt x="18423" y="392"/>
                    <a:pt x="18423" y="393"/>
                    <a:pt x="18423" y="3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" y="3914"/>
              <a:ext cx="5751" cy="246"/>
            </a:xfrm>
            <a:custGeom>
              <a:avLst/>
              <a:gdLst>
                <a:gd name="T0" fmla="*/ 18423 w 18423"/>
                <a:gd name="T1" fmla="*/ 415 h 787"/>
                <a:gd name="T2" fmla="*/ 15819 w 18423"/>
                <a:gd name="T3" fmla="*/ 475 h 787"/>
                <a:gd name="T4" fmla="*/ 15502 w 18423"/>
                <a:gd name="T5" fmla="*/ 484 h 787"/>
                <a:gd name="T6" fmla="*/ 14945 w 18423"/>
                <a:gd name="T7" fmla="*/ 501 h 787"/>
                <a:gd name="T8" fmla="*/ 12327 w 18423"/>
                <a:gd name="T9" fmla="*/ 530 h 787"/>
                <a:gd name="T10" fmla="*/ 12137 w 18423"/>
                <a:gd name="T11" fmla="*/ 526 h 787"/>
                <a:gd name="T12" fmla="*/ 10982 w 18423"/>
                <a:gd name="T13" fmla="*/ 487 h 787"/>
                <a:gd name="T14" fmla="*/ 10240 w 18423"/>
                <a:gd name="T15" fmla="*/ 403 h 787"/>
                <a:gd name="T16" fmla="*/ 9719 w 18423"/>
                <a:gd name="T17" fmla="*/ 244 h 787"/>
                <a:gd name="T18" fmla="*/ 9589 w 18423"/>
                <a:gd name="T19" fmla="*/ 185 h 787"/>
                <a:gd name="T20" fmla="*/ 8708 w 18423"/>
                <a:gd name="T21" fmla="*/ 22 h 787"/>
                <a:gd name="T22" fmla="*/ 7666 w 18423"/>
                <a:gd name="T23" fmla="*/ 36 h 787"/>
                <a:gd name="T24" fmla="*/ 7647 w 18423"/>
                <a:gd name="T25" fmla="*/ 37 h 787"/>
                <a:gd name="T26" fmla="*/ 6605 w 18423"/>
                <a:gd name="T27" fmla="*/ 193 h 787"/>
                <a:gd name="T28" fmla="*/ 5550 w 18423"/>
                <a:gd name="T29" fmla="*/ 468 h 787"/>
                <a:gd name="T30" fmla="*/ 4338 w 18423"/>
                <a:gd name="T31" fmla="*/ 622 h 787"/>
                <a:gd name="T32" fmla="*/ 2826 w 18423"/>
                <a:gd name="T33" fmla="*/ 733 h 787"/>
                <a:gd name="T34" fmla="*/ 2783 w 18423"/>
                <a:gd name="T35" fmla="*/ 736 h 787"/>
                <a:gd name="T36" fmla="*/ 1725 w 18423"/>
                <a:gd name="T37" fmla="*/ 774 h 787"/>
                <a:gd name="T38" fmla="*/ 940 w 18423"/>
                <a:gd name="T39" fmla="*/ 645 h 787"/>
                <a:gd name="T40" fmla="*/ 938 w 18423"/>
                <a:gd name="T41" fmla="*/ 643 h 787"/>
                <a:gd name="T42" fmla="*/ 925 w 18423"/>
                <a:gd name="T43" fmla="*/ 635 h 787"/>
                <a:gd name="T44" fmla="*/ 697 w 18423"/>
                <a:gd name="T45" fmla="*/ 545 h 787"/>
                <a:gd name="T46" fmla="*/ 0 w 18423"/>
                <a:gd name="T47" fmla="*/ 498 h 787"/>
                <a:gd name="T48" fmla="*/ 2 w 18423"/>
                <a:gd name="T49" fmla="*/ 496 h 787"/>
                <a:gd name="T50" fmla="*/ 712 w 18423"/>
                <a:gd name="T51" fmla="*/ 544 h 787"/>
                <a:gd name="T52" fmla="*/ 943 w 18423"/>
                <a:gd name="T53" fmla="*/ 635 h 787"/>
                <a:gd name="T54" fmla="*/ 955 w 18423"/>
                <a:gd name="T55" fmla="*/ 643 h 787"/>
                <a:gd name="T56" fmla="*/ 958 w 18423"/>
                <a:gd name="T57" fmla="*/ 644 h 787"/>
                <a:gd name="T58" fmla="*/ 1155 w 18423"/>
                <a:gd name="T59" fmla="*/ 724 h 787"/>
                <a:gd name="T60" fmla="*/ 1729 w 18423"/>
                <a:gd name="T61" fmla="*/ 772 h 787"/>
                <a:gd name="T62" fmla="*/ 2774 w 18423"/>
                <a:gd name="T63" fmla="*/ 734 h 787"/>
                <a:gd name="T64" fmla="*/ 2817 w 18423"/>
                <a:gd name="T65" fmla="*/ 732 h 787"/>
                <a:gd name="T66" fmla="*/ 4327 w 18423"/>
                <a:gd name="T67" fmla="*/ 620 h 787"/>
                <a:gd name="T68" fmla="*/ 5542 w 18423"/>
                <a:gd name="T69" fmla="*/ 467 h 787"/>
                <a:gd name="T70" fmla="*/ 6598 w 18423"/>
                <a:gd name="T71" fmla="*/ 192 h 787"/>
                <a:gd name="T72" fmla="*/ 7641 w 18423"/>
                <a:gd name="T73" fmla="*/ 35 h 787"/>
                <a:gd name="T74" fmla="*/ 7660 w 18423"/>
                <a:gd name="T75" fmla="*/ 34 h 787"/>
                <a:gd name="T76" fmla="*/ 8718 w 18423"/>
                <a:gd name="T77" fmla="*/ 20 h 787"/>
                <a:gd name="T78" fmla="*/ 9613 w 18423"/>
                <a:gd name="T79" fmla="*/ 186 h 787"/>
                <a:gd name="T80" fmla="*/ 9743 w 18423"/>
                <a:gd name="T81" fmla="*/ 245 h 787"/>
                <a:gd name="T82" fmla="*/ 10262 w 18423"/>
                <a:gd name="T83" fmla="*/ 403 h 787"/>
                <a:gd name="T84" fmla="*/ 10988 w 18423"/>
                <a:gd name="T85" fmla="*/ 486 h 787"/>
                <a:gd name="T86" fmla="*/ 12132 w 18423"/>
                <a:gd name="T87" fmla="*/ 524 h 787"/>
                <a:gd name="T88" fmla="*/ 12323 w 18423"/>
                <a:gd name="T89" fmla="*/ 528 h 787"/>
                <a:gd name="T90" fmla="*/ 14941 w 18423"/>
                <a:gd name="T91" fmla="*/ 499 h 787"/>
                <a:gd name="T92" fmla="*/ 15498 w 18423"/>
                <a:gd name="T93" fmla="*/ 482 h 787"/>
                <a:gd name="T94" fmla="*/ 15815 w 18423"/>
                <a:gd name="T95" fmla="*/ 473 h 787"/>
                <a:gd name="T96" fmla="*/ 18422 w 18423"/>
                <a:gd name="T97" fmla="*/ 414 h 787"/>
                <a:gd name="T98" fmla="*/ 18423 w 18423"/>
                <a:gd name="T99" fmla="*/ 41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23" h="787">
                  <a:moveTo>
                    <a:pt x="18423" y="415"/>
                  </a:moveTo>
                  <a:cubicBezTo>
                    <a:pt x="17555" y="423"/>
                    <a:pt x="16687" y="449"/>
                    <a:pt x="15819" y="475"/>
                  </a:cubicBezTo>
                  <a:cubicBezTo>
                    <a:pt x="15713" y="478"/>
                    <a:pt x="15608" y="481"/>
                    <a:pt x="15502" y="484"/>
                  </a:cubicBezTo>
                  <a:cubicBezTo>
                    <a:pt x="15317" y="489"/>
                    <a:pt x="15131" y="495"/>
                    <a:pt x="14945" y="501"/>
                  </a:cubicBezTo>
                  <a:cubicBezTo>
                    <a:pt x="14072" y="527"/>
                    <a:pt x="13201" y="546"/>
                    <a:pt x="12327" y="530"/>
                  </a:cubicBezTo>
                  <a:cubicBezTo>
                    <a:pt x="12264" y="529"/>
                    <a:pt x="12200" y="528"/>
                    <a:pt x="12137" y="526"/>
                  </a:cubicBezTo>
                  <a:cubicBezTo>
                    <a:pt x="11752" y="519"/>
                    <a:pt x="11365" y="512"/>
                    <a:pt x="10982" y="487"/>
                  </a:cubicBezTo>
                  <a:cubicBezTo>
                    <a:pt x="10734" y="472"/>
                    <a:pt x="10484" y="450"/>
                    <a:pt x="10240" y="403"/>
                  </a:cubicBezTo>
                  <a:cubicBezTo>
                    <a:pt x="10061" y="369"/>
                    <a:pt x="9885" y="323"/>
                    <a:pt x="9719" y="244"/>
                  </a:cubicBezTo>
                  <a:cubicBezTo>
                    <a:pt x="9676" y="223"/>
                    <a:pt x="9632" y="203"/>
                    <a:pt x="9589" y="185"/>
                  </a:cubicBezTo>
                  <a:cubicBezTo>
                    <a:pt x="9311" y="70"/>
                    <a:pt x="9009" y="39"/>
                    <a:pt x="8708" y="22"/>
                  </a:cubicBezTo>
                  <a:cubicBezTo>
                    <a:pt x="8363" y="2"/>
                    <a:pt x="8013" y="11"/>
                    <a:pt x="7666" y="36"/>
                  </a:cubicBezTo>
                  <a:cubicBezTo>
                    <a:pt x="7658" y="36"/>
                    <a:pt x="7654" y="36"/>
                    <a:pt x="7647" y="37"/>
                  </a:cubicBezTo>
                  <a:cubicBezTo>
                    <a:pt x="7296" y="64"/>
                    <a:pt x="6945" y="107"/>
                    <a:pt x="6605" y="193"/>
                  </a:cubicBezTo>
                  <a:cubicBezTo>
                    <a:pt x="6253" y="282"/>
                    <a:pt x="5906" y="395"/>
                    <a:pt x="5550" y="468"/>
                  </a:cubicBezTo>
                  <a:cubicBezTo>
                    <a:pt x="5151" y="550"/>
                    <a:pt x="4745" y="589"/>
                    <a:pt x="4338" y="622"/>
                  </a:cubicBezTo>
                  <a:cubicBezTo>
                    <a:pt x="3834" y="663"/>
                    <a:pt x="3330" y="702"/>
                    <a:pt x="2826" y="733"/>
                  </a:cubicBezTo>
                  <a:cubicBezTo>
                    <a:pt x="2809" y="734"/>
                    <a:pt x="2800" y="735"/>
                    <a:pt x="2783" y="736"/>
                  </a:cubicBezTo>
                  <a:cubicBezTo>
                    <a:pt x="2431" y="758"/>
                    <a:pt x="2077" y="780"/>
                    <a:pt x="1725" y="774"/>
                  </a:cubicBezTo>
                  <a:cubicBezTo>
                    <a:pt x="1478" y="770"/>
                    <a:pt x="1159" y="787"/>
                    <a:pt x="940" y="645"/>
                  </a:cubicBezTo>
                  <a:cubicBezTo>
                    <a:pt x="939" y="644"/>
                    <a:pt x="939" y="644"/>
                    <a:pt x="938" y="643"/>
                  </a:cubicBezTo>
                  <a:cubicBezTo>
                    <a:pt x="933" y="640"/>
                    <a:pt x="929" y="638"/>
                    <a:pt x="925" y="635"/>
                  </a:cubicBezTo>
                  <a:cubicBezTo>
                    <a:pt x="855" y="589"/>
                    <a:pt x="779" y="562"/>
                    <a:pt x="697" y="545"/>
                  </a:cubicBezTo>
                  <a:cubicBezTo>
                    <a:pt x="469" y="499"/>
                    <a:pt x="231" y="500"/>
                    <a:pt x="0" y="498"/>
                  </a:cubicBezTo>
                  <a:cubicBezTo>
                    <a:pt x="0" y="497"/>
                    <a:pt x="1" y="497"/>
                    <a:pt x="2" y="496"/>
                  </a:cubicBezTo>
                  <a:cubicBezTo>
                    <a:pt x="238" y="499"/>
                    <a:pt x="483" y="496"/>
                    <a:pt x="712" y="544"/>
                  </a:cubicBezTo>
                  <a:cubicBezTo>
                    <a:pt x="795" y="562"/>
                    <a:pt x="871" y="588"/>
                    <a:pt x="943" y="635"/>
                  </a:cubicBezTo>
                  <a:cubicBezTo>
                    <a:pt x="947" y="637"/>
                    <a:pt x="951" y="640"/>
                    <a:pt x="955" y="643"/>
                  </a:cubicBezTo>
                  <a:cubicBezTo>
                    <a:pt x="956" y="643"/>
                    <a:pt x="957" y="644"/>
                    <a:pt x="958" y="644"/>
                  </a:cubicBezTo>
                  <a:cubicBezTo>
                    <a:pt x="1018" y="684"/>
                    <a:pt x="1084" y="709"/>
                    <a:pt x="1155" y="724"/>
                  </a:cubicBezTo>
                  <a:cubicBezTo>
                    <a:pt x="1342" y="765"/>
                    <a:pt x="1539" y="769"/>
                    <a:pt x="1729" y="772"/>
                  </a:cubicBezTo>
                  <a:cubicBezTo>
                    <a:pt x="2077" y="778"/>
                    <a:pt x="2426" y="756"/>
                    <a:pt x="2774" y="734"/>
                  </a:cubicBezTo>
                  <a:cubicBezTo>
                    <a:pt x="2791" y="733"/>
                    <a:pt x="2800" y="733"/>
                    <a:pt x="2817" y="732"/>
                  </a:cubicBezTo>
                  <a:cubicBezTo>
                    <a:pt x="3321" y="700"/>
                    <a:pt x="3824" y="661"/>
                    <a:pt x="4327" y="620"/>
                  </a:cubicBezTo>
                  <a:cubicBezTo>
                    <a:pt x="4735" y="587"/>
                    <a:pt x="5142" y="549"/>
                    <a:pt x="5542" y="467"/>
                  </a:cubicBezTo>
                  <a:cubicBezTo>
                    <a:pt x="5899" y="395"/>
                    <a:pt x="6246" y="282"/>
                    <a:pt x="6598" y="192"/>
                  </a:cubicBezTo>
                  <a:cubicBezTo>
                    <a:pt x="6939" y="106"/>
                    <a:pt x="7290" y="63"/>
                    <a:pt x="7641" y="35"/>
                  </a:cubicBezTo>
                  <a:cubicBezTo>
                    <a:pt x="7648" y="35"/>
                    <a:pt x="7652" y="35"/>
                    <a:pt x="7660" y="34"/>
                  </a:cubicBezTo>
                  <a:cubicBezTo>
                    <a:pt x="8012" y="8"/>
                    <a:pt x="8367" y="0"/>
                    <a:pt x="8718" y="20"/>
                  </a:cubicBezTo>
                  <a:cubicBezTo>
                    <a:pt x="9023" y="38"/>
                    <a:pt x="9330" y="68"/>
                    <a:pt x="9613" y="186"/>
                  </a:cubicBezTo>
                  <a:cubicBezTo>
                    <a:pt x="9657" y="204"/>
                    <a:pt x="9700" y="224"/>
                    <a:pt x="9743" y="245"/>
                  </a:cubicBezTo>
                  <a:cubicBezTo>
                    <a:pt x="9909" y="323"/>
                    <a:pt x="10083" y="369"/>
                    <a:pt x="10262" y="403"/>
                  </a:cubicBezTo>
                  <a:cubicBezTo>
                    <a:pt x="10500" y="449"/>
                    <a:pt x="10745" y="470"/>
                    <a:pt x="10988" y="486"/>
                  </a:cubicBezTo>
                  <a:cubicBezTo>
                    <a:pt x="11368" y="510"/>
                    <a:pt x="11750" y="517"/>
                    <a:pt x="12132" y="524"/>
                  </a:cubicBezTo>
                  <a:cubicBezTo>
                    <a:pt x="12196" y="526"/>
                    <a:pt x="12259" y="527"/>
                    <a:pt x="12323" y="528"/>
                  </a:cubicBezTo>
                  <a:cubicBezTo>
                    <a:pt x="13197" y="544"/>
                    <a:pt x="14068" y="525"/>
                    <a:pt x="14941" y="499"/>
                  </a:cubicBezTo>
                  <a:cubicBezTo>
                    <a:pt x="15127" y="493"/>
                    <a:pt x="15312" y="488"/>
                    <a:pt x="15498" y="482"/>
                  </a:cubicBezTo>
                  <a:cubicBezTo>
                    <a:pt x="15604" y="479"/>
                    <a:pt x="15709" y="476"/>
                    <a:pt x="15815" y="473"/>
                  </a:cubicBezTo>
                  <a:cubicBezTo>
                    <a:pt x="16684" y="447"/>
                    <a:pt x="17553" y="422"/>
                    <a:pt x="18422" y="414"/>
                  </a:cubicBezTo>
                  <a:cubicBezTo>
                    <a:pt x="18423" y="414"/>
                    <a:pt x="18423" y="415"/>
                    <a:pt x="18423" y="4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6" y="3885"/>
              <a:ext cx="5751" cy="254"/>
            </a:xfrm>
            <a:custGeom>
              <a:avLst/>
              <a:gdLst>
                <a:gd name="T0" fmla="*/ 18423 w 18423"/>
                <a:gd name="T1" fmla="*/ 434 h 812"/>
                <a:gd name="T2" fmla="*/ 15823 w 18423"/>
                <a:gd name="T3" fmla="*/ 494 h 812"/>
                <a:gd name="T4" fmla="*/ 15467 w 18423"/>
                <a:gd name="T5" fmla="*/ 505 h 812"/>
                <a:gd name="T6" fmla="*/ 14890 w 18423"/>
                <a:gd name="T7" fmla="*/ 523 h 812"/>
                <a:gd name="T8" fmla="*/ 12187 w 18423"/>
                <a:gd name="T9" fmla="*/ 548 h 812"/>
                <a:gd name="T10" fmla="*/ 12003 w 18423"/>
                <a:gd name="T11" fmla="*/ 544 h 812"/>
                <a:gd name="T12" fmla="*/ 10803 w 18423"/>
                <a:gd name="T13" fmla="*/ 500 h 812"/>
                <a:gd name="T14" fmla="*/ 10069 w 18423"/>
                <a:gd name="T15" fmla="*/ 414 h 812"/>
                <a:gd name="T16" fmla="*/ 9649 w 18423"/>
                <a:gd name="T17" fmla="*/ 255 h 812"/>
                <a:gd name="T18" fmla="*/ 9591 w 18423"/>
                <a:gd name="T19" fmla="*/ 196 h 812"/>
                <a:gd name="T20" fmla="*/ 9430 w 18423"/>
                <a:gd name="T21" fmla="*/ 105 h 812"/>
                <a:gd name="T22" fmla="*/ 8863 w 18423"/>
                <a:gd name="T23" fmla="*/ 23 h 812"/>
                <a:gd name="T24" fmla="*/ 7780 w 18423"/>
                <a:gd name="T25" fmla="*/ 38 h 812"/>
                <a:gd name="T26" fmla="*/ 6625 w 18423"/>
                <a:gd name="T27" fmla="*/ 203 h 812"/>
                <a:gd name="T28" fmla="*/ 5507 w 18423"/>
                <a:gd name="T29" fmla="*/ 490 h 812"/>
                <a:gd name="T30" fmla="*/ 4248 w 18423"/>
                <a:gd name="T31" fmla="*/ 649 h 812"/>
                <a:gd name="T32" fmla="*/ 2705 w 18423"/>
                <a:gd name="T33" fmla="*/ 766 h 812"/>
                <a:gd name="T34" fmla="*/ 2687 w 18423"/>
                <a:gd name="T35" fmla="*/ 767 h 812"/>
                <a:gd name="T36" fmla="*/ 1604 w 18423"/>
                <a:gd name="T37" fmla="*/ 806 h 812"/>
                <a:gd name="T38" fmla="*/ 1031 w 18423"/>
                <a:gd name="T39" fmla="*/ 756 h 812"/>
                <a:gd name="T40" fmla="*/ 878 w 18423"/>
                <a:gd name="T41" fmla="*/ 673 h 812"/>
                <a:gd name="T42" fmla="*/ 874 w 18423"/>
                <a:gd name="T43" fmla="*/ 669 h 812"/>
                <a:gd name="T44" fmla="*/ 864 w 18423"/>
                <a:gd name="T45" fmla="*/ 658 h 812"/>
                <a:gd name="T46" fmla="*/ 688 w 18423"/>
                <a:gd name="T47" fmla="*/ 565 h 812"/>
                <a:gd name="T48" fmla="*/ 0 w 18423"/>
                <a:gd name="T49" fmla="*/ 517 h 812"/>
                <a:gd name="T50" fmla="*/ 1 w 18423"/>
                <a:gd name="T51" fmla="*/ 515 h 812"/>
                <a:gd name="T52" fmla="*/ 703 w 18423"/>
                <a:gd name="T53" fmla="*/ 565 h 812"/>
                <a:gd name="T54" fmla="*/ 882 w 18423"/>
                <a:gd name="T55" fmla="*/ 658 h 812"/>
                <a:gd name="T56" fmla="*/ 892 w 18423"/>
                <a:gd name="T57" fmla="*/ 669 h 812"/>
                <a:gd name="T58" fmla="*/ 896 w 18423"/>
                <a:gd name="T59" fmla="*/ 673 h 812"/>
                <a:gd name="T60" fmla="*/ 1046 w 18423"/>
                <a:gd name="T61" fmla="*/ 755 h 812"/>
                <a:gd name="T62" fmla="*/ 1607 w 18423"/>
                <a:gd name="T63" fmla="*/ 804 h 812"/>
                <a:gd name="T64" fmla="*/ 2678 w 18423"/>
                <a:gd name="T65" fmla="*/ 765 h 812"/>
                <a:gd name="T66" fmla="*/ 2696 w 18423"/>
                <a:gd name="T67" fmla="*/ 764 h 812"/>
                <a:gd name="T68" fmla="*/ 4237 w 18423"/>
                <a:gd name="T69" fmla="*/ 648 h 812"/>
                <a:gd name="T70" fmla="*/ 5499 w 18423"/>
                <a:gd name="T71" fmla="*/ 489 h 812"/>
                <a:gd name="T72" fmla="*/ 6619 w 18423"/>
                <a:gd name="T73" fmla="*/ 202 h 812"/>
                <a:gd name="T74" fmla="*/ 7775 w 18423"/>
                <a:gd name="T75" fmla="*/ 36 h 812"/>
                <a:gd name="T76" fmla="*/ 8873 w 18423"/>
                <a:gd name="T77" fmla="*/ 22 h 812"/>
                <a:gd name="T78" fmla="*/ 9453 w 18423"/>
                <a:gd name="T79" fmla="*/ 105 h 812"/>
                <a:gd name="T80" fmla="*/ 9616 w 18423"/>
                <a:gd name="T81" fmla="*/ 197 h 812"/>
                <a:gd name="T82" fmla="*/ 9674 w 18423"/>
                <a:gd name="T83" fmla="*/ 256 h 812"/>
                <a:gd name="T84" fmla="*/ 10091 w 18423"/>
                <a:gd name="T85" fmla="*/ 414 h 812"/>
                <a:gd name="T86" fmla="*/ 10810 w 18423"/>
                <a:gd name="T87" fmla="*/ 498 h 812"/>
                <a:gd name="T88" fmla="*/ 11999 w 18423"/>
                <a:gd name="T89" fmla="*/ 542 h 812"/>
                <a:gd name="T90" fmla="*/ 12183 w 18423"/>
                <a:gd name="T91" fmla="*/ 546 h 812"/>
                <a:gd name="T92" fmla="*/ 14885 w 18423"/>
                <a:gd name="T93" fmla="*/ 521 h 812"/>
                <a:gd name="T94" fmla="*/ 15462 w 18423"/>
                <a:gd name="T95" fmla="*/ 504 h 812"/>
                <a:gd name="T96" fmla="*/ 15819 w 18423"/>
                <a:gd name="T97" fmla="*/ 493 h 812"/>
                <a:gd name="T98" fmla="*/ 18422 w 18423"/>
                <a:gd name="T99" fmla="*/ 433 h 812"/>
                <a:gd name="T100" fmla="*/ 18423 w 18423"/>
                <a:gd name="T101" fmla="*/ 434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23" h="812">
                  <a:moveTo>
                    <a:pt x="18423" y="434"/>
                  </a:moveTo>
                  <a:cubicBezTo>
                    <a:pt x="17556" y="442"/>
                    <a:pt x="16690" y="468"/>
                    <a:pt x="15823" y="494"/>
                  </a:cubicBezTo>
                  <a:cubicBezTo>
                    <a:pt x="15705" y="498"/>
                    <a:pt x="15586" y="502"/>
                    <a:pt x="15467" y="505"/>
                  </a:cubicBezTo>
                  <a:cubicBezTo>
                    <a:pt x="15274" y="511"/>
                    <a:pt x="15082" y="517"/>
                    <a:pt x="14890" y="523"/>
                  </a:cubicBezTo>
                  <a:cubicBezTo>
                    <a:pt x="13988" y="551"/>
                    <a:pt x="13089" y="568"/>
                    <a:pt x="12187" y="548"/>
                  </a:cubicBezTo>
                  <a:cubicBezTo>
                    <a:pt x="12126" y="547"/>
                    <a:pt x="12065" y="545"/>
                    <a:pt x="12003" y="544"/>
                  </a:cubicBezTo>
                  <a:cubicBezTo>
                    <a:pt x="11603" y="535"/>
                    <a:pt x="11202" y="526"/>
                    <a:pt x="10803" y="500"/>
                  </a:cubicBezTo>
                  <a:cubicBezTo>
                    <a:pt x="10558" y="484"/>
                    <a:pt x="10309" y="464"/>
                    <a:pt x="10069" y="414"/>
                  </a:cubicBezTo>
                  <a:cubicBezTo>
                    <a:pt x="9928" y="385"/>
                    <a:pt x="9756" y="353"/>
                    <a:pt x="9649" y="255"/>
                  </a:cubicBezTo>
                  <a:cubicBezTo>
                    <a:pt x="9630" y="237"/>
                    <a:pt x="9614" y="216"/>
                    <a:pt x="9591" y="196"/>
                  </a:cubicBezTo>
                  <a:cubicBezTo>
                    <a:pt x="9544" y="154"/>
                    <a:pt x="9490" y="126"/>
                    <a:pt x="9430" y="105"/>
                  </a:cubicBezTo>
                  <a:cubicBezTo>
                    <a:pt x="9253" y="45"/>
                    <a:pt x="9050" y="35"/>
                    <a:pt x="8863" y="23"/>
                  </a:cubicBezTo>
                  <a:cubicBezTo>
                    <a:pt x="8504" y="2"/>
                    <a:pt x="8140" y="12"/>
                    <a:pt x="7780" y="38"/>
                  </a:cubicBezTo>
                  <a:cubicBezTo>
                    <a:pt x="7392" y="66"/>
                    <a:pt x="7004" y="117"/>
                    <a:pt x="6625" y="203"/>
                  </a:cubicBezTo>
                  <a:cubicBezTo>
                    <a:pt x="6250" y="289"/>
                    <a:pt x="5883" y="412"/>
                    <a:pt x="5507" y="490"/>
                  </a:cubicBezTo>
                  <a:cubicBezTo>
                    <a:pt x="5093" y="576"/>
                    <a:pt x="4670" y="614"/>
                    <a:pt x="4248" y="649"/>
                  </a:cubicBezTo>
                  <a:cubicBezTo>
                    <a:pt x="3734" y="692"/>
                    <a:pt x="3220" y="733"/>
                    <a:pt x="2705" y="766"/>
                  </a:cubicBezTo>
                  <a:cubicBezTo>
                    <a:pt x="2697" y="766"/>
                    <a:pt x="2694" y="766"/>
                    <a:pt x="2687" y="767"/>
                  </a:cubicBezTo>
                  <a:cubicBezTo>
                    <a:pt x="2326" y="790"/>
                    <a:pt x="1964" y="812"/>
                    <a:pt x="1604" y="806"/>
                  </a:cubicBezTo>
                  <a:cubicBezTo>
                    <a:pt x="1416" y="803"/>
                    <a:pt x="1215" y="804"/>
                    <a:pt x="1031" y="756"/>
                  </a:cubicBezTo>
                  <a:cubicBezTo>
                    <a:pt x="973" y="741"/>
                    <a:pt x="919" y="719"/>
                    <a:pt x="878" y="673"/>
                  </a:cubicBezTo>
                  <a:cubicBezTo>
                    <a:pt x="877" y="672"/>
                    <a:pt x="876" y="671"/>
                    <a:pt x="874" y="669"/>
                  </a:cubicBezTo>
                  <a:cubicBezTo>
                    <a:pt x="871" y="665"/>
                    <a:pt x="867" y="662"/>
                    <a:pt x="864" y="658"/>
                  </a:cubicBezTo>
                  <a:cubicBezTo>
                    <a:pt x="818" y="605"/>
                    <a:pt x="754" y="582"/>
                    <a:pt x="688" y="565"/>
                  </a:cubicBezTo>
                  <a:cubicBezTo>
                    <a:pt x="470" y="512"/>
                    <a:pt x="227" y="519"/>
                    <a:pt x="0" y="517"/>
                  </a:cubicBezTo>
                  <a:cubicBezTo>
                    <a:pt x="0" y="516"/>
                    <a:pt x="1" y="516"/>
                    <a:pt x="1" y="515"/>
                  </a:cubicBezTo>
                  <a:cubicBezTo>
                    <a:pt x="232" y="517"/>
                    <a:pt x="477" y="511"/>
                    <a:pt x="703" y="565"/>
                  </a:cubicBezTo>
                  <a:cubicBezTo>
                    <a:pt x="771" y="581"/>
                    <a:pt x="835" y="605"/>
                    <a:pt x="882" y="658"/>
                  </a:cubicBezTo>
                  <a:cubicBezTo>
                    <a:pt x="885" y="661"/>
                    <a:pt x="889" y="665"/>
                    <a:pt x="892" y="669"/>
                  </a:cubicBezTo>
                  <a:cubicBezTo>
                    <a:pt x="894" y="670"/>
                    <a:pt x="894" y="671"/>
                    <a:pt x="896" y="673"/>
                  </a:cubicBezTo>
                  <a:cubicBezTo>
                    <a:pt x="936" y="718"/>
                    <a:pt x="989" y="740"/>
                    <a:pt x="1046" y="755"/>
                  </a:cubicBezTo>
                  <a:cubicBezTo>
                    <a:pt x="1226" y="803"/>
                    <a:pt x="1423" y="802"/>
                    <a:pt x="1607" y="804"/>
                  </a:cubicBezTo>
                  <a:cubicBezTo>
                    <a:pt x="1963" y="810"/>
                    <a:pt x="2321" y="788"/>
                    <a:pt x="2678" y="765"/>
                  </a:cubicBezTo>
                  <a:cubicBezTo>
                    <a:pt x="2685" y="765"/>
                    <a:pt x="2689" y="765"/>
                    <a:pt x="2696" y="764"/>
                  </a:cubicBezTo>
                  <a:cubicBezTo>
                    <a:pt x="3210" y="731"/>
                    <a:pt x="3724" y="691"/>
                    <a:pt x="4237" y="648"/>
                  </a:cubicBezTo>
                  <a:cubicBezTo>
                    <a:pt x="4660" y="612"/>
                    <a:pt x="5084" y="575"/>
                    <a:pt x="5499" y="489"/>
                  </a:cubicBezTo>
                  <a:cubicBezTo>
                    <a:pt x="5876" y="411"/>
                    <a:pt x="6244" y="288"/>
                    <a:pt x="6619" y="202"/>
                  </a:cubicBezTo>
                  <a:cubicBezTo>
                    <a:pt x="6999" y="116"/>
                    <a:pt x="7387" y="65"/>
                    <a:pt x="7775" y="36"/>
                  </a:cubicBezTo>
                  <a:cubicBezTo>
                    <a:pt x="8140" y="9"/>
                    <a:pt x="8509" y="0"/>
                    <a:pt x="8873" y="22"/>
                  </a:cubicBezTo>
                  <a:cubicBezTo>
                    <a:pt x="9065" y="33"/>
                    <a:pt x="9272" y="44"/>
                    <a:pt x="9453" y="105"/>
                  </a:cubicBezTo>
                  <a:cubicBezTo>
                    <a:pt x="9513" y="126"/>
                    <a:pt x="9568" y="154"/>
                    <a:pt x="9616" y="197"/>
                  </a:cubicBezTo>
                  <a:cubicBezTo>
                    <a:pt x="9638" y="217"/>
                    <a:pt x="9655" y="238"/>
                    <a:pt x="9674" y="256"/>
                  </a:cubicBezTo>
                  <a:cubicBezTo>
                    <a:pt x="9780" y="354"/>
                    <a:pt x="9952" y="385"/>
                    <a:pt x="10091" y="414"/>
                  </a:cubicBezTo>
                  <a:cubicBezTo>
                    <a:pt x="10326" y="463"/>
                    <a:pt x="10570" y="483"/>
                    <a:pt x="10810" y="498"/>
                  </a:cubicBezTo>
                  <a:cubicBezTo>
                    <a:pt x="11205" y="524"/>
                    <a:pt x="11602" y="533"/>
                    <a:pt x="11999" y="542"/>
                  </a:cubicBezTo>
                  <a:cubicBezTo>
                    <a:pt x="12060" y="543"/>
                    <a:pt x="12122" y="545"/>
                    <a:pt x="12183" y="546"/>
                  </a:cubicBezTo>
                  <a:cubicBezTo>
                    <a:pt x="13085" y="566"/>
                    <a:pt x="13984" y="549"/>
                    <a:pt x="14885" y="521"/>
                  </a:cubicBezTo>
                  <a:cubicBezTo>
                    <a:pt x="15077" y="515"/>
                    <a:pt x="15270" y="509"/>
                    <a:pt x="15462" y="504"/>
                  </a:cubicBezTo>
                  <a:cubicBezTo>
                    <a:pt x="15581" y="500"/>
                    <a:pt x="15700" y="496"/>
                    <a:pt x="15819" y="493"/>
                  </a:cubicBezTo>
                  <a:cubicBezTo>
                    <a:pt x="16687" y="466"/>
                    <a:pt x="17554" y="440"/>
                    <a:pt x="18422" y="433"/>
                  </a:cubicBezTo>
                  <a:cubicBezTo>
                    <a:pt x="18422" y="433"/>
                    <a:pt x="18423" y="434"/>
                    <a:pt x="18423" y="4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6" y="3858"/>
              <a:ext cx="5751" cy="258"/>
            </a:xfrm>
            <a:custGeom>
              <a:avLst/>
              <a:gdLst>
                <a:gd name="T0" fmla="*/ 18422 w 18422"/>
                <a:gd name="T1" fmla="*/ 447 h 827"/>
                <a:gd name="T2" fmla="*/ 15835 w 18422"/>
                <a:gd name="T3" fmla="*/ 507 h 827"/>
                <a:gd name="T4" fmla="*/ 15460 w 18422"/>
                <a:gd name="T5" fmla="*/ 519 h 827"/>
                <a:gd name="T6" fmla="*/ 14875 w 18422"/>
                <a:gd name="T7" fmla="*/ 537 h 827"/>
                <a:gd name="T8" fmla="*/ 12142 w 18422"/>
                <a:gd name="T9" fmla="*/ 559 h 827"/>
                <a:gd name="T10" fmla="*/ 11970 w 18422"/>
                <a:gd name="T11" fmla="*/ 555 h 827"/>
                <a:gd name="T12" fmla="*/ 10733 w 18422"/>
                <a:gd name="T13" fmla="*/ 508 h 827"/>
                <a:gd name="T14" fmla="*/ 9998 w 18422"/>
                <a:gd name="T15" fmla="*/ 422 h 827"/>
                <a:gd name="T16" fmla="*/ 9673 w 18422"/>
                <a:gd name="T17" fmla="*/ 265 h 827"/>
                <a:gd name="T18" fmla="*/ 9656 w 18422"/>
                <a:gd name="T19" fmla="*/ 203 h 827"/>
                <a:gd name="T20" fmla="*/ 9552 w 18422"/>
                <a:gd name="T21" fmla="*/ 109 h 827"/>
                <a:gd name="T22" fmla="*/ 9019 w 18422"/>
                <a:gd name="T23" fmla="*/ 24 h 827"/>
                <a:gd name="T24" fmla="*/ 7938 w 18422"/>
                <a:gd name="T25" fmla="*/ 37 h 827"/>
                <a:gd name="T26" fmla="*/ 6692 w 18422"/>
                <a:gd name="T27" fmla="*/ 209 h 827"/>
                <a:gd name="T28" fmla="*/ 5499 w 18422"/>
                <a:gd name="T29" fmla="*/ 504 h 827"/>
                <a:gd name="T30" fmla="*/ 4225 w 18422"/>
                <a:gd name="T31" fmla="*/ 665 h 827"/>
                <a:gd name="T32" fmla="*/ 2674 w 18422"/>
                <a:gd name="T33" fmla="*/ 783 h 827"/>
                <a:gd name="T34" fmla="*/ 1577 w 18422"/>
                <a:gd name="T35" fmla="*/ 822 h 827"/>
                <a:gd name="T36" fmla="*/ 1001 w 18422"/>
                <a:gd name="T37" fmla="*/ 772 h 827"/>
                <a:gd name="T38" fmla="*/ 864 w 18422"/>
                <a:gd name="T39" fmla="*/ 689 h 827"/>
                <a:gd name="T40" fmla="*/ 860 w 18422"/>
                <a:gd name="T41" fmla="*/ 683 h 827"/>
                <a:gd name="T42" fmla="*/ 851 w 18422"/>
                <a:gd name="T43" fmla="*/ 671 h 827"/>
                <a:gd name="T44" fmla="*/ 692 w 18422"/>
                <a:gd name="T45" fmla="*/ 577 h 827"/>
                <a:gd name="T46" fmla="*/ 0 w 18422"/>
                <a:gd name="T47" fmla="*/ 530 h 827"/>
                <a:gd name="T48" fmla="*/ 1 w 18422"/>
                <a:gd name="T49" fmla="*/ 528 h 827"/>
                <a:gd name="T50" fmla="*/ 707 w 18422"/>
                <a:gd name="T51" fmla="*/ 576 h 827"/>
                <a:gd name="T52" fmla="*/ 869 w 18422"/>
                <a:gd name="T53" fmla="*/ 671 h 827"/>
                <a:gd name="T54" fmla="*/ 878 w 18422"/>
                <a:gd name="T55" fmla="*/ 683 h 827"/>
                <a:gd name="T56" fmla="*/ 882 w 18422"/>
                <a:gd name="T57" fmla="*/ 689 h 827"/>
                <a:gd name="T58" fmla="*/ 1018 w 18422"/>
                <a:gd name="T59" fmla="*/ 771 h 827"/>
                <a:gd name="T60" fmla="*/ 1579 w 18422"/>
                <a:gd name="T61" fmla="*/ 821 h 827"/>
                <a:gd name="T62" fmla="*/ 2665 w 18422"/>
                <a:gd name="T63" fmla="*/ 781 h 827"/>
                <a:gd name="T64" fmla="*/ 4214 w 18422"/>
                <a:gd name="T65" fmla="*/ 664 h 827"/>
                <a:gd name="T66" fmla="*/ 5491 w 18422"/>
                <a:gd name="T67" fmla="*/ 503 h 827"/>
                <a:gd name="T68" fmla="*/ 6687 w 18422"/>
                <a:gd name="T69" fmla="*/ 208 h 827"/>
                <a:gd name="T70" fmla="*/ 7934 w 18422"/>
                <a:gd name="T71" fmla="*/ 36 h 827"/>
                <a:gd name="T72" fmla="*/ 9029 w 18422"/>
                <a:gd name="T73" fmla="*/ 22 h 827"/>
                <a:gd name="T74" fmla="*/ 9574 w 18422"/>
                <a:gd name="T75" fmla="*/ 109 h 827"/>
                <a:gd name="T76" fmla="*/ 9681 w 18422"/>
                <a:gd name="T77" fmla="*/ 204 h 827"/>
                <a:gd name="T78" fmla="*/ 9698 w 18422"/>
                <a:gd name="T79" fmla="*/ 266 h 827"/>
                <a:gd name="T80" fmla="*/ 10021 w 18422"/>
                <a:gd name="T81" fmla="*/ 422 h 827"/>
                <a:gd name="T82" fmla="*/ 10739 w 18422"/>
                <a:gd name="T83" fmla="*/ 506 h 827"/>
                <a:gd name="T84" fmla="*/ 11965 w 18422"/>
                <a:gd name="T85" fmla="*/ 553 h 827"/>
                <a:gd name="T86" fmla="*/ 12138 w 18422"/>
                <a:gd name="T87" fmla="*/ 557 h 827"/>
                <a:gd name="T88" fmla="*/ 14870 w 18422"/>
                <a:gd name="T89" fmla="*/ 535 h 827"/>
                <a:gd name="T90" fmla="*/ 15456 w 18422"/>
                <a:gd name="T91" fmla="*/ 517 h 827"/>
                <a:gd name="T92" fmla="*/ 15831 w 18422"/>
                <a:gd name="T93" fmla="*/ 505 h 827"/>
                <a:gd name="T94" fmla="*/ 18422 w 18422"/>
                <a:gd name="T95" fmla="*/ 445 h 827"/>
                <a:gd name="T96" fmla="*/ 18422 w 18422"/>
                <a:gd name="T97" fmla="*/ 44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422" h="827">
                  <a:moveTo>
                    <a:pt x="18422" y="447"/>
                  </a:moveTo>
                  <a:cubicBezTo>
                    <a:pt x="17560" y="454"/>
                    <a:pt x="16697" y="480"/>
                    <a:pt x="15835" y="507"/>
                  </a:cubicBezTo>
                  <a:cubicBezTo>
                    <a:pt x="15710" y="511"/>
                    <a:pt x="15585" y="515"/>
                    <a:pt x="15460" y="519"/>
                  </a:cubicBezTo>
                  <a:cubicBezTo>
                    <a:pt x="15265" y="525"/>
                    <a:pt x="15070" y="531"/>
                    <a:pt x="14875" y="537"/>
                  </a:cubicBezTo>
                  <a:cubicBezTo>
                    <a:pt x="13963" y="565"/>
                    <a:pt x="13054" y="582"/>
                    <a:pt x="12142" y="559"/>
                  </a:cubicBezTo>
                  <a:cubicBezTo>
                    <a:pt x="12085" y="558"/>
                    <a:pt x="12027" y="557"/>
                    <a:pt x="11970" y="555"/>
                  </a:cubicBezTo>
                  <a:cubicBezTo>
                    <a:pt x="11557" y="545"/>
                    <a:pt x="11144" y="534"/>
                    <a:pt x="10733" y="508"/>
                  </a:cubicBezTo>
                  <a:cubicBezTo>
                    <a:pt x="10488" y="492"/>
                    <a:pt x="10237" y="474"/>
                    <a:pt x="9998" y="422"/>
                  </a:cubicBezTo>
                  <a:cubicBezTo>
                    <a:pt x="9909" y="403"/>
                    <a:pt x="9702" y="380"/>
                    <a:pt x="9673" y="265"/>
                  </a:cubicBezTo>
                  <a:cubicBezTo>
                    <a:pt x="9668" y="245"/>
                    <a:pt x="9665" y="223"/>
                    <a:pt x="9656" y="203"/>
                  </a:cubicBezTo>
                  <a:cubicBezTo>
                    <a:pt x="9636" y="157"/>
                    <a:pt x="9599" y="129"/>
                    <a:pt x="9552" y="109"/>
                  </a:cubicBezTo>
                  <a:cubicBezTo>
                    <a:pt x="9390" y="40"/>
                    <a:pt x="9191" y="35"/>
                    <a:pt x="9019" y="24"/>
                  </a:cubicBezTo>
                  <a:cubicBezTo>
                    <a:pt x="8661" y="2"/>
                    <a:pt x="8297" y="12"/>
                    <a:pt x="7938" y="37"/>
                  </a:cubicBezTo>
                  <a:cubicBezTo>
                    <a:pt x="7520" y="67"/>
                    <a:pt x="7102" y="121"/>
                    <a:pt x="6692" y="209"/>
                  </a:cubicBezTo>
                  <a:cubicBezTo>
                    <a:pt x="6292" y="294"/>
                    <a:pt x="5899" y="421"/>
                    <a:pt x="5499" y="504"/>
                  </a:cubicBezTo>
                  <a:cubicBezTo>
                    <a:pt x="5079" y="591"/>
                    <a:pt x="4652" y="629"/>
                    <a:pt x="4225" y="665"/>
                  </a:cubicBezTo>
                  <a:cubicBezTo>
                    <a:pt x="3708" y="709"/>
                    <a:pt x="3191" y="750"/>
                    <a:pt x="2674" y="783"/>
                  </a:cubicBezTo>
                  <a:cubicBezTo>
                    <a:pt x="2308" y="806"/>
                    <a:pt x="1941" y="827"/>
                    <a:pt x="1577" y="822"/>
                  </a:cubicBezTo>
                  <a:cubicBezTo>
                    <a:pt x="1388" y="820"/>
                    <a:pt x="1185" y="820"/>
                    <a:pt x="1001" y="772"/>
                  </a:cubicBezTo>
                  <a:cubicBezTo>
                    <a:pt x="949" y="758"/>
                    <a:pt x="896" y="734"/>
                    <a:pt x="864" y="689"/>
                  </a:cubicBezTo>
                  <a:cubicBezTo>
                    <a:pt x="863" y="687"/>
                    <a:pt x="861" y="685"/>
                    <a:pt x="860" y="683"/>
                  </a:cubicBezTo>
                  <a:cubicBezTo>
                    <a:pt x="857" y="679"/>
                    <a:pt x="854" y="675"/>
                    <a:pt x="851" y="671"/>
                  </a:cubicBezTo>
                  <a:cubicBezTo>
                    <a:pt x="815" y="616"/>
                    <a:pt x="755" y="593"/>
                    <a:pt x="692" y="577"/>
                  </a:cubicBezTo>
                  <a:cubicBezTo>
                    <a:pt x="470" y="522"/>
                    <a:pt x="227" y="531"/>
                    <a:pt x="0" y="530"/>
                  </a:cubicBezTo>
                  <a:cubicBezTo>
                    <a:pt x="0" y="529"/>
                    <a:pt x="0" y="529"/>
                    <a:pt x="1" y="528"/>
                  </a:cubicBezTo>
                  <a:cubicBezTo>
                    <a:pt x="233" y="529"/>
                    <a:pt x="480" y="520"/>
                    <a:pt x="707" y="576"/>
                  </a:cubicBezTo>
                  <a:cubicBezTo>
                    <a:pt x="771" y="592"/>
                    <a:pt x="832" y="616"/>
                    <a:pt x="869" y="671"/>
                  </a:cubicBezTo>
                  <a:cubicBezTo>
                    <a:pt x="872" y="675"/>
                    <a:pt x="875" y="679"/>
                    <a:pt x="878" y="683"/>
                  </a:cubicBezTo>
                  <a:cubicBezTo>
                    <a:pt x="879" y="685"/>
                    <a:pt x="881" y="687"/>
                    <a:pt x="882" y="689"/>
                  </a:cubicBezTo>
                  <a:cubicBezTo>
                    <a:pt x="914" y="734"/>
                    <a:pt x="965" y="757"/>
                    <a:pt x="1018" y="771"/>
                  </a:cubicBezTo>
                  <a:cubicBezTo>
                    <a:pt x="1197" y="822"/>
                    <a:pt x="1396" y="818"/>
                    <a:pt x="1579" y="821"/>
                  </a:cubicBezTo>
                  <a:cubicBezTo>
                    <a:pt x="1940" y="825"/>
                    <a:pt x="2303" y="804"/>
                    <a:pt x="2665" y="781"/>
                  </a:cubicBezTo>
                  <a:cubicBezTo>
                    <a:pt x="3181" y="749"/>
                    <a:pt x="3698" y="707"/>
                    <a:pt x="4214" y="664"/>
                  </a:cubicBezTo>
                  <a:cubicBezTo>
                    <a:pt x="4642" y="627"/>
                    <a:pt x="5071" y="590"/>
                    <a:pt x="5491" y="503"/>
                  </a:cubicBezTo>
                  <a:cubicBezTo>
                    <a:pt x="5893" y="420"/>
                    <a:pt x="6286" y="293"/>
                    <a:pt x="6687" y="208"/>
                  </a:cubicBezTo>
                  <a:cubicBezTo>
                    <a:pt x="7097" y="120"/>
                    <a:pt x="7515" y="66"/>
                    <a:pt x="7934" y="36"/>
                  </a:cubicBezTo>
                  <a:cubicBezTo>
                    <a:pt x="8298" y="9"/>
                    <a:pt x="8666" y="0"/>
                    <a:pt x="9029" y="22"/>
                  </a:cubicBezTo>
                  <a:cubicBezTo>
                    <a:pt x="9207" y="33"/>
                    <a:pt x="9414" y="38"/>
                    <a:pt x="9574" y="109"/>
                  </a:cubicBezTo>
                  <a:cubicBezTo>
                    <a:pt x="9619" y="129"/>
                    <a:pt x="9660" y="157"/>
                    <a:pt x="9681" y="204"/>
                  </a:cubicBezTo>
                  <a:cubicBezTo>
                    <a:pt x="9690" y="224"/>
                    <a:pt x="9692" y="246"/>
                    <a:pt x="9698" y="266"/>
                  </a:cubicBezTo>
                  <a:cubicBezTo>
                    <a:pt x="9727" y="380"/>
                    <a:pt x="9933" y="403"/>
                    <a:pt x="10021" y="422"/>
                  </a:cubicBezTo>
                  <a:cubicBezTo>
                    <a:pt x="10255" y="473"/>
                    <a:pt x="10499" y="491"/>
                    <a:pt x="10739" y="506"/>
                  </a:cubicBezTo>
                  <a:cubicBezTo>
                    <a:pt x="11146" y="532"/>
                    <a:pt x="11556" y="543"/>
                    <a:pt x="11965" y="553"/>
                  </a:cubicBezTo>
                  <a:cubicBezTo>
                    <a:pt x="12023" y="554"/>
                    <a:pt x="12081" y="556"/>
                    <a:pt x="12138" y="557"/>
                  </a:cubicBezTo>
                  <a:cubicBezTo>
                    <a:pt x="13050" y="580"/>
                    <a:pt x="13959" y="564"/>
                    <a:pt x="14870" y="535"/>
                  </a:cubicBezTo>
                  <a:cubicBezTo>
                    <a:pt x="15065" y="529"/>
                    <a:pt x="15261" y="523"/>
                    <a:pt x="15456" y="517"/>
                  </a:cubicBezTo>
                  <a:cubicBezTo>
                    <a:pt x="15581" y="513"/>
                    <a:pt x="15706" y="509"/>
                    <a:pt x="15831" y="505"/>
                  </a:cubicBezTo>
                  <a:cubicBezTo>
                    <a:pt x="16694" y="478"/>
                    <a:pt x="17558" y="452"/>
                    <a:pt x="18422" y="445"/>
                  </a:cubicBezTo>
                  <a:cubicBezTo>
                    <a:pt x="18422" y="446"/>
                    <a:pt x="18422" y="447"/>
                    <a:pt x="18422" y="4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9"/>
            <p:cNvSpPr>
              <a:spLocks/>
            </p:cNvSpPr>
            <p:nvPr userDrawn="1"/>
          </p:nvSpPr>
          <p:spPr bwMode="auto">
            <a:xfrm>
              <a:off x="5" y="3830"/>
              <a:ext cx="5752" cy="261"/>
            </a:xfrm>
            <a:custGeom>
              <a:avLst/>
              <a:gdLst>
                <a:gd name="T0" fmla="*/ 18423 w 18423"/>
                <a:gd name="T1" fmla="*/ 462 h 835"/>
                <a:gd name="T2" fmla="*/ 15818 w 18423"/>
                <a:gd name="T3" fmla="*/ 522 h 835"/>
                <a:gd name="T4" fmla="*/ 15482 w 18423"/>
                <a:gd name="T5" fmla="*/ 532 h 835"/>
                <a:gd name="T6" fmla="*/ 14914 w 18423"/>
                <a:gd name="T7" fmla="*/ 550 h 835"/>
                <a:gd name="T8" fmla="*/ 12228 w 18423"/>
                <a:gd name="T9" fmla="*/ 574 h 835"/>
                <a:gd name="T10" fmla="*/ 12038 w 18423"/>
                <a:gd name="T11" fmla="*/ 570 h 835"/>
                <a:gd name="T12" fmla="*/ 10801 w 18423"/>
                <a:gd name="T13" fmla="*/ 520 h 835"/>
                <a:gd name="T14" fmla="*/ 10074 w 18423"/>
                <a:gd name="T15" fmla="*/ 436 h 835"/>
                <a:gd name="T16" fmla="*/ 9763 w 18423"/>
                <a:gd name="T17" fmla="*/ 274 h 835"/>
                <a:gd name="T18" fmla="*/ 9742 w 18423"/>
                <a:gd name="T19" fmla="*/ 210 h 835"/>
                <a:gd name="T20" fmla="*/ 9742 w 18423"/>
                <a:gd name="T21" fmla="*/ 209 h 835"/>
                <a:gd name="T22" fmla="*/ 9638 w 18423"/>
                <a:gd name="T23" fmla="*/ 113 h 835"/>
                <a:gd name="T24" fmla="*/ 9141 w 18423"/>
                <a:gd name="T25" fmla="*/ 27 h 835"/>
                <a:gd name="T26" fmla="*/ 8069 w 18423"/>
                <a:gd name="T27" fmla="*/ 43 h 835"/>
                <a:gd name="T28" fmla="*/ 6769 w 18423"/>
                <a:gd name="T29" fmla="*/ 219 h 835"/>
                <a:gd name="T30" fmla="*/ 5512 w 18423"/>
                <a:gd name="T31" fmla="*/ 515 h 835"/>
                <a:gd name="T32" fmla="*/ 4287 w 18423"/>
                <a:gd name="T33" fmla="*/ 674 h 835"/>
                <a:gd name="T34" fmla="*/ 2762 w 18423"/>
                <a:gd name="T35" fmla="*/ 790 h 835"/>
                <a:gd name="T36" fmla="*/ 1657 w 18423"/>
                <a:gd name="T37" fmla="*/ 830 h 835"/>
                <a:gd name="T38" fmla="*/ 1077 w 18423"/>
                <a:gd name="T39" fmla="*/ 780 h 835"/>
                <a:gd name="T40" fmla="*/ 909 w 18423"/>
                <a:gd name="T41" fmla="*/ 698 h 835"/>
                <a:gd name="T42" fmla="*/ 901 w 18423"/>
                <a:gd name="T43" fmla="*/ 691 h 835"/>
                <a:gd name="T44" fmla="*/ 886 w 18423"/>
                <a:gd name="T45" fmla="*/ 678 h 835"/>
                <a:gd name="T46" fmla="*/ 693 w 18423"/>
                <a:gd name="T47" fmla="*/ 585 h 835"/>
                <a:gd name="T48" fmla="*/ 0 w 18423"/>
                <a:gd name="T49" fmla="*/ 538 h 835"/>
                <a:gd name="T50" fmla="*/ 1 w 18423"/>
                <a:gd name="T51" fmla="*/ 536 h 835"/>
                <a:gd name="T52" fmla="*/ 709 w 18423"/>
                <a:gd name="T53" fmla="*/ 584 h 835"/>
                <a:gd name="T54" fmla="*/ 904 w 18423"/>
                <a:gd name="T55" fmla="*/ 677 h 835"/>
                <a:gd name="T56" fmla="*/ 919 w 18423"/>
                <a:gd name="T57" fmla="*/ 691 h 835"/>
                <a:gd name="T58" fmla="*/ 927 w 18423"/>
                <a:gd name="T59" fmla="*/ 698 h 835"/>
                <a:gd name="T60" fmla="*/ 1094 w 18423"/>
                <a:gd name="T61" fmla="*/ 780 h 835"/>
                <a:gd name="T62" fmla="*/ 1659 w 18423"/>
                <a:gd name="T63" fmla="*/ 828 h 835"/>
                <a:gd name="T64" fmla="*/ 2753 w 18423"/>
                <a:gd name="T65" fmla="*/ 789 h 835"/>
                <a:gd name="T66" fmla="*/ 4276 w 18423"/>
                <a:gd name="T67" fmla="*/ 672 h 835"/>
                <a:gd name="T68" fmla="*/ 5504 w 18423"/>
                <a:gd name="T69" fmla="*/ 514 h 835"/>
                <a:gd name="T70" fmla="*/ 6764 w 18423"/>
                <a:gd name="T71" fmla="*/ 218 h 835"/>
                <a:gd name="T72" fmla="*/ 8065 w 18423"/>
                <a:gd name="T73" fmla="*/ 41 h 835"/>
                <a:gd name="T74" fmla="*/ 9152 w 18423"/>
                <a:gd name="T75" fmla="*/ 25 h 835"/>
                <a:gd name="T76" fmla="*/ 9659 w 18423"/>
                <a:gd name="T77" fmla="*/ 112 h 835"/>
                <a:gd name="T78" fmla="*/ 9765 w 18423"/>
                <a:gd name="T79" fmla="*/ 210 h 835"/>
                <a:gd name="T80" fmla="*/ 9766 w 18423"/>
                <a:gd name="T81" fmla="*/ 211 h 835"/>
                <a:gd name="T82" fmla="*/ 9788 w 18423"/>
                <a:gd name="T83" fmla="*/ 275 h 835"/>
                <a:gd name="T84" fmla="*/ 10098 w 18423"/>
                <a:gd name="T85" fmla="*/ 436 h 835"/>
                <a:gd name="T86" fmla="*/ 10808 w 18423"/>
                <a:gd name="T87" fmla="*/ 519 h 835"/>
                <a:gd name="T88" fmla="*/ 12033 w 18423"/>
                <a:gd name="T89" fmla="*/ 568 h 835"/>
                <a:gd name="T90" fmla="*/ 12224 w 18423"/>
                <a:gd name="T91" fmla="*/ 572 h 835"/>
                <a:gd name="T92" fmla="*/ 14909 w 18423"/>
                <a:gd name="T93" fmla="*/ 548 h 835"/>
                <a:gd name="T94" fmla="*/ 15477 w 18423"/>
                <a:gd name="T95" fmla="*/ 531 h 835"/>
                <a:gd name="T96" fmla="*/ 15814 w 18423"/>
                <a:gd name="T97" fmla="*/ 520 h 835"/>
                <a:gd name="T98" fmla="*/ 18423 w 18423"/>
                <a:gd name="T99" fmla="*/ 460 h 835"/>
                <a:gd name="T100" fmla="*/ 18423 w 18423"/>
                <a:gd name="T101" fmla="*/ 46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23" h="835">
                  <a:moveTo>
                    <a:pt x="18423" y="462"/>
                  </a:moveTo>
                  <a:cubicBezTo>
                    <a:pt x="17555" y="469"/>
                    <a:pt x="16686" y="495"/>
                    <a:pt x="15818" y="522"/>
                  </a:cubicBezTo>
                  <a:cubicBezTo>
                    <a:pt x="15706" y="525"/>
                    <a:pt x="15594" y="529"/>
                    <a:pt x="15482" y="532"/>
                  </a:cubicBezTo>
                  <a:cubicBezTo>
                    <a:pt x="15292" y="538"/>
                    <a:pt x="15103" y="544"/>
                    <a:pt x="14914" y="550"/>
                  </a:cubicBezTo>
                  <a:cubicBezTo>
                    <a:pt x="14018" y="578"/>
                    <a:pt x="13124" y="597"/>
                    <a:pt x="12228" y="574"/>
                  </a:cubicBezTo>
                  <a:cubicBezTo>
                    <a:pt x="12164" y="573"/>
                    <a:pt x="12101" y="571"/>
                    <a:pt x="12038" y="570"/>
                  </a:cubicBezTo>
                  <a:cubicBezTo>
                    <a:pt x="11625" y="559"/>
                    <a:pt x="11212" y="547"/>
                    <a:pt x="10801" y="520"/>
                  </a:cubicBezTo>
                  <a:cubicBezTo>
                    <a:pt x="10559" y="504"/>
                    <a:pt x="10310" y="488"/>
                    <a:pt x="10074" y="436"/>
                  </a:cubicBezTo>
                  <a:cubicBezTo>
                    <a:pt x="9979" y="415"/>
                    <a:pt x="9799" y="390"/>
                    <a:pt x="9763" y="274"/>
                  </a:cubicBezTo>
                  <a:cubicBezTo>
                    <a:pt x="9757" y="254"/>
                    <a:pt x="9753" y="232"/>
                    <a:pt x="9742" y="210"/>
                  </a:cubicBezTo>
                  <a:cubicBezTo>
                    <a:pt x="9742" y="210"/>
                    <a:pt x="9742" y="209"/>
                    <a:pt x="9742" y="209"/>
                  </a:cubicBezTo>
                  <a:cubicBezTo>
                    <a:pt x="9721" y="162"/>
                    <a:pt x="9685" y="134"/>
                    <a:pt x="9638" y="113"/>
                  </a:cubicBezTo>
                  <a:cubicBezTo>
                    <a:pt x="9488" y="44"/>
                    <a:pt x="9301" y="37"/>
                    <a:pt x="9141" y="27"/>
                  </a:cubicBezTo>
                  <a:cubicBezTo>
                    <a:pt x="8786" y="3"/>
                    <a:pt x="8425" y="16"/>
                    <a:pt x="8069" y="43"/>
                  </a:cubicBezTo>
                  <a:cubicBezTo>
                    <a:pt x="7633" y="75"/>
                    <a:pt x="7198" y="133"/>
                    <a:pt x="6769" y="219"/>
                  </a:cubicBezTo>
                  <a:cubicBezTo>
                    <a:pt x="6347" y="304"/>
                    <a:pt x="5932" y="424"/>
                    <a:pt x="5512" y="515"/>
                  </a:cubicBezTo>
                  <a:cubicBezTo>
                    <a:pt x="5109" y="601"/>
                    <a:pt x="4698" y="639"/>
                    <a:pt x="4287" y="674"/>
                  </a:cubicBezTo>
                  <a:cubicBezTo>
                    <a:pt x="3779" y="717"/>
                    <a:pt x="3271" y="758"/>
                    <a:pt x="2762" y="790"/>
                  </a:cubicBezTo>
                  <a:cubicBezTo>
                    <a:pt x="2394" y="813"/>
                    <a:pt x="2024" y="835"/>
                    <a:pt x="1657" y="830"/>
                  </a:cubicBezTo>
                  <a:cubicBezTo>
                    <a:pt x="1465" y="828"/>
                    <a:pt x="1260" y="829"/>
                    <a:pt x="1077" y="780"/>
                  </a:cubicBezTo>
                  <a:cubicBezTo>
                    <a:pt x="1016" y="764"/>
                    <a:pt x="958" y="741"/>
                    <a:pt x="909" y="698"/>
                  </a:cubicBezTo>
                  <a:cubicBezTo>
                    <a:pt x="907" y="696"/>
                    <a:pt x="904" y="693"/>
                    <a:pt x="901" y="691"/>
                  </a:cubicBezTo>
                  <a:cubicBezTo>
                    <a:pt x="896" y="687"/>
                    <a:pt x="891" y="682"/>
                    <a:pt x="886" y="678"/>
                  </a:cubicBezTo>
                  <a:cubicBezTo>
                    <a:pt x="832" y="627"/>
                    <a:pt x="765" y="601"/>
                    <a:pt x="693" y="585"/>
                  </a:cubicBezTo>
                  <a:cubicBezTo>
                    <a:pt x="469" y="534"/>
                    <a:pt x="229" y="539"/>
                    <a:pt x="0" y="538"/>
                  </a:cubicBezTo>
                  <a:cubicBezTo>
                    <a:pt x="1" y="537"/>
                    <a:pt x="1" y="537"/>
                    <a:pt x="1" y="536"/>
                  </a:cubicBezTo>
                  <a:cubicBezTo>
                    <a:pt x="235" y="537"/>
                    <a:pt x="484" y="531"/>
                    <a:pt x="709" y="584"/>
                  </a:cubicBezTo>
                  <a:cubicBezTo>
                    <a:pt x="781" y="601"/>
                    <a:pt x="849" y="626"/>
                    <a:pt x="904" y="677"/>
                  </a:cubicBezTo>
                  <a:cubicBezTo>
                    <a:pt x="909" y="682"/>
                    <a:pt x="914" y="686"/>
                    <a:pt x="919" y="691"/>
                  </a:cubicBezTo>
                  <a:cubicBezTo>
                    <a:pt x="922" y="693"/>
                    <a:pt x="925" y="695"/>
                    <a:pt x="927" y="698"/>
                  </a:cubicBezTo>
                  <a:cubicBezTo>
                    <a:pt x="975" y="741"/>
                    <a:pt x="1033" y="763"/>
                    <a:pt x="1094" y="780"/>
                  </a:cubicBezTo>
                  <a:cubicBezTo>
                    <a:pt x="1272" y="827"/>
                    <a:pt x="1473" y="826"/>
                    <a:pt x="1659" y="828"/>
                  </a:cubicBezTo>
                  <a:cubicBezTo>
                    <a:pt x="2023" y="833"/>
                    <a:pt x="2389" y="812"/>
                    <a:pt x="2753" y="789"/>
                  </a:cubicBezTo>
                  <a:cubicBezTo>
                    <a:pt x="3261" y="756"/>
                    <a:pt x="3769" y="715"/>
                    <a:pt x="4276" y="672"/>
                  </a:cubicBezTo>
                  <a:cubicBezTo>
                    <a:pt x="4688" y="637"/>
                    <a:pt x="5100" y="600"/>
                    <a:pt x="5504" y="514"/>
                  </a:cubicBezTo>
                  <a:cubicBezTo>
                    <a:pt x="5926" y="424"/>
                    <a:pt x="6341" y="304"/>
                    <a:pt x="6764" y="218"/>
                  </a:cubicBezTo>
                  <a:cubicBezTo>
                    <a:pt x="7193" y="132"/>
                    <a:pt x="7629" y="73"/>
                    <a:pt x="8065" y="41"/>
                  </a:cubicBezTo>
                  <a:cubicBezTo>
                    <a:pt x="8426" y="14"/>
                    <a:pt x="8792" y="0"/>
                    <a:pt x="9152" y="25"/>
                  </a:cubicBezTo>
                  <a:cubicBezTo>
                    <a:pt x="9315" y="36"/>
                    <a:pt x="9506" y="43"/>
                    <a:pt x="9659" y="112"/>
                  </a:cubicBezTo>
                  <a:cubicBezTo>
                    <a:pt x="9707" y="133"/>
                    <a:pt x="9744" y="162"/>
                    <a:pt x="9765" y="210"/>
                  </a:cubicBezTo>
                  <a:cubicBezTo>
                    <a:pt x="9766" y="210"/>
                    <a:pt x="9766" y="210"/>
                    <a:pt x="9766" y="211"/>
                  </a:cubicBezTo>
                  <a:cubicBezTo>
                    <a:pt x="9778" y="232"/>
                    <a:pt x="9781" y="254"/>
                    <a:pt x="9788" y="275"/>
                  </a:cubicBezTo>
                  <a:cubicBezTo>
                    <a:pt x="9824" y="390"/>
                    <a:pt x="10002" y="415"/>
                    <a:pt x="10098" y="436"/>
                  </a:cubicBezTo>
                  <a:cubicBezTo>
                    <a:pt x="10329" y="487"/>
                    <a:pt x="10572" y="503"/>
                    <a:pt x="10808" y="519"/>
                  </a:cubicBezTo>
                  <a:cubicBezTo>
                    <a:pt x="11215" y="545"/>
                    <a:pt x="11625" y="557"/>
                    <a:pt x="12033" y="568"/>
                  </a:cubicBezTo>
                  <a:cubicBezTo>
                    <a:pt x="12097" y="569"/>
                    <a:pt x="12160" y="571"/>
                    <a:pt x="12224" y="572"/>
                  </a:cubicBezTo>
                  <a:cubicBezTo>
                    <a:pt x="13120" y="595"/>
                    <a:pt x="14013" y="576"/>
                    <a:pt x="14909" y="548"/>
                  </a:cubicBezTo>
                  <a:cubicBezTo>
                    <a:pt x="15099" y="542"/>
                    <a:pt x="15288" y="536"/>
                    <a:pt x="15477" y="531"/>
                  </a:cubicBezTo>
                  <a:cubicBezTo>
                    <a:pt x="15589" y="527"/>
                    <a:pt x="15702" y="524"/>
                    <a:pt x="15814" y="520"/>
                  </a:cubicBezTo>
                  <a:cubicBezTo>
                    <a:pt x="16683" y="493"/>
                    <a:pt x="17553" y="467"/>
                    <a:pt x="18423" y="460"/>
                  </a:cubicBezTo>
                  <a:cubicBezTo>
                    <a:pt x="18423" y="461"/>
                    <a:pt x="18423" y="461"/>
                    <a:pt x="18423" y="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"/>
            <p:cNvSpPr>
              <a:spLocks/>
            </p:cNvSpPr>
            <p:nvPr userDrawn="1"/>
          </p:nvSpPr>
          <p:spPr bwMode="auto">
            <a:xfrm>
              <a:off x="5" y="3802"/>
              <a:ext cx="5752" cy="261"/>
            </a:xfrm>
            <a:custGeom>
              <a:avLst/>
              <a:gdLst>
                <a:gd name="T0" fmla="*/ 18423 w 18423"/>
                <a:gd name="T1" fmla="*/ 477 h 837"/>
                <a:gd name="T2" fmla="*/ 15827 w 18423"/>
                <a:gd name="T3" fmla="*/ 536 h 837"/>
                <a:gd name="T4" fmla="*/ 15531 w 18423"/>
                <a:gd name="T5" fmla="*/ 545 h 837"/>
                <a:gd name="T6" fmla="*/ 14985 w 18423"/>
                <a:gd name="T7" fmla="*/ 562 h 837"/>
                <a:gd name="T8" fmla="*/ 12385 w 18423"/>
                <a:gd name="T9" fmla="*/ 591 h 837"/>
                <a:gd name="T10" fmla="*/ 12196 w 18423"/>
                <a:gd name="T11" fmla="*/ 587 h 837"/>
                <a:gd name="T12" fmla="*/ 10983 w 18423"/>
                <a:gd name="T13" fmla="*/ 538 h 837"/>
                <a:gd name="T14" fmla="*/ 10257 w 18423"/>
                <a:gd name="T15" fmla="*/ 450 h 837"/>
                <a:gd name="T16" fmla="*/ 9905 w 18423"/>
                <a:gd name="T17" fmla="*/ 282 h 837"/>
                <a:gd name="T18" fmla="*/ 9863 w 18423"/>
                <a:gd name="T19" fmla="*/ 215 h 837"/>
                <a:gd name="T20" fmla="*/ 9862 w 18423"/>
                <a:gd name="T21" fmla="*/ 214 h 837"/>
                <a:gd name="T22" fmla="*/ 9248 w 18423"/>
                <a:gd name="T23" fmla="*/ 27 h 837"/>
                <a:gd name="T24" fmla="*/ 8204 w 18423"/>
                <a:gd name="T25" fmla="*/ 46 h 837"/>
                <a:gd name="T26" fmla="*/ 6873 w 18423"/>
                <a:gd name="T27" fmla="*/ 226 h 837"/>
                <a:gd name="T28" fmla="*/ 5547 w 18423"/>
                <a:gd name="T29" fmla="*/ 520 h 837"/>
                <a:gd name="T30" fmla="*/ 4391 w 18423"/>
                <a:gd name="T31" fmla="*/ 678 h 837"/>
                <a:gd name="T32" fmla="*/ 2915 w 18423"/>
                <a:gd name="T33" fmla="*/ 791 h 837"/>
                <a:gd name="T34" fmla="*/ 1818 w 18423"/>
                <a:gd name="T35" fmla="*/ 831 h 837"/>
                <a:gd name="T36" fmla="*/ 999 w 18423"/>
                <a:gd name="T37" fmla="*/ 699 h 837"/>
                <a:gd name="T38" fmla="*/ 986 w 18423"/>
                <a:gd name="T39" fmla="*/ 692 h 837"/>
                <a:gd name="T40" fmla="*/ 961 w 18423"/>
                <a:gd name="T41" fmla="*/ 678 h 837"/>
                <a:gd name="T42" fmla="*/ 0 w 18423"/>
                <a:gd name="T43" fmla="*/ 538 h 837"/>
                <a:gd name="T44" fmla="*/ 1 w 18423"/>
                <a:gd name="T45" fmla="*/ 537 h 837"/>
                <a:gd name="T46" fmla="*/ 979 w 18423"/>
                <a:gd name="T47" fmla="*/ 677 h 837"/>
                <a:gd name="T48" fmla="*/ 1003 w 18423"/>
                <a:gd name="T49" fmla="*/ 691 h 837"/>
                <a:gd name="T50" fmla="*/ 1016 w 18423"/>
                <a:gd name="T51" fmla="*/ 699 h 837"/>
                <a:gd name="T52" fmla="*/ 1821 w 18423"/>
                <a:gd name="T53" fmla="*/ 829 h 837"/>
                <a:gd name="T54" fmla="*/ 2906 w 18423"/>
                <a:gd name="T55" fmla="*/ 789 h 837"/>
                <a:gd name="T56" fmla="*/ 4380 w 18423"/>
                <a:gd name="T57" fmla="*/ 677 h 837"/>
                <a:gd name="T58" fmla="*/ 5539 w 18423"/>
                <a:gd name="T59" fmla="*/ 519 h 837"/>
                <a:gd name="T60" fmla="*/ 6867 w 18423"/>
                <a:gd name="T61" fmla="*/ 226 h 837"/>
                <a:gd name="T62" fmla="*/ 8201 w 18423"/>
                <a:gd name="T63" fmla="*/ 45 h 837"/>
                <a:gd name="T64" fmla="*/ 9258 w 18423"/>
                <a:gd name="T65" fmla="*/ 25 h 837"/>
                <a:gd name="T66" fmla="*/ 9885 w 18423"/>
                <a:gd name="T67" fmla="*/ 214 h 837"/>
                <a:gd name="T68" fmla="*/ 9886 w 18423"/>
                <a:gd name="T69" fmla="*/ 215 h 837"/>
                <a:gd name="T70" fmla="*/ 9929 w 18423"/>
                <a:gd name="T71" fmla="*/ 283 h 837"/>
                <a:gd name="T72" fmla="*/ 10280 w 18423"/>
                <a:gd name="T73" fmla="*/ 451 h 837"/>
                <a:gd name="T74" fmla="*/ 10990 w 18423"/>
                <a:gd name="T75" fmla="*/ 536 h 837"/>
                <a:gd name="T76" fmla="*/ 12192 w 18423"/>
                <a:gd name="T77" fmla="*/ 585 h 837"/>
                <a:gd name="T78" fmla="*/ 12381 w 18423"/>
                <a:gd name="T79" fmla="*/ 589 h 837"/>
                <a:gd name="T80" fmla="*/ 14980 w 18423"/>
                <a:gd name="T81" fmla="*/ 560 h 837"/>
                <a:gd name="T82" fmla="*/ 15526 w 18423"/>
                <a:gd name="T83" fmla="*/ 543 h 837"/>
                <a:gd name="T84" fmla="*/ 15822 w 18423"/>
                <a:gd name="T85" fmla="*/ 534 h 837"/>
                <a:gd name="T86" fmla="*/ 18422 w 18423"/>
                <a:gd name="T87" fmla="*/ 475 h 837"/>
                <a:gd name="T88" fmla="*/ 18423 w 18423"/>
                <a:gd name="T89" fmla="*/ 47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3" h="837">
                  <a:moveTo>
                    <a:pt x="18423" y="477"/>
                  </a:moveTo>
                  <a:cubicBezTo>
                    <a:pt x="17557" y="484"/>
                    <a:pt x="16692" y="510"/>
                    <a:pt x="15827" y="536"/>
                  </a:cubicBezTo>
                  <a:cubicBezTo>
                    <a:pt x="15728" y="539"/>
                    <a:pt x="15629" y="542"/>
                    <a:pt x="15531" y="545"/>
                  </a:cubicBezTo>
                  <a:cubicBezTo>
                    <a:pt x="15349" y="551"/>
                    <a:pt x="15167" y="556"/>
                    <a:pt x="14985" y="562"/>
                  </a:cubicBezTo>
                  <a:cubicBezTo>
                    <a:pt x="14118" y="588"/>
                    <a:pt x="13253" y="612"/>
                    <a:pt x="12385" y="591"/>
                  </a:cubicBezTo>
                  <a:cubicBezTo>
                    <a:pt x="12322" y="590"/>
                    <a:pt x="12259" y="588"/>
                    <a:pt x="12196" y="587"/>
                  </a:cubicBezTo>
                  <a:cubicBezTo>
                    <a:pt x="11792" y="576"/>
                    <a:pt x="11386" y="565"/>
                    <a:pt x="10983" y="538"/>
                  </a:cubicBezTo>
                  <a:cubicBezTo>
                    <a:pt x="10741" y="521"/>
                    <a:pt x="10493" y="503"/>
                    <a:pt x="10257" y="450"/>
                  </a:cubicBezTo>
                  <a:cubicBezTo>
                    <a:pt x="10139" y="424"/>
                    <a:pt x="9976" y="395"/>
                    <a:pt x="9905" y="282"/>
                  </a:cubicBezTo>
                  <a:cubicBezTo>
                    <a:pt x="9891" y="260"/>
                    <a:pt x="9880" y="237"/>
                    <a:pt x="9863" y="215"/>
                  </a:cubicBezTo>
                  <a:cubicBezTo>
                    <a:pt x="9862" y="214"/>
                    <a:pt x="9862" y="214"/>
                    <a:pt x="9862" y="214"/>
                  </a:cubicBezTo>
                  <a:cubicBezTo>
                    <a:pt x="9734" y="40"/>
                    <a:pt x="9437" y="40"/>
                    <a:pt x="9248" y="27"/>
                  </a:cubicBezTo>
                  <a:cubicBezTo>
                    <a:pt x="8903" y="3"/>
                    <a:pt x="8551" y="19"/>
                    <a:pt x="8204" y="46"/>
                  </a:cubicBezTo>
                  <a:cubicBezTo>
                    <a:pt x="7758" y="81"/>
                    <a:pt x="7313" y="142"/>
                    <a:pt x="6873" y="226"/>
                  </a:cubicBezTo>
                  <a:cubicBezTo>
                    <a:pt x="6428" y="311"/>
                    <a:pt x="5990" y="426"/>
                    <a:pt x="5547" y="520"/>
                  </a:cubicBezTo>
                  <a:cubicBezTo>
                    <a:pt x="5165" y="601"/>
                    <a:pt x="4780" y="645"/>
                    <a:pt x="4391" y="678"/>
                  </a:cubicBezTo>
                  <a:cubicBezTo>
                    <a:pt x="3899" y="720"/>
                    <a:pt x="3407" y="760"/>
                    <a:pt x="2915" y="791"/>
                  </a:cubicBezTo>
                  <a:cubicBezTo>
                    <a:pt x="2550" y="814"/>
                    <a:pt x="2183" y="835"/>
                    <a:pt x="1818" y="831"/>
                  </a:cubicBezTo>
                  <a:cubicBezTo>
                    <a:pt x="1553" y="828"/>
                    <a:pt x="1237" y="837"/>
                    <a:pt x="999" y="699"/>
                  </a:cubicBezTo>
                  <a:cubicBezTo>
                    <a:pt x="994" y="697"/>
                    <a:pt x="990" y="694"/>
                    <a:pt x="986" y="692"/>
                  </a:cubicBezTo>
                  <a:cubicBezTo>
                    <a:pt x="978" y="687"/>
                    <a:pt x="970" y="683"/>
                    <a:pt x="961" y="678"/>
                  </a:cubicBezTo>
                  <a:cubicBezTo>
                    <a:pt x="687" y="514"/>
                    <a:pt x="306" y="540"/>
                    <a:pt x="0" y="538"/>
                  </a:cubicBezTo>
                  <a:cubicBezTo>
                    <a:pt x="0" y="538"/>
                    <a:pt x="0" y="537"/>
                    <a:pt x="1" y="537"/>
                  </a:cubicBezTo>
                  <a:cubicBezTo>
                    <a:pt x="312" y="538"/>
                    <a:pt x="700" y="511"/>
                    <a:pt x="979" y="677"/>
                  </a:cubicBezTo>
                  <a:cubicBezTo>
                    <a:pt x="987" y="682"/>
                    <a:pt x="995" y="687"/>
                    <a:pt x="1003" y="691"/>
                  </a:cubicBezTo>
                  <a:cubicBezTo>
                    <a:pt x="1008" y="694"/>
                    <a:pt x="1012" y="696"/>
                    <a:pt x="1016" y="699"/>
                  </a:cubicBezTo>
                  <a:cubicBezTo>
                    <a:pt x="1250" y="834"/>
                    <a:pt x="1561" y="826"/>
                    <a:pt x="1821" y="829"/>
                  </a:cubicBezTo>
                  <a:cubicBezTo>
                    <a:pt x="2182" y="833"/>
                    <a:pt x="2545" y="812"/>
                    <a:pt x="2906" y="789"/>
                  </a:cubicBezTo>
                  <a:cubicBezTo>
                    <a:pt x="3398" y="758"/>
                    <a:pt x="3889" y="719"/>
                    <a:pt x="4380" y="677"/>
                  </a:cubicBezTo>
                  <a:cubicBezTo>
                    <a:pt x="4770" y="643"/>
                    <a:pt x="5156" y="600"/>
                    <a:pt x="5539" y="519"/>
                  </a:cubicBezTo>
                  <a:cubicBezTo>
                    <a:pt x="5983" y="426"/>
                    <a:pt x="6422" y="311"/>
                    <a:pt x="6867" y="226"/>
                  </a:cubicBezTo>
                  <a:cubicBezTo>
                    <a:pt x="7308" y="141"/>
                    <a:pt x="7754" y="80"/>
                    <a:pt x="8201" y="45"/>
                  </a:cubicBezTo>
                  <a:cubicBezTo>
                    <a:pt x="8552" y="17"/>
                    <a:pt x="8909" y="0"/>
                    <a:pt x="9258" y="25"/>
                  </a:cubicBezTo>
                  <a:cubicBezTo>
                    <a:pt x="9451" y="39"/>
                    <a:pt x="9754" y="38"/>
                    <a:pt x="9885" y="214"/>
                  </a:cubicBezTo>
                  <a:cubicBezTo>
                    <a:pt x="9885" y="215"/>
                    <a:pt x="9885" y="215"/>
                    <a:pt x="9886" y="215"/>
                  </a:cubicBezTo>
                  <a:cubicBezTo>
                    <a:pt x="9904" y="238"/>
                    <a:pt x="9915" y="261"/>
                    <a:pt x="9929" y="283"/>
                  </a:cubicBezTo>
                  <a:cubicBezTo>
                    <a:pt x="10001" y="395"/>
                    <a:pt x="10162" y="424"/>
                    <a:pt x="10280" y="451"/>
                  </a:cubicBezTo>
                  <a:cubicBezTo>
                    <a:pt x="10511" y="502"/>
                    <a:pt x="10753" y="520"/>
                    <a:pt x="10990" y="536"/>
                  </a:cubicBezTo>
                  <a:cubicBezTo>
                    <a:pt x="11389" y="563"/>
                    <a:pt x="11791" y="574"/>
                    <a:pt x="12192" y="585"/>
                  </a:cubicBezTo>
                  <a:cubicBezTo>
                    <a:pt x="12255" y="586"/>
                    <a:pt x="12318" y="588"/>
                    <a:pt x="12381" y="589"/>
                  </a:cubicBezTo>
                  <a:cubicBezTo>
                    <a:pt x="13249" y="610"/>
                    <a:pt x="14113" y="587"/>
                    <a:pt x="14980" y="560"/>
                  </a:cubicBezTo>
                  <a:cubicBezTo>
                    <a:pt x="15162" y="554"/>
                    <a:pt x="15344" y="549"/>
                    <a:pt x="15526" y="543"/>
                  </a:cubicBezTo>
                  <a:cubicBezTo>
                    <a:pt x="15625" y="540"/>
                    <a:pt x="15724" y="537"/>
                    <a:pt x="15822" y="534"/>
                  </a:cubicBezTo>
                  <a:cubicBezTo>
                    <a:pt x="16689" y="508"/>
                    <a:pt x="17555" y="482"/>
                    <a:pt x="18422" y="475"/>
                  </a:cubicBezTo>
                  <a:cubicBezTo>
                    <a:pt x="18423" y="476"/>
                    <a:pt x="18423" y="476"/>
                    <a:pt x="18423" y="4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"/>
            <p:cNvSpPr>
              <a:spLocks/>
            </p:cNvSpPr>
            <p:nvPr userDrawn="1"/>
          </p:nvSpPr>
          <p:spPr bwMode="auto">
            <a:xfrm>
              <a:off x="5" y="3773"/>
              <a:ext cx="5752" cy="259"/>
            </a:xfrm>
            <a:custGeom>
              <a:avLst/>
              <a:gdLst>
                <a:gd name="T0" fmla="*/ 18424 w 18424"/>
                <a:gd name="T1" fmla="*/ 491 h 829"/>
                <a:gd name="T2" fmla="*/ 15858 w 18424"/>
                <a:gd name="T3" fmla="*/ 549 h 829"/>
                <a:gd name="T4" fmla="*/ 15604 w 18424"/>
                <a:gd name="T5" fmla="*/ 557 h 829"/>
                <a:gd name="T6" fmla="*/ 15083 w 18424"/>
                <a:gd name="T7" fmla="*/ 572 h 829"/>
                <a:gd name="T8" fmla="*/ 12606 w 18424"/>
                <a:gd name="T9" fmla="*/ 607 h 829"/>
                <a:gd name="T10" fmla="*/ 12431 w 18424"/>
                <a:gd name="T11" fmla="*/ 603 h 829"/>
                <a:gd name="T12" fmla="*/ 11261 w 18424"/>
                <a:gd name="T13" fmla="*/ 555 h 829"/>
                <a:gd name="T14" fmla="*/ 10519 w 18424"/>
                <a:gd name="T15" fmla="*/ 463 h 829"/>
                <a:gd name="T16" fmla="*/ 10089 w 18424"/>
                <a:gd name="T17" fmla="*/ 287 h 829"/>
                <a:gd name="T18" fmla="*/ 10012 w 18424"/>
                <a:gd name="T19" fmla="*/ 217 h 829"/>
                <a:gd name="T20" fmla="*/ 9840 w 18424"/>
                <a:gd name="T21" fmla="*/ 112 h 829"/>
                <a:gd name="T22" fmla="*/ 9345 w 18424"/>
                <a:gd name="T23" fmla="*/ 25 h 829"/>
                <a:gd name="T24" fmla="*/ 8338 w 18424"/>
                <a:gd name="T25" fmla="*/ 49 h 829"/>
                <a:gd name="T26" fmla="*/ 6998 w 18424"/>
                <a:gd name="T27" fmla="*/ 230 h 829"/>
                <a:gd name="T28" fmla="*/ 5616 w 18424"/>
                <a:gd name="T29" fmla="*/ 520 h 829"/>
                <a:gd name="T30" fmla="*/ 4530 w 18424"/>
                <a:gd name="T31" fmla="*/ 678 h 829"/>
                <a:gd name="T32" fmla="*/ 3122 w 18424"/>
                <a:gd name="T33" fmla="*/ 787 h 829"/>
                <a:gd name="T34" fmla="*/ 2046 w 18424"/>
                <a:gd name="T35" fmla="*/ 825 h 829"/>
                <a:gd name="T36" fmla="*/ 1125 w 18424"/>
                <a:gd name="T37" fmla="*/ 694 h 829"/>
                <a:gd name="T38" fmla="*/ 1107 w 18424"/>
                <a:gd name="T39" fmla="*/ 686 h 829"/>
                <a:gd name="T40" fmla="*/ 1071 w 18424"/>
                <a:gd name="T41" fmla="*/ 672 h 829"/>
                <a:gd name="T42" fmla="*/ 0 w 18424"/>
                <a:gd name="T43" fmla="*/ 533 h 829"/>
                <a:gd name="T44" fmla="*/ 1 w 18424"/>
                <a:gd name="T45" fmla="*/ 531 h 829"/>
                <a:gd name="T46" fmla="*/ 1088 w 18424"/>
                <a:gd name="T47" fmla="*/ 671 h 829"/>
                <a:gd name="T48" fmla="*/ 1124 w 18424"/>
                <a:gd name="T49" fmla="*/ 686 h 829"/>
                <a:gd name="T50" fmla="*/ 1143 w 18424"/>
                <a:gd name="T51" fmla="*/ 693 h 829"/>
                <a:gd name="T52" fmla="*/ 2049 w 18424"/>
                <a:gd name="T53" fmla="*/ 823 h 829"/>
                <a:gd name="T54" fmla="*/ 3114 w 18424"/>
                <a:gd name="T55" fmla="*/ 785 h 829"/>
                <a:gd name="T56" fmla="*/ 4519 w 18424"/>
                <a:gd name="T57" fmla="*/ 676 h 829"/>
                <a:gd name="T58" fmla="*/ 5608 w 18424"/>
                <a:gd name="T59" fmla="*/ 519 h 829"/>
                <a:gd name="T60" fmla="*/ 6993 w 18424"/>
                <a:gd name="T61" fmla="*/ 230 h 829"/>
                <a:gd name="T62" fmla="*/ 8335 w 18424"/>
                <a:gd name="T63" fmla="*/ 48 h 829"/>
                <a:gd name="T64" fmla="*/ 9355 w 18424"/>
                <a:gd name="T65" fmla="*/ 23 h 829"/>
                <a:gd name="T66" fmla="*/ 9860 w 18424"/>
                <a:gd name="T67" fmla="*/ 112 h 829"/>
                <a:gd name="T68" fmla="*/ 10035 w 18424"/>
                <a:gd name="T69" fmla="*/ 217 h 829"/>
                <a:gd name="T70" fmla="*/ 10112 w 18424"/>
                <a:gd name="T71" fmla="*/ 288 h 829"/>
                <a:gd name="T72" fmla="*/ 10541 w 18424"/>
                <a:gd name="T73" fmla="*/ 464 h 829"/>
                <a:gd name="T74" fmla="*/ 11269 w 18424"/>
                <a:gd name="T75" fmla="*/ 553 h 829"/>
                <a:gd name="T76" fmla="*/ 12427 w 18424"/>
                <a:gd name="T77" fmla="*/ 601 h 829"/>
                <a:gd name="T78" fmla="*/ 12603 w 18424"/>
                <a:gd name="T79" fmla="*/ 605 h 829"/>
                <a:gd name="T80" fmla="*/ 15078 w 18424"/>
                <a:gd name="T81" fmla="*/ 571 h 829"/>
                <a:gd name="T82" fmla="*/ 15600 w 18424"/>
                <a:gd name="T83" fmla="*/ 555 h 829"/>
                <a:gd name="T84" fmla="*/ 15854 w 18424"/>
                <a:gd name="T85" fmla="*/ 547 h 829"/>
                <a:gd name="T86" fmla="*/ 18423 w 18424"/>
                <a:gd name="T87" fmla="*/ 489 h 829"/>
                <a:gd name="T88" fmla="*/ 18424 w 18424"/>
                <a:gd name="T89" fmla="*/ 491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4" h="829">
                  <a:moveTo>
                    <a:pt x="18424" y="491"/>
                  </a:moveTo>
                  <a:cubicBezTo>
                    <a:pt x="17568" y="498"/>
                    <a:pt x="16713" y="523"/>
                    <a:pt x="15858" y="549"/>
                  </a:cubicBezTo>
                  <a:cubicBezTo>
                    <a:pt x="15773" y="552"/>
                    <a:pt x="15689" y="554"/>
                    <a:pt x="15604" y="557"/>
                  </a:cubicBezTo>
                  <a:cubicBezTo>
                    <a:pt x="15430" y="562"/>
                    <a:pt x="15256" y="567"/>
                    <a:pt x="15083" y="572"/>
                  </a:cubicBezTo>
                  <a:cubicBezTo>
                    <a:pt x="14257" y="597"/>
                    <a:pt x="13432" y="625"/>
                    <a:pt x="12606" y="607"/>
                  </a:cubicBezTo>
                  <a:cubicBezTo>
                    <a:pt x="12548" y="606"/>
                    <a:pt x="12489" y="604"/>
                    <a:pt x="12431" y="603"/>
                  </a:cubicBezTo>
                  <a:cubicBezTo>
                    <a:pt x="12041" y="593"/>
                    <a:pt x="11650" y="582"/>
                    <a:pt x="11261" y="555"/>
                  </a:cubicBezTo>
                  <a:cubicBezTo>
                    <a:pt x="11013" y="537"/>
                    <a:pt x="10761" y="516"/>
                    <a:pt x="10519" y="463"/>
                  </a:cubicBezTo>
                  <a:cubicBezTo>
                    <a:pt x="10370" y="431"/>
                    <a:pt x="10206" y="393"/>
                    <a:pt x="10089" y="287"/>
                  </a:cubicBezTo>
                  <a:cubicBezTo>
                    <a:pt x="10064" y="264"/>
                    <a:pt x="10040" y="240"/>
                    <a:pt x="10012" y="217"/>
                  </a:cubicBezTo>
                  <a:cubicBezTo>
                    <a:pt x="9960" y="173"/>
                    <a:pt x="9903" y="137"/>
                    <a:pt x="9840" y="112"/>
                  </a:cubicBezTo>
                  <a:cubicBezTo>
                    <a:pt x="9688" y="51"/>
                    <a:pt x="9510" y="36"/>
                    <a:pt x="9345" y="25"/>
                  </a:cubicBezTo>
                  <a:cubicBezTo>
                    <a:pt x="9012" y="2"/>
                    <a:pt x="8672" y="21"/>
                    <a:pt x="8338" y="49"/>
                  </a:cubicBezTo>
                  <a:cubicBezTo>
                    <a:pt x="7890" y="87"/>
                    <a:pt x="7442" y="150"/>
                    <a:pt x="6998" y="230"/>
                  </a:cubicBezTo>
                  <a:cubicBezTo>
                    <a:pt x="6535" y="315"/>
                    <a:pt x="6076" y="425"/>
                    <a:pt x="5616" y="520"/>
                  </a:cubicBezTo>
                  <a:cubicBezTo>
                    <a:pt x="5257" y="593"/>
                    <a:pt x="4895" y="646"/>
                    <a:pt x="4530" y="678"/>
                  </a:cubicBezTo>
                  <a:cubicBezTo>
                    <a:pt x="4061" y="719"/>
                    <a:pt x="3592" y="757"/>
                    <a:pt x="3122" y="787"/>
                  </a:cubicBezTo>
                  <a:cubicBezTo>
                    <a:pt x="2764" y="809"/>
                    <a:pt x="2404" y="829"/>
                    <a:pt x="2046" y="825"/>
                  </a:cubicBezTo>
                  <a:cubicBezTo>
                    <a:pt x="1737" y="821"/>
                    <a:pt x="1416" y="810"/>
                    <a:pt x="1125" y="694"/>
                  </a:cubicBezTo>
                  <a:cubicBezTo>
                    <a:pt x="1119" y="691"/>
                    <a:pt x="1113" y="689"/>
                    <a:pt x="1107" y="686"/>
                  </a:cubicBezTo>
                  <a:cubicBezTo>
                    <a:pt x="1095" y="681"/>
                    <a:pt x="1083" y="677"/>
                    <a:pt x="1071" y="672"/>
                  </a:cubicBezTo>
                  <a:cubicBezTo>
                    <a:pt x="735" y="534"/>
                    <a:pt x="359" y="534"/>
                    <a:pt x="0" y="533"/>
                  </a:cubicBezTo>
                  <a:cubicBezTo>
                    <a:pt x="1" y="532"/>
                    <a:pt x="1" y="532"/>
                    <a:pt x="1" y="531"/>
                  </a:cubicBezTo>
                  <a:cubicBezTo>
                    <a:pt x="365" y="532"/>
                    <a:pt x="747" y="532"/>
                    <a:pt x="1088" y="671"/>
                  </a:cubicBezTo>
                  <a:cubicBezTo>
                    <a:pt x="1100" y="676"/>
                    <a:pt x="1112" y="681"/>
                    <a:pt x="1124" y="686"/>
                  </a:cubicBezTo>
                  <a:cubicBezTo>
                    <a:pt x="1130" y="688"/>
                    <a:pt x="1136" y="691"/>
                    <a:pt x="1143" y="693"/>
                  </a:cubicBezTo>
                  <a:cubicBezTo>
                    <a:pt x="1429" y="808"/>
                    <a:pt x="1744" y="819"/>
                    <a:pt x="2049" y="823"/>
                  </a:cubicBezTo>
                  <a:cubicBezTo>
                    <a:pt x="2403" y="827"/>
                    <a:pt x="2759" y="807"/>
                    <a:pt x="3114" y="785"/>
                  </a:cubicBezTo>
                  <a:cubicBezTo>
                    <a:pt x="3582" y="755"/>
                    <a:pt x="4051" y="717"/>
                    <a:pt x="4519" y="676"/>
                  </a:cubicBezTo>
                  <a:cubicBezTo>
                    <a:pt x="4885" y="645"/>
                    <a:pt x="5248" y="593"/>
                    <a:pt x="5608" y="519"/>
                  </a:cubicBezTo>
                  <a:cubicBezTo>
                    <a:pt x="6069" y="424"/>
                    <a:pt x="6529" y="314"/>
                    <a:pt x="6993" y="230"/>
                  </a:cubicBezTo>
                  <a:cubicBezTo>
                    <a:pt x="7437" y="148"/>
                    <a:pt x="7886" y="85"/>
                    <a:pt x="8335" y="48"/>
                  </a:cubicBezTo>
                  <a:cubicBezTo>
                    <a:pt x="8674" y="19"/>
                    <a:pt x="9018" y="0"/>
                    <a:pt x="9355" y="23"/>
                  </a:cubicBezTo>
                  <a:cubicBezTo>
                    <a:pt x="9523" y="35"/>
                    <a:pt x="9704" y="50"/>
                    <a:pt x="9860" y="112"/>
                  </a:cubicBezTo>
                  <a:cubicBezTo>
                    <a:pt x="9925" y="138"/>
                    <a:pt x="9981" y="173"/>
                    <a:pt x="10035" y="217"/>
                  </a:cubicBezTo>
                  <a:cubicBezTo>
                    <a:pt x="10063" y="241"/>
                    <a:pt x="10087" y="265"/>
                    <a:pt x="10112" y="288"/>
                  </a:cubicBezTo>
                  <a:cubicBezTo>
                    <a:pt x="10229" y="393"/>
                    <a:pt x="10393" y="431"/>
                    <a:pt x="10541" y="464"/>
                  </a:cubicBezTo>
                  <a:cubicBezTo>
                    <a:pt x="10779" y="515"/>
                    <a:pt x="11026" y="536"/>
                    <a:pt x="11269" y="553"/>
                  </a:cubicBezTo>
                  <a:cubicBezTo>
                    <a:pt x="11654" y="580"/>
                    <a:pt x="12041" y="591"/>
                    <a:pt x="12427" y="601"/>
                  </a:cubicBezTo>
                  <a:cubicBezTo>
                    <a:pt x="12486" y="602"/>
                    <a:pt x="12544" y="604"/>
                    <a:pt x="12603" y="605"/>
                  </a:cubicBezTo>
                  <a:cubicBezTo>
                    <a:pt x="13429" y="623"/>
                    <a:pt x="14253" y="596"/>
                    <a:pt x="15078" y="571"/>
                  </a:cubicBezTo>
                  <a:cubicBezTo>
                    <a:pt x="15252" y="565"/>
                    <a:pt x="15426" y="560"/>
                    <a:pt x="15600" y="555"/>
                  </a:cubicBezTo>
                  <a:cubicBezTo>
                    <a:pt x="15684" y="552"/>
                    <a:pt x="15769" y="550"/>
                    <a:pt x="15854" y="547"/>
                  </a:cubicBezTo>
                  <a:cubicBezTo>
                    <a:pt x="16710" y="522"/>
                    <a:pt x="17566" y="497"/>
                    <a:pt x="18423" y="489"/>
                  </a:cubicBezTo>
                  <a:cubicBezTo>
                    <a:pt x="18423" y="490"/>
                    <a:pt x="18423" y="490"/>
                    <a:pt x="18424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2"/>
            <p:cNvSpPr>
              <a:spLocks/>
            </p:cNvSpPr>
            <p:nvPr userDrawn="1"/>
          </p:nvSpPr>
          <p:spPr bwMode="auto">
            <a:xfrm>
              <a:off x="5" y="3744"/>
              <a:ext cx="5752" cy="256"/>
            </a:xfrm>
            <a:custGeom>
              <a:avLst/>
              <a:gdLst>
                <a:gd name="T0" fmla="*/ 18423 w 18423"/>
                <a:gd name="T1" fmla="*/ 506 h 818"/>
                <a:gd name="T2" fmla="*/ 15904 w 18423"/>
                <a:gd name="T3" fmla="*/ 561 h 818"/>
                <a:gd name="T4" fmla="*/ 15693 w 18423"/>
                <a:gd name="T5" fmla="*/ 567 h 818"/>
                <a:gd name="T6" fmla="*/ 15200 w 18423"/>
                <a:gd name="T7" fmla="*/ 582 h 818"/>
                <a:gd name="T8" fmla="*/ 12868 w 18423"/>
                <a:gd name="T9" fmla="*/ 621 h 818"/>
                <a:gd name="T10" fmla="*/ 12717 w 18423"/>
                <a:gd name="T11" fmla="*/ 618 h 818"/>
                <a:gd name="T12" fmla="*/ 11601 w 18423"/>
                <a:gd name="T13" fmla="*/ 572 h 818"/>
                <a:gd name="T14" fmla="*/ 10833 w 18423"/>
                <a:gd name="T15" fmla="*/ 476 h 818"/>
                <a:gd name="T16" fmla="*/ 10300 w 18423"/>
                <a:gd name="T17" fmla="*/ 291 h 818"/>
                <a:gd name="T18" fmla="*/ 10181 w 18423"/>
                <a:gd name="T19" fmla="*/ 218 h 818"/>
                <a:gd name="T20" fmla="*/ 9950 w 18423"/>
                <a:gd name="T21" fmla="*/ 108 h 818"/>
                <a:gd name="T22" fmla="*/ 9431 w 18423"/>
                <a:gd name="T23" fmla="*/ 23 h 818"/>
                <a:gd name="T24" fmla="*/ 8460 w 18423"/>
                <a:gd name="T25" fmla="*/ 53 h 818"/>
                <a:gd name="T26" fmla="*/ 7135 w 18423"/>
                <a:gd name="T27" fmla="*/ 233 h 818"/>
                <a:gd name="T28" fmla="*/ 5724 w 18423"/>
                <a:gd name="T29" fmla="*/ 513 h 818"/>
                <a:gd name="T30" fmla="*/ 4689 w 18423"/>
                <a:gd name="T31" fmla="*/ 675 h 818"/>
                <a:gd name="T32" fmla="*/ 3369 w 18423"/>
                <a:gd name="T33" fmla="*/ 778 h 818"/>
                <a:gd name="T34" fmla="*/ 2323 w 18423"/>
                <a:gd name="T35" fmla="*/ 814 h 818"/>
                <a:gd name="T36" fmla="*/ 1633 w 18423"/>
                <a:gd name="T37" fmla="*/ 766 h 818"/>
                <a:gd name="T38" fmla="*/ 1278 w 18423"/>
                <a:gd name="T39" fmla="*/ 683 h 818"/>
                <a:gd name="T40" fmla="*/ 1253 w 18423"/>
                <a:gd name="T41" fmla="*/ 676 h 818"/>
                <a:gd name="T42" fmla="*/ 1205 w 18423"/>
                <a:gd name="T43" fmla="*/ 661 h 818"/>
                <a:gd name="T44" fmla="*/ 803 w 18423"/>
                <a:gd name="T45" fmla="*/ 569 h 818"/>
                <a:gd name="T46" fmla="*/ 0 w 18423"/>
                <a:gd name="T47" fmla="*/ 523 h 818"/>
                <a:gd name="T48" fmla="*/ 1 w 18423"/>
                <a:gd name="T49" fmla="*/ 521 h 818"/>
                <a:gd name="T50" fmla="*/ 818 w 18423"/>
                <a:gd name="T51" fmla="*/ 568 h 818"/>
                <a:gd name="T52" fmla="*/ 1222 w 18423"/>
                <a:gd name="T53" fmla="*/ 661 h 818"/>
                <a:gd name="T54" fmla="*/ 1270 w 18423"/>
                <a:gd name="T55" fmla="*/ 675 h 818"/>
                <a:gd name="T56" fmla="*/ 1295 w 18423"/>
                <a:gd name="T57" fmla="*/ 682 h 818"/>
                <a:gd name="T58" fmla="*/ 1648 w 18423"/>
                <a:gd name="T59" fmla="*/ 765 h 818"/>
                <a:gd name="T60" fmla="*/ 2326 w 18423"/>
                <a:gd name="T61" fmla="*/ 812 h 818"/>
                <a:gd name="T62" fmla="*/ 3360 w 18423"/>
                <a:gd name="T63" fmla="*/ 777 h 818"/>
                <a:gd name="T64" fmla="*/ 4678 w 18423"/>
                <a:gd name="T65" fmla="*/ 673 h 818"/>
                <a:gd name="T66" fmla="*/ 5716 w 18423"/>
                <a:gd name="T67" fmla="*/ 512 h 818"/>
                <a:gd name="T68" fmla="*/ 7128 w 18423"/>
                <a:gd name="T69" fmla="*/ 232 h 818"/>
                <a:gd name="T70" fmla="*/ 8456 w 18423"/>
                <a:gd name="T71" fmla="*/ 51 h 818"/>
                <a:gd name="T72" fmla="*/ 9440 w 18423"/>
                <a:gd name="T73" fmla="*/ 21 h 818"/>
                <a:gd name="T74" fmla="*/ 10201 w 18423"/>
                <a:gd name="T75" fmla="*/ 218 h 818"/>
                <a:gd name="T76" fmla="*/ 10322 w 18423"/>
                <a:gd name="T77" fmla="*/ 291 h 818"/>
                <a:gd name="T78" fmla="*/ 10854 w 18423"/>
                <a:gd name="T79" fmla="*/ 476 h 818"/>
                <a:gd name="T80" fmla="*/ 11609 w 18423"/>
                <a:gd name="T81" fmla="*/ 570 h 818"/>
                <a:gd name="T82" fmla="*/ 12714 w 18423"/>
                <a:gd name="T83" fmla="*/ 616 h 818"/>
                <a:gd name="T84" fmla="*/ 12865 w 18423"/>
                <a:gd name="T85" fmla="*/ 620 h 818"/>
                <a:gd name="T86" fmla="*/ 15196 w 18423"/>
                <a:gd name="T87" fmla="*/ 580 h 818"/>
                <a:gd name="T88" fmla="*/ 15689 w 18423"/>
                <a:gd name="T89" fmla="*/ 565 h 818"/>
                <a:gd name="T90" fmla="*/ 15900 w 18423"/>
                <a:gd name="T91" fmla="*/ 559 h 818"/>
                <a:gd name="T92" fmla="*/ 18423 w 18423"/>
                <a:gd name="T93" fmla="*/ 504 h 818"/>
                <a:gd name="T94" fmla="*/ 18423 w 18423"/>
                <a:gd name="T95" fmla="*/ 50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423" h="818">
                  <a:moveTo>
                    <a:pt x="18423" y="506"/>
                  </a:moveTo>
                  <a:cubicBezTo>
                    <a:pt x="17583" y="512"/>
                    <a:pt x="16744" y="536"/>
                    <a:pt x="15904" y="561"/>
                  </a:cubicBezTo>
                  <a:cubicBezTo>
                    <a:pt x="15834" y="563"/>
                    <a:pt x="15764" y="565"/>
                    <a:pt x="15693" y="567"/>
                  </a:cubicBezTo>
                  <a:cubicBezTo>
                    <a:pt x="15529" y="572"/>
                    <a:pt x="15364" y="577"/>
                    <a:pt x="15200" y="582"/>
                  </a:cubicBezTo>
                  <a:cubicBezTo>
                    <a:pt x="14423" y="605"/>
                    <a:pt x="13645" y="636"/>
                    <a:pt x="12868" y="621"/>
                  </a:cubicBezTo>
                  <a:cubicBezTo>
                    <a:pt x="12818" y="620"/>
                    <a:pt x="12767" y="619"/>
                    <a:pt x="12717" y="618"/>
                  </a:cubicBezTo>
                  <a:cubicBezTo>
                    <a:pt x="12345" y="610"/>
                    <a:pt x="11972" y="598"/>
                    <a:pt x="11601" y="572"/>
                  </a:cubicBezTo>
                  <a:cubicBezTo>
                    <a:pt x="11345" y="553"/>
                    <a:pt x="11085" y="528"/>
                    <a:pt x="10833" y="476"/>
                  </a:cubicBezTo>
                  <a:cubicBezTo>
                    <a:pt x="10648" y="438"/>
                    <a:pt x="10463" y="389"/>
                    <a:pt x="10300" y="291"/>
                  </a:cubicBezTo>
                  <a:cubicBezTo>
                    <a:pt x="10260" y="267"/>
                    <a:pt x="10221" y="241"/>
                    <a:pt x="10181" y="218"/>
                  </a:cubicBezTo>
                  <a:cubicBezTo>
                    <a:pt x="10106" y="174"/>
                    <a:pt x="10031" y="136"/>
                    <a:pt x="9950" y="108"/>
                  </a:cubicBezTo>
                  <a:cubicBezTo>
                    <a:pt x="9785" y="52"/>
                    <a:pt x="9604" y="34"/>
                    <a:pt x="9431" y="23"/>
                  </a:cubicBezTo>
                  <a:cubicBezTo>
                    <a:pt x="9109" y="3"/>
                    <a:pt x="8782" y="24"/>
                    <a:pt x="8460" y="53"/>
                  </a:cubicBezTo>
                  <a:cubicBezTo>
                    <a:pt x="8016" y="92"/>
                    <a:pt x="7574" y="155"/>
                    <a:pt x="7135" y="233"/>
                  </a:cubicBezTo>
                  <a:cubicBezTo>
                    <a:pt x="6663" y="316"/>
                    <a:pt x="6194" y="419"/>
                    <a:pt x="5724" y="513"/>
                  </a:cubicBezTo>
                  <a:cubicBezTo>
                    <a:pt x="5381" y="582"/>
                    <a:pt x="5036" y="640"/>
                    <a:pt x="4689" y="675"/>
                  </a:cubicBezTo>
                  <a:cubicBezTo>
                    <a:pt x="4250" y="719"/>
                    <a:pt x="3809" y="750"/>
                    <a:pt x="3369" y="778"/>
                  </a:cubicBezTo>
                  <a:cubicBezTo>
                    <a:pt x="3021" y="800"/>
                    <a:pt x="2671" y="818"/>
                    <a:pt x="2323" y="814"/>
                  </a:cubicBezTo>
                  <a:cubicBezTo>
                    <a:pt x="2093" y="812"/>
                    <a:pt x="1860" y="803"/>
                    <a:pt x="1633" y="766"/>
                  </a:cubicBezTo>
                  <a:cubicBezTo>
                    <a:pt x="1513" y="746"/>
                    <a:pt x="1395" y="718"/>
                    <a:pt x="1278" y="683"/>
                  </a:cubicBezTo>
                  <a:cubicBezTo>
                    <a:pt x="1270" y="681"/>
                    <a:pt x="1262" y="678"/>
                    <a:pt x="1253" y="676"/>
                  </a:cubicBezTo>
                  <a:cubicBezTo>
                    <a:pt x="1237" y="671"/>
                    <a:pt x="1221" y="666"/>
                    <a:pt x="1205" y="661"/>
                  </a:cubicBezTo>
                  <a:cubicBezTo>
                    <a:pt x="1073" y="622"/>
                    <a:pt x="939" y="590"/>
                    <a:pt x="803" y="569"/>
                  </a:cubicBezTo>
                  <a:cubicBezTo>
                    <a:pt x="539" y="528"/>
                    <a:pt x="268" y="524"/>
                    <a:pt x="0" y="523"/>
                  </a:cubicBezTo>
                  <a:cubicBezTo>
                    <a:pt x="1" y="522"/>
                    <a:pt x="1" y="521"/>
                    <a:pt x="1" y="521"/>
                  </a:cubicBezTo>
                  <a:cubicBezTo>
                    <a:pt x="273" y="522"/>
                    <a:pt x="549" y="527"/>
                    <a:pt x="818" y="568"/>
                  </a:cubicBezTo>
                  <a:cubicBezTo>
                    <a:pt x="955" y="588"/>
                    <a:pt x="1089" y="621"/>
                    <a:pt x="1222" y="661"/>
                  </a:cubicBezTo>
                  <a:cubicBezTo>
                    <a:pt x="1238" y="666"/>
                    <a:pt x="1254" y="670"/>
                    <a:pt x="1270" y="675"/>
                  </a:cubicBezTo>
                  <a:cubicBezTo>
                    <a:pt x="1278" y="678"/>
                    <a:pt x="1287" y="680"/>
                    <a:pt x="1295" y="682"/>
                  </a:cubicBezTo>
                  <a:cubicBezTo>
                    <a:pt x="1412" y="717"/>
                    <a:pt x="1529" y="745"/>
                    <a:pt x="1648" y="765"/>
                  </a:cubicBezTo>
                  <a:cubicBezTo>
                    <a:pt x="1871" y="801"/>
                    <a:pt x="2100" y="810"/>
                    <a:pt x="2326" y="812"/>
                  </a:cubicBezTo>
                  <a:cubicBezTo>
                    <a:pt x="2670" y="817"/>
                    <a:pt x="3016" y="798"/>
                    <a:pt x="3360" y="777"/>
                  </a:cubicBezTo>
                  <a:cubicBezTo>
                    <a:pt x="3799" y="749"/>
                    <a:pt x="4240" y="717"/>
                    <a:pt x="4678" y="673"/>
                  </a:cubicBezTo>
                  <a:cubicBezTo>
                    <a:pt x="5026" y="639"/>
                    <a:pt x="5372" y="581"/>
                    <a:pt x="5716" y="512"/>
                  </a:cubicBezTo>
                  <a:cubicBezTo>
                    <a:pt x="6186" y="418"/>
                    <a:pt x="6656" y="315"/>
                    <a:pt x="7128" y="232"/>
                  </a:cubicBezTo>
                  <a:cubicBezTo>
                    <a:pt x="7568" y="154"/>
                    <a:pt x="8012" y="91"/>
                    <a:pt x="8456" y="51"/>
                  </a:cubicBezTo>
                  <a:cubicBezTo>
                    <a:pt x="8783" y="22"/>
                    <a:pt x="9115" y="0"/>
                    <a:pt x="9440" y="21"/>
                  </a:cubicBezTo>
                  <a:cubicBezTo>
                    <a:pt x="9708" y="38"/>
                    <a:pt x="9968" y="80"/>
                    <a:pt x="10201" y="218"/>
                  </a:cubicBezTo>
                  <a:cubicBezTo>
                    <a:pt x="10242" y="242"/>
                    <a:pt x="10282" y="267"/>
                    <a:pt x="10322" y="291"/>
                  </a:cubicBezTo>
                  <a:cubicBezTo>
                    <a:pt x="10485" y="389"/>
                    <a:pt x="10669" y="438"/>
                    <a:pt x="10854" y="476"/>
                  </a:cubicBezTo>
                  <a:cubicBezTo>
                    <a:pt x="11101" y="527"/>
                    <a:pt x="11357" y="552"/>
                    <a:pt x="11609" y="570"/>
                  </a:cubicBezTo>
                  <a:cubicBezTo>
                    <a:pt x="11975" y="596"/>
                    <a:pt x="12345" y="608"/>
                    <a:pt x="12714" y="616"/>
                  </a:cubicBezTo>
                  <a:cubicBezTo>
                    <a:pt x="12764" y="617"/>
                    <a:pt x="12815" y="619"/>
                    <a:pt x="12865" y="620"/>
                  </a:cubicBezTo>
                  <a:cubicBezTo>
                    <a:pt x="13642" y="635"/>
                    <a:pt x="14419" y="603"/>
                    <a:pt x="15196" y="580"/>
                  </a:cubicBezTo>
                  <a:cubicBezTo>
                    <a:pt x="15360" y="575"/>
                    <a:pt x="15525" y="570"/>
                    <a:pt x="15689" y="565"/>
                  </a:cubicBezTo>
                  <a:cubicBezTo>
                    <a:pt x="15760" y="563"/>
                    <a:pt x="15830" y="561"/>
                    <a:pt x="15900" y="559"/>
                  </a:cubicBezTo>
                  <a:cubicBezTo>
                    <a:pt x="16741" y="535"/>
                    <a:pt x="17582" y="511"/>
                    <a:pt x="18423" y="504"/>
                  </a:cubicBezTo>
                  <a:cubicBezTo>
                    <a:pt x="18423" y="505"/>
                    <a:pt x="18423" y="505"/>
                    <a:pt x="18423" y="5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3"/>
            <p:cNvSpPr>
              <a:spLocks/>
            </p:cNvSpPr>
            <p:nvPr userDrawn="1"/>
          </p:nvSpPr>
          <p:spPr bwMode="auto">
            <a:xfrm>
              <a:off x="5" y="3716"/>
              <a:ext cx="5752" cy="250"/>
            </a:xfrm>
            <a:custGeom>
              <a:avLst/>
              <a:gdLst>
                <a:gd name="T0" fmla="*/ 18423 w 18423"/>
                <a:gd name="T1" fmla="*/ 517 h 802"/>
                <a:gd name="T2" fmla="*/ 15961 w 18423"/>
                <a:gd name="T3" fmla="*/ 570 h 802"/>
                <a:gd name="T4" fmla="*/ 15795 w 18423"/>
                <a:gd name="T5" fmla="*/ 575 h 802"/>
                <a:gd name="T6" fmla="*/ 15331 w 18423"/>
                <a:gd name="T7" fmla="*/ 588 h 802"/>
                <a:gd name="T8" fmla="*/ 13145 w 18423"/>
                <a:gd name="T9" fmla="*/ 632 h 802"/>
                <a:gd name="T10" fmla="*/ 13024 w 18423"/>
                <a:gd name="T11" fmla="*/ 630 h 802"/>
                <a:gd name="T12" fmla="*/ 11969 w 18423"/>
                <a:gd name="T13" fmla="*/ 586 h 802"/>
                <a:gd name="T14" fmla="*/ 11172 w 18423"/>
                <a:gd name="T15" fmla="*/ 486 h 802"/>
                <a:gd name="T16" fmla="*/ 10525 w 18423"/>
                <a:gd name="T17" fmla="*/ 291 h 802"/>
                <a:gd name="T18" fmla="*/ 10358 w 18423"/>
                <a:gd name="T19" fmla="*/ 215 h 802"/>
                <a:gd name="T20" fmla="*/ 9502 w 18423"/>
                <a:gd name="T21" fmla="*/ 19 h 802"/>
                <a:gd name="T22" fmla="*/ 8559 w 18423"/>
                <a:gd name="T23" fmla="*/ 55 h 802"/>
                <a:gd name="T24" fmla="*/ 7273 w 18423"/>
                <a:gd name="T25" fmla="*/ 231 h 802"/>
                <a:gd name="T26" fmla="*/ 5866 w 18423"/>
                <a:gd name="T27" fmla="*/ 499 h 802"/>
                <a:gd name="T28" fmla="*/ 4857 w 18423"/>
                <a:gd name="T29" fmla="*/ 665 h 802"/>
                <a:gd name="T30" fmla="*/ 3642 w 18423"/>
                <a:gd name="T31" fmla="*/ 764 h 802"/>
                <a:gd name="T32" fmla="*/ 2634 w 18423"/>
                <a:gd name="T33" fmla="*/ 798 h 802"/>
                <a:gd name="T34" fmla="*/ 1887 w 18423"/>
                <a:gd name="T35" fmla="*/ 750 h 802"/>
                <a:gd name="T36" fmla="*/ 1450 w 18423"/>
                <a:gd name="T37" fmla="*/ 667 h 802"/>
                <a:gd name="T38" fmla="*/ 1418 w 18423"/>
                <a:gd name="T39" fmla="*/ 660 h 802"/>
                <a:gd name="T40" fmla="*/ 1356 w 18423"/>
                <a:gd name="T41" fmla="*/ 645 h 802"/>
                <a:gd name="T42" fmla="*/ 862 w 18423"/>
                <a:gd name="T43" fmla="*/ 552 h 802"/>
                <a:gd name="T44" fmla="*/ 0 w 18423"/>
                <a:gd name="T45" fmla="*/ 507 h 802"/>
                <a:gd name="T46" fmla="*/ 1 w 18423"/>
                <a:gd name="T47" fmla="*/ 505 h 802"/>
                <a:gd name="T48" fmla="*/ 876 w 18423"/>
                <a:gd name="T49" fmla="*/ 551 h 802"/>
                <a:gd name="T50" fmla="*/ 1372 w 18423"/>
                <a:gd name="T51" fmla="*/ 644 h 802"/>
                <a:gd name="T52" fmla="*/ 1435 w 18423"/>
                <a:gd name="T53" fmla="*/ 659 h 802"/>
                <a:gd name="T54" fmla="*/ 1467 w 18423"/>
                <a:gd name="T55" fmla="*/ 666 h 802"/>
                <a:gd name="T56" fmla="*/ 1902 w 18423"/>
                <a:gd name="T57" fmla="*/ 749 h 802"/>
                <a:gd name="T58" fmla="*/ 2637 w 18423"/>
                <a:gd name="T59" fmla="*/ 796 h 802"/>
                <a:gd name="T60" fmla="*/ 3633 w 18423"/>
                <a:gd name="T61" fmla="*/ 763 h 802"/>
                <a:gd name="T62" fmla="*/ 4847 w 18423"/>
                <a:gd name="T63" fmla="*/ 664 h 802"/>
                <a:gd name="T64" fmla="*/ 5857 w 18423"/>
                <a:gd name="T65" fmla="*/ 499 h 802"/>
                <a:gd name="T66" fmla="*/ 7265 w 18423"/>
                <a:gd name="T67" fmla="*/ 230 h 802"/>
                <a:gd name="T68" fmla="*/ 8555 w 18423"/>
                <a:gd name="T69" fmla="*/ 54 h 802"/>
                <a:gd name="T70" fmla="*/ 9511 w 18423"/>
                <a:gd name="T71" fmla="*/ 17 h 802"/>
                <a:gd name="T72" fmla="*/ 10377 w 18423"/>
                <a:gd name="T73" fmla="*/ 215 h 802"/>
                <a:gd name="T74" fmla="*/ 10545 w 18423"/>
                <a:gd name="T75" fmla="*/ 292 h 802"/>
                <a:gd name="T76" fmla="*/ 11191 w 18423"/>
                <a:gd name="T77" fmla="*/ 486 h 802"/>
                <a:gd name="T78" fmla="*/ 11976 w 18423"/>
                <a:gd name="T79" fmla="*/ 584 h 802"/>
                <a:gd name="T80" fmla="*/ 13022 w 18423"/>
                <a:gd name="T81" fmla="*/ 628 h 802"/>
                <a:gd name="T82" fmla="*/ 13142 w 18423"/>
                <a:gd name="T83" fmla="*/ 630 h 802"/>
                <a:gd name="T84" fmla="*/ 15326 w 18423"/>
                <a:gd name="T85" fmla="*/ 586 h 802"/>
                <a:gd name="T86" fmla="*/ 15791 w 18423"/>
                <a:gd name="T87" fmla="*/ 573 h 802"/>
                <a:gd name="T88" fmla="*/ 15957 w 18423"/>
                <a:gd name="T89" fmla="*/ 568 h 802"/>
                <a:gd name="T90" fmla="*/ 18423 w 18423"/>
                <a:gd name="T91" fmla="*/ 516 h 802"/>
                <a:gd name="T92" fmla="*/ 18423 w 18423"/>
                <a:gd name="T93" fmla="*/ 517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23" h="802">
                  <a:moveTo>
                    <a:pt x="18423" y="517"/>
                  </a:moveTo>
                  <a:cubicBezTo>
                    <a:pt x="17602" y="523"/>
                    <a:pt x="16781" y="546"/>
                    <a:pt x="15961" y="570"/>
                  </a:cubicBezTo>
                  <a:cubicBezTo>
                    <a:pt x="15906" y="572"/>
                    <a:pt x="15850" y="573"/>
                    <a:pt x="15795" y="575"/>
                  </a:cubicBezTo>
                  <a:cubicBezTo>
                    <a:pt x="15640" y="579"/>
                    <a:pt x="15485" y="584"/>
                    <a:pt x="15331" y="588"/>
                  </a:cubicBezTo>
                  <a:cubicBezTo>
                    <a:pt x="14602" y="609"/>
                    <a:pt x="13873" y="642"/>
                    <a:pt x="13145" y="632"/>
                  </a:cubicBezTo>
                  <a:cubicBezTo>
                    <a:pt x="13105" y="631"/>
                    <a:pt x="13065" y="630"/>
                    <a:pt x="13024" y="630"/>
                  </a:cubicBezTo>
                  <a:cubicBezTo>
                    <a:pt x="12673" y="623"/>
                    <a:pt x="12320" y="612"/>
                    <a:pt x="11969" y="586"/>
                  </a:cubicBezTo>
                  <a:cubicBezTo>
                    <a:pt x="11703" y="566"/>
                    <a:pt x="11434" y="538"/>
                    <a:pt x="11172" y="486"/>
                  </a:cubicBezTo>
                  <a:cubicBezTo>
                    <a:pt x="10950" y="443"/>
                    <a:pt x="10732" y="385"/>
                    <a:pt x="10525" y="291"/>
                  </a:cubicBezTo>
                  <a:cubicBezTo>
                    <a:pt x="10469" y="266"/>
                    <a:pt x="10413" y="240"/>
                    <a:pt x="10358" y="215"/>
                  </a:cubicBezTo>
                  <a:cubicBezTo>
                    <a:pt x="10083" y="91"/>
                    <a:pt x="9801" y="34"/>
                    <a:pt x="9502" y="19"/>
                  </a:cubicBezTo>
                  <a:cubicBezTo>
                    <a:pt x="9190" y="2"/>
                    <a:pt x="8872" y="25"/>
                    <a:pt x="8559" y="55"/>
                  </a:cubicBezTo>
                  <a:cubicBezTo>
                    <a:pt x="8129" y="96"/>
                    <a:pt x="7699" y="158"/>
                    <a:pt x="7273" y="231"/>
                  </a:cubicBezTo>
                  <a:cubicBezTo>
                    <a:pt x="6802" y="311"/>
                    <a:pt x="6334" y="407"/>
                    <a:pt x="5866" y="499"/>
                  </a:cubicBezTo>
                  <a:cubicBezTo>
                    <a:pt x="5531" y="565"/>
                    <a:pt x="5195" y="625"/>
                    <a:pt x="4857" y="665"/>
                  </a:cubicBezTo>
                  <a:cubicBezTo>
                    <a:pt x="4455" y="713"/>
                    <a:pt x="4047" y="739"/>
                    <a:pt x="3642" y="764"/>
                  </a:cubicBezTo>
                  <a:cubicBezTo>
                    <a:pt x="3307" y="785"/>
                    <a:pt x="2970" y="802"/>
                    <a:pt x="2634" y="798"/>
                  </a:cubicBezTo>
                  <a:cubicBezTo>
                    <a:pt x="2385" y="795"/>
                    <a:pt x="2134" y="784"/>
                    <a:pt x="1887" y="750"/>
                  </a:cubicBezTo>
                  <a:cubicBezTo>
                    <a:pt x="1740" y="730"/>
                    <a:pt x="1595" y="700"/>
                    <a:pt x="1450" y="667"/>
                  </a:cubicBezTo>
                  <a:cubicBezTo>
                    <a:pt x="1439" y="664"/>
                    <a:pt x="1429" y="662"/>
                    <a:pt x="1418" y="660"/>
                  </a:cubicBezTo>
                  <a:cubicBezTo>
                    <a:pt x="1398" y="655"/>
                    <a:pt x="1377" y="650"/>
                    <a:pt x="1356" y="645"/>
                  </a:cubicBezTo>
                  <a:cubicBezTo>
                    <a:pt x="1192" y="607"/>
                    <a:pt x="1028" y="574"/>
                    <a:pt x="862" y="552"/>
                  </a:cubicBezTo>
                  <a:cubicBezTo>
                    <a:pt x="577" y="515"/>
                    <a:pt x="287" y="508"/>
                    <a:pt x="0" y="507"/>
                  </a:cubicBezTo>
                  <a:cubicBezTo>
                    <a:pt x="0" y="506"/>
                    <a:pt x="0" y="505"/>
                    <a:pt x="1" y="505"/>
                  </a:cubicBezTo>
                  <a:cubicBezTo>
                    <a:pt x="293" y="506"/>
                    <a:pt x="587" y="513"/>
                    <a:pt x="876" y="551"/>
                  </a:cubicBezTo>
                  <a:cubicBezTo>
                    <a:pt x="1043" y="573"/>
                    <a:pt x="1208" y="606"/>
                    <a:pt x="1372" y="644"/>
                  </a:cubicBezTo>
                  <a:cubicBezTo>
                    <a:pt x="1393" y="649"/>
                    <a:pt x="1414" y="654"/>
                    <a:pt x="1435" y="659"/>
                  </a:cubicBezTo>
                  <a:cubicBezTo>
                    <a:pt x="1445" y="661"/>
                    <a:pt x="1456" y="664"/>
                    <a:pt x="1467" y="666"/>
                  </a:cubicBezTo>
                  <a:cubicBezTo>
                    <a:pt x="1611" y="699"/>
                    <a:pt x="1756" y="729"/>
                    <a:pt x="1902" y="749"/>
                  </a:cubicBezTo>
                  <a:cubicBezTo>
                    <a:pt x="2144" y="782"/>
                    <a:pt x="2392" y="793"/>
                    <a:pt x="2637" y="796"/>
                  </a:cubicBezTo>
                  <a:cubicBezTo>
                    <a:pt x="2968" y="800"/>
                    <a:pt x="3302" y="784"/>
                    <a:pt x="3633" y="763"/>
                  </a:cubicBezTo>
                  <a:cubicBezTo>
                    <a:pt x="4038" y="737"/>
                    <a:pt x="4445" y="711"/>
                    <a:pt x="4847" y="664"/>
                  </a:cubicBezTo>
                  <a:cubicBezTo>
                    <a:pt x="5186" y="624"/>
                    <a:pt x="5522" y="564"/>
                    <a:pt x="5857" y="499"/>
                  </a:cubicBezTo>
                  <a:cubicBezTo>
                    <a:pt x="6326" y="407"/>
                    <a:pt x="6794" y="311"/>
                    <a:pt x="7265" y="230"/>
                  </a:cubicBezTo>
                  <a:cubicBezTo>
                    <a:pt x="7693" y="157"/>
                    <a:pt x="8124" y="95"/>
                    <a:pt x="8555" y="54"/>
                  </a:cubicBezTo>
                  <a:cubicBezTo>
                    <a:pt x="8872" y="23"/>
                    <a:pt x="9194" y="0"/>
                    <a:pt x="9511" y="17"/>
                  </a:cubicBezTo>
                  <a:cubicBezTo>
                    <a:pt x="9814" y="33"/>
                    <a:pt x="10099" y="90"/>
                    <a:pt x="10377" y="215"/>
                  </a:cubicBezTo>
                  <a:cubicBezTo>
                    <a:pt x="10433" y="240"/>
                    <a:pt x="10489" y="266"/>
                    <a:pt x="10545" y="292"/>
                  </a:cubicBezTo>
                  <a:cubicBezTo>
                    <a:pt x="10751" y="385"/>
                    <a:pt x="10970" y="443"/>
                    <a:pt x="11191" y="486"/>
                  </a:cubicBezTo>
                  <a:cubicBezTo>
                    <a:pt x="11449" y="536"/>
                    <a:pt x="11713" y="565"/>
                    <a:pt x="11976" y="584"/>
                  </a:cubicBezTo>
                  <a:cubicBezTo>
                    <a:pt x="12323" y="610"/>
                    <a:pt x="12673" y="621"/>
                    <a:pt x="13022" y="628"/>
                  </a:cubicBezTo>
                  <a:cubicBezTo>
                    <a:pt x="13062" y="629"/>
                    <a:pt x="13102" y="629"/>
                    <a:pt x="13142" y="630"/>
                  </a:cubicBezTo>
                  <a:cubicBezTo>
                    <a:pt x="13870" y="640"/>
                    <a:pt x="14599" y="608"/>
                    <a:pt x="15326" y="586"/>
                  </a:cubicBezTo>
                  <a:cubicBezTo>
                    <a:pt x="15481" y="582"/>
                    <a:pt x="15636" y="577"/>
                    <a:pt x="15791" y="573"/>
                  </a:cubicBezTo>
                  <a:cubicBezTo>
                    <a:pt x="15846" y="571"/>
                    <a:pt x="15901" y="570"/>
                    <a:pt x="15957" y="568"/>
                  </a:cubicBezTo>
                  <a:cubicBezTo>
                    <a:pt x="16778" y="545"/>
                    <a:pt x="17600" y="522"/>
                    <a:pt x="18423" y="516"/>
                  </a:cubicBezTo>
                  <a:cubicBezTo>
                    <a:pt x="18423" y="516"/>
                    <a:pt x="18423" y="517"/>
                    <a:pt x="18423" y="5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4"/>
            <p:cNvSpPr>
              <a:spLocks/>
            </p:cNvSpPr>
            <p:nvPr userDrawn="1"/>
          </p:nvSpPr>
          <p:spPr bwMode="auto">
            <a:xfrm>
              <a:off x="5" y="3685"/>
              <a:ext cx="5752" cy="247"/>
            </a:xfrm>
            <a:custGeom>
              <a:avLst/>
              <a:gdLst>
                <a:gd name="T0" fmla="*/ 18424 w 18424"/>
                <a:gd name="T1" fmla="*/ 536 h 790"/>
                <a:gd name="T2" fmla="*/ 15482 w 18424"/>
                <a:gd name="T3" fmla="*/ 599 h 790"/>
                <a:gd name="T4" fmla="*/ 13377 w 18424"/>
                <a:gd name="T5" fmla="*/ 646 h 790"/>
                <a:gd name="T6" fmla="*/ 13287 w 18424"/>
                <a:gd name="T7" fmla="*/ 645 h 790"/>
                <a:gd name="T8" fmla="*/ 12360 w 18424"/>
                <a:gd name="T9" fmla="*/ 609 h 790"/>
                <a:gd name="T10" fmla="*/ 11496 w 18424"/>
                <a:gd name="T11" fmla="*/ 501 h 790"/>
                <a:gd name="T12" fmla="*/ 10750 w 18424"/>
                <a:gd name="T13" fmla="*/ 299 h 790"/>
                <a:gd name="T14" fmla="*/ 10529 w 18424"/>
                <a:gd name="T15" fmla="*/ 217 h 790"/>
                <a:gd name="T16" fmla="*/ 9514 w 18424"/>
                <a:gd name="T17" fmla="*/ 22 h 790"/>
                <a:gd name="T18" fmla="*/ 7438 w 18424"/>
                <a:gd name="T19" fmla="*/ 230 h 790"/>
                <a:gd name="T20" fmla="*/ 7343 w 18424"/>
                <a:gd name="T21" fmla="*/ 246 h 790"/>
                <a:gd name="T22" fmla="*/ 6022 w 18424"/>
                <a:gd name="T23" fmla="*/ 491 h 790"/>
                <a:gd name="T24" fmla="*/ 5002 w 18424"/>
                <a:gd name="T25" fmla="*/ 663 h 790"/>
                <a:gd name="T26" fmla="*/ 3959 w 18424"/>
                <a:gd name="T27" fmla="*/ 754 h 790"/>
                <a:gd name="T28" fmla="*/ 2944 w 18424"/>
                <a:gd name="T29" fmla="*/ 786 h 790"/>
                <a:gd name="T30" fmla="*/ 1634 w 18424"/>
                <a:gd name="T31" fmla="*/ 656 h 790"/>
                <a:gd name="T32" fmla="*/ 1588 w 18424"/>
                <a:gd name="T33" fmla="*/ 647 h 790"/>
                <a:gd name="T34" fmla="*/ 1513 w 18424"/>
                <a:gd name="T35" fmla="*/ 633 h 790"/>
                <a:gd name="T36" fmla="*/ 925 w 18424"/>
                <a:gd name="T37" fmla="*/ 541 h 790"/>
                <a:gd name="T38" fmla="*/ 0 w 18424"/>
                <a:gd name="T39" fmla="*/ 495 h 790"/>
                <a:gd name="T40" fmla="*/ 1 w 18424"/>
                <a:gd name="T41" fmla="*/ 494 h 790"/>
                <a:gd name="T42" fmla="*/ 939 w 18424"/>
                <a:gd name="T43" fmla="*/ 540 h 790"/>
                <a:gd name="T44" fmla="*/ 1529 w 18424"/>
                <a:gd name="T45" fmla="*/ 632 h 790"/>
                <a:gd name="T46" fmla="*/ 1603 w 18424"/>
                <a:gd name="T47" fmla="*/ 646 h 790"/>
                <a:gd name="T48" fmla="*/ 1650 w 18424"/>
                <a:gd name="T49" fmla="*/ 655 h 790"/>
                <a:gd name="T50" fmla="*/ 2947 w 18424"/>
                <a:gd name="T51" fmla="*/ 784 h 790"/>
                <a:gd name="T52" fmla="*/ 3950 w 18424"/>
                <a:gd name="T53" fmla="*/ 753 h 790"/>
                <a:gd name="T54" fmla="*/ 4992 w 18424"/>
                <a:gd name="T55" fmla="*/ 662 h 790"/>
                <a:gd name="T56" fmla="*/ 6012 w 18424"/>
                <a:gd name="T57" fmla="*/ 491 h 790"/>
                <a:gd name="T58" fmla="*/ 7335 w 18424"/>
                <a:gd name="T59" fmla="*/ 246 h 790"/>
                <a:gd name="T60" fmla="*/ 7429 w 18424"/>
                <a:gd name="T61" fmla="*/ 230 h 790"/>
                <a:gd name="T62" fmla="*/ 9521 w 18424"/>
                <a:gd name="T63" fmla="*/ 20 h 790"/>
                <a:gd name="T64" fmla="*/ 10546 w 18424"/>
                <a:gd name="T65" fmla="*/ 217 h 790"/>
                <a:gd name="T66" fmla="*/ 10768 w 18424"/>
                <a:gd name="T67" fmla="*/ 299 h 790"/>
                <a:gd name="T68" fmla="*/ 11513 w 18424"/>
                <a:gd name="T69" fmla="*/ 501 h 790"/>
                <a:gd name="T70" fmla="*/ 12365 w 18424"/>
                <a:gd name="T71" fmla="*/ 607 h 790"/>
                <a:gd name="T72" fmla="*/ 13284 w 18424"/>
                <a:gd name="T73" fmla="*/ 643 h 790"/>
                <a:gd name="T74" fmla="*/ 13375 w 18424"/>
                <a:gd name="T75" fmla="*/ 644 h 790"/>
                <a:gd name="T76" fmla="*/ 15478 w 18424"/>
                <a:gd name="T77" fmla="*/ 597 h 790"/>
                <a:gd name="T78" fmla="*/ 18423 w 18424"/>
                <a:gd name="T79" fmla="*/ 534 h 790"/>
                <a:gd name="T80" fmla="*/ 18424 w 18424"/>
                <a:gd name="T81" fmla="*/ 536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24" h="790">
                  <a:moveTo>
                    <a:pt x="18424" y="536"/>
                  </a:moveTo>
                  <a:cubicBezTo>
                    <a:pt x="17443" y="542"/>
                    <a:pt x="16462" y="570"/>
                    <a:pt x="15482" y="599"/>
                  </a:cubicBezTo>
                  <a:cubicBezTo>
                    <a:pt x="14781" y="620"/>
                    <a:pt x="14078" y="652"/>
                    <a:pt x="13377" y="646"/>
                  </a:cubicBezTo>
                  <a:cubicBezTo>
                    <a:pt x="13348" y="646"/>
                    <a:pt x="13317" y="646"/>
                    <a:pt x="13287" y="645"/>
                  </a:cubicBezTo>
                  <a:cubicBezTo>
                    <a:pt x="12978" y="641"/>
                    <a:pt x="12667" y="631"/>
                    <a:pt x="12360" y="609"/>
                  </a:cubicBezTo>
                  <a:cubicBezTo>
                    <a:pt x="12071" y="588"/>
                    <a:pt x="11780" y="555"/>
                    <a:pt x="11496" y="501"/>
                  </a:cubicBezTo>
                  <a:cubicBezTo>
                    <a:pt x="11243" y="453"/>
                    <a:pt x="10993" y="388"/>
                    <a:pt x="10750" y="299"/>
                  </a:cubicBezTo>
                  <a:cubicBezTo>
                    <a:pt x="10676" y="272"/>
                    <a:pt x="10602" y="244"/>
                    <a:pt x="10529" y="217"/>
                  </a:cubicBezTo>
                  <a:cubicBezTo>
                    <a:pt x="10198" y="97"/>
                    <a:pt x="9866" y="33"/>
                    <a:pt x="9514" y="22"/>
                  </a:cubicBezTo>
                  <a:cubicBezTo>
                    <a:pt x="8823" y="1"/>
                    <a:pt x="8120" y="116"/>
                    <a:pt x="7438" y="230"/>
                  </a:cubicBezTo>
                  <a:cubicBezTo>
                    <a:pt x="7405" y="236"/>
                    <a:pt x="7374" y="241"/>
                    <a:pt x="7343" y="246"/>
                  </a:cubicBezTo>
                  <a:cubicBezTo>
                    <a:pt x="6902" y="321"/>
                    <a:pt x="6462" y="407"/>
                    <a:pt x="6022" y="491"/>
                  </a:cubicBezTo>
                  <a:cubicBezTo>
                    <a:pt x="5683" y="556"/>
                    <a:pt x="5344" y="618"/>
                    <a:pt x="5002" y="663"/>
                  </a:cubicBezTo>
                  <a:cubicBezTo>
                    <a:pt x="4657" y="708"/>
                    <a:pt x="4307" y="732"/>
                    <a:pt x="3959" y="754"/>
                  </a:cubicBezTo>
                  <a:cubicBezTo>
                    <a:pt x="3621" y="776"/>
                    <a:pt x="3282" y="790"/>
                    <a:pt x="2944" y="786"/>
                  </a:cubicBezTo>
                  <a:cubicBezTo>
                    <a:pt x="2503" y="781"/>
                    <a:pt x="2068" y="737"/>
                    <a:pt x="1634" y="656"/>
                  </a:cubicBezTo>
                  <a:cubicBezTo>
                    <a:pt x="1618" y="653"/>
                    <a:pt x="1603" y="650"/>
                    <a:pt x="1588" y="647"/>
                  </a:cubicBezTo>
                  <a:cubicBezTo>
                    <a:pt x="1563" y="643"/>
                    <a:pt x="1538" y="638"/>
                    <a:pt x="1513" y="633"/>
                  </a:cubicBezTo>
                  <a:cubicBezTo>
                    <a:pt x="1318" y="596"/>
                    <a:pt x="1122" y="563"/>
                    <a:pt x="925" y="541"/>
                  </a:cubicBezTo>
                  <a:cubicBezTo>
                    <a:pt x="619" y="506"/>
                    <a:pt x="309" y="496"/>
                    <a:pt x="0" y="495"/>
                  </a:cubicBezTo>
                  <a:cubicBezTo>
                    <a:pt x="1" y="495"/>
                    <a:pt x="1" y="494"/>
                    <a:pt x="1" y="494"/>
                  </a:cubicBezTo>
                  <a:cubicBezTo>
                    <a:pt x="314" y="495"/>
                    <a:pt x="628" y="504"/>
                    <a:pt x="939" y="540"/>
                  </a:cubicBezTo>
                  <a:cubicBezTo>
                    <a:pt x="1136" y="562"/>
                    <a:pt x="1333" y="595"/>
                    <a:pt x="1529" y="632"/>
                  </a:cubicBezTo>
                  <a:cubicBezTo>
                    <a:pt x="1554" y="637"/>
                    <a:pt x="1579" y="642"/>
                    <a:pt x="1603" y="646"/>
                  </a:cubicBezTo>
                  <a:cubicBezTo>
                    <a:pt x="1619" y="649"/>
                    <a:pt x="1634" y="652"/>
                    <a:pt x="1650" y="655"/>
                  </a:cubicBezTo>
                  <a:cubicBezTo>
                    <a:pt x="2080" y="735"/>
                    <a:pt x="2510" y="779"/>
                    <a:pt x="2947" y="784"/>
                  </a:cubicBezTo>
                  <a:cubicBezTo>
                    <a:pt x="3281" y="788"/>
                    <a:pt x="3616" y="774"/>
                    <a:pt x="3950" y="753"/>
                  </a:cubicBezTo>
                  <a:cubicBezTo>
                    <a:pt x="4298" y="730"/>
                    <a:pt x="4647" y="707"/>
                    <a:pt x="4992" y="662"/>
                  </a:cubicBezTo>
                  <a:cubicBezTo>
                    <a:pt x="5334" y="617"/>
                    <a:pt x="5674" y="555"/>
                    <a:pt x="6012" y="491"/>
                  </a:cubicBezTo>
                  <a:cubicBezTo>
                    <a:pt x="6452" y="407"/>
                    <a:pt x="6893" y="321"/>
                    <a:pt x="7335" y="246"/>
                  </a:cubicBezTo>
                  <a:cubicBezTo>
                    <a:pt x="7365" y="241"/>
                    <a:pt x="7397" y="235"/>
                    <a:pt x="7429" y="230"/>
                  </a:cubicBezTo>
                  <a:cubicBezTo>
                    <a:pt x="8117" y="115"/>
                    <a:pt x="8825" y="0"/>
                    <a:pt x="9521" y="20"/>
                  </a:cubicBezTo>
                  <a:cubicBezTo>
                    <a:pt x="9875" y="30"/>
                    <a:pt x="10212" y="96"/>
                    <a:pt x="10546" y="217"/>
                  </a:cubicBezTo>
                  <a:cubicBezTo>
                    <a:pt x="10620" y="244"/>
                    <a:pt x="10694" y="272"/>
                    <a:pt x="10768" y="299"/>
                  </a:cubicBezTo>
                  <a:cubicBezTo>
                    <a:pt x="11010" y="388"/>
                    <a:pt x="11260" y="453"/>
                    <a:pt x="11513" y="501"/>
                  </a:cubicBezTo>
                  <a:cubicBezTo>
                    <a:pt x="11793" y="554"/>
                    <a:pt x="12080" y="587"/>
                    <a:pt x="12365" y="607"/>
                  </a:cubicBezTo>
                  <a:cubicBezTo>
                    <a:pt x="12670" y="629"/>
                    <a:pt x="12978" y="639"/>
                    <a:pt x="13284" y="643"/>
                  </a:cubicBezTo>
                  <a:cubicBezTo>
                    <a:pt x="13315" y="644"/>
                    <a:pt x="13345" y="644"/>
                    <a:pt x="13375" y="644"/>
                  </a:cubicBezTo>
                  <a:cubicBezTo>
                    <a:pt x="14075" y="650"/>
                    <a:pt x="14777" y="618"/>
                    <a:pt x="15478" y="597"/>
                  </a:cubicBezTo>
                  <a:cubicBezTo>
                    <a:pt x="16459" y="569"/>
                    <a:pt x="17441" y="540"/>
                    <a:pt x="18423" y="534"/>
                  </a:cubicBezTo>
                  <a:cubicBezTo>
                    <a:pt x="18423" y="535"/>
                    <a:pt x="18424" y="535"/>
                    <a:pt x="18424" y="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5"/>
            <p:cNvSpPr>
              <a:spLocks/>
            </p:cNvSpPr>
            <p:nvPr userDrawn="1"/>
          </p:nvSpPr>
          <p:spPr bwMode="auto">
            <a:xfrm>
              <a:off x="5" y="3663"/>
              <a:ext cx="5751" cy="236"/>
            </a:xfrm>
            <a:custGeom>
              <a:avLst/>
              <a:gdLst>
                <a:gd name="T0" fmla="*/ 18423 w 18423"/>
                <a:gd name="T1" fmla="*/ 527 h 755"/>
                <a:gd name="T2" fmla="*/ 15624 w 18423"/>
                <a:gd name="T3" fmla="*/ 585 h 755"/>
                <a:gd name="T4" fmla="*/ 13630 w 18423"/>
                <a:gd name="T5" fmla="*/ 632 h 755"/>
                <a:gd name="T6" fmla="*/ 13579 w 18423"/>
                <a:gd name="T7" fmla="*/ 632 h 755"/>
                <a:gd name="T8" fmla="*/ 12693 w 18423"/>
                <a:gd name="T9" fmla="*/ 603 h 755"/>
                <a:gd name="T10" fmla="*/ 11810 w 18423"/>
                <a:gd name="T11" fmla="*/ 493 h 755"/>
                <a:gd name="T12" fmla="*/ 10960 w 18423"/>
                <a:gd name="T13" fmla="*/ 280 h 755"/>
                <a:gd name="T14" fmla="*/ 10689 w 18423"/>
                <a:gd name="T15" fmla="*/ 194 h 755"/>
                <a:gd name="T16" fmla="*/ 10226 w 18423"/>
                <a:gd name="T17" fmla="*/ 73 h 755"/>
                <a:gd name="T18" fmla="*/ 9524 w 18423"/>
                <a:gd name="T19" fmla="*/ 5 h 755"/>
                <a:gd name="T20" fmla="*/ 8453 w 18423"/>
                <a:gd name="T21" fmla="*/ 77 h 755"/>
                <a:gd name="T22" fmla="*/ 7475 w 18423"/>
                <a:gd name="T23" fmla="*/ 222 h 755"/>
                <a:gd name="T24" fmla="*/ 7455 w 18423"/>
                <a:gd name="T25" fmla="*/ 225 h 755"/>
                <a:gd name="T26" fmla="*/ 6185 w 18423"/>
                <a:gd name="T27" fmla="*/ 456 h 755"/>
                <a:gd name="T28" fmla="*/ 5202 w 18423"/>
                <a:gd name="T29" fmla="*/ 625 h 755"/>
                <a:gd name="T30" fmla="*/ 5144 w 18423"/>
                <a:gd name="T31" fmla="*/ 633 h 755"/>
                <a:gd name="T32" fmla="*/ 3274 w 18423"/>
                <a:gd name="T33" fmla="*/ 748 h 755"/>
                <a:gd name="T34" fmla="*/ 1821 w 18423"/>
                <a:gd name="T35" fmla="*/ 618 h 755"/>
                <a:gd name="T36" fmla="*/ 1762 w 18423"/>
                <a:gd name="T37" fmla="*/ 609 h 755"/>
                <a:gd name="T38" fmla="*/ 1669 w 18423"/>
                <a:gd name="T39" fmla="*/ 594 h 755"/>
                <a:gd name="T40" fmla="*/ 0 w 18423"/>
                <a:gd name="T41" fmla="*/ 457 h 755"/>
                <a:gd name="T42" fmla="*/ 1 w 18423"/>
                <a:gd name="T43" fmla="*/ 455 h 755"/>
                <a:gd name="T44" fmla="*/ 1684 w 18423"/>
                <a:gd name="T45" fmla="*/ 593 h 755"/>
                <a:gd name="T46" fmla="*/ 1777 w 18423"/>
                <a:gd name="T47" fmla="*/ 608 h 755"/>
                <a:gd name="T48" fmla="*/ 1836 w 18423"/>
                <a:gd name="T49" fmla="*/ 617 h 755"/>
                <a:gd name="T50" fmla="*/ 3277 w 18423"/>
                <a:gd name="T51" fmla="*/ 746 h 755"/>
                <a:gd name="T52" fmla="*/ 5133 w 18423"/>
                <a:gd name="T53" fmla="*/ 632 h 755"/>
                <a:gd name="T54" fmla="*/ 5191 w 18423"/>
                <a:gd name="T55" fmla="*/ 624 h 755"/>
                <a:gd name="T56" fmla="*/ 6175 w 18423"/>
                <a:gd name="T57" fmla="*/ 455 h 755"/>
                <a:gd name="T58" fmla="*/ 7445 w 18423"/>
                <a:gd name="T59" fmla="*/ 225 h 755"/>
                <a:gd name="T60" fmla="*/ 7465 w 18423"/>
                <a:gd name="T61" fmla="*/ 222 h 755"/>
                <a:gd name="T62" fmla="*/ 8446 w 18423"/>
                <a:gd name="T63" fmla="*/ 76 h 755"/>
                <a:gd name="T64" fmla="*/ 9530 w 18423"/>
                <a:gd name="T65" fmla="*/ 3 h 755"/>
                <a:gd name="T66" fmla="*/ 10240 w 18423"/>
                <a:gd name="T67" fmla="*/ 72 h 755"/>
                <a:gd name="T68" fmla="*/ 10705 w 18423"/>
                <a:gd name="T69" fmla="*/ 194 h 755"/>
                <a:gd name="T70" fmla="*/ 10976 w 18423"/>
                <a:gd name="T71" fmla="*/ 280 h 755"/>
                <a:gd name="T72" fmla="*/ 11825 w 18423"/>
                <a:gd name="T73" fmla="*/ 493 h 755"/>
                <a:gd name="T74" fmla="*/ 12697 w 18423"/>
                <a:gd name="T75" fmla="*/ 601 h 755"/>
                <a:gd name="T76" fmla="*/ 13577 w 18423"/>
                <a:gd name="T77" fmla="*/ 630 h 755"/>
                <a:gd name="T78" fmla="*/ 13628 w 18423"/>
                <a:gd name="T79" fmla="*/ 630 h 755"/>
                <a:gd name="T80" fmla="*/ 15620 w 18423"/>
                <a:gd name="T81" fmla="*/ 583 h 755"/>
                <a:gd name="T82" fmla="*/ 18423 w 18423"/>
                <a:gd name="T83" fmla="*/ 525 h 755"/>
                <a:gd name="T84" fmla="*/ 18423 w 18423"/>
                <a:gd name="T85" fmla="*/ 52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23" h="755">
                  <a:moveTo>
                    <a:pt x="18423" y="527"/>
                  </a:moveTo>
                  <a:cubicBezTo>
                    <a:pt x="17490" y="533"/>
                    <a:pt x="16557" y="558"/>
                    <a:pt x="15624" y="585"/>
                  </a:cubicBezTo>
                  <a:cubicBezTo>
                    <a:pt x="14960" y="604"/>
                    <a:pt x="14295" y="629"/>
                    <a:pt x="13630" y="632"/>
                  </a:cubicBezTo>
                  <a:cubicBezTo>
                    <a:pt x="13610" y="632"/>
                    <a:pt x="13599" y="632"/>
                    <a:pt x="13579" y="632"/>
                  </a:cubicBezTo>
                  <a:cubicBezTo>
                    <a:pt x="13283" y="631"/>
                    <a:pt x="12987" y="624"/>
                    <a:pt x="12693" y="603"/>
                  </a:cubicBezTo>
                  <a:cubicBezTo>
                    <a:pt x="12398" y="582"/>
                    <a:pt x="12101" y="546"/>
                    <a:pt x="11810" y="493"/>
                  </a:cubicBezTo>
                  <a:cubicBezTo>
                    <a:pt x="11523" y="441"/>
                    <a:pt x="11239" y="368"/>
                    <a:pt x="10960" y="280"/>
                  </a:cubicBezTo>
                  <a:cubicBezTo>
                    <a:pt x="10870" y="251"/>
                    <a:pt x="10779" y="222"/>
                    <a:pt x="10689" y="194"/>
                  </a:cubicBezTo>
                  <a:cubicBezTo>
                    <a:pt x="10536" y="147"/>
                    <a:pt x="10382" y="103"/>
                    <a:pt x="10226" y="73"/>
                  </a:cubicBezTo>
                  <a:cubicBezTo>
                    <a:pt x="9996" y="27"/>
                    <a:pt x="9759" y="7"/>
                    <a:pt x="9524" y="5"/>
                  </a:cubicBezTo>
                  <a:cubicBezTo>
                    <a:pt x="9167" y="2"/>
                    <a:pt x="8807" y="35"/>
                    <a:pt x="8453" y="77"/>
                  </a:cubicBezTo>
                  <a:cubicBezTo>
                    <a:pt x="8126" y="117"/>
                    <a:pt x="7800" y="168"/>
                    <a:pt x="7475" y="222"/>
                  </a:cubicBezTo>
                  <a:cubicBezTo>
                    <a:pt x="7467" y="223"/>
                    <a:pt x="7463" y="224"/>
                    <a:pt x="7455" y="225"/>
                  </a:cubicBezTo>
                  <a:cubicBezTo>
                    <a:pt x="7031" y="297"/>
                    <a:pt x="6608" y="377"/>
                    <a:pt x="6185" y="456"/>
                  </a:cubicBezTo>
                  <a:cubicBezTo>
                    <a:pt x="5858" y="517"/>
                    <a:pt x="5531" y="577"/>
                    <a:pt x="5202" y="625"/>
                  </a:cubicBezTo>
                  <a:cubicBezTo>
                    <a:pt x="5183" y="628"/>
                    <a:pt x="5163" y="631"/>
                    <a:pt x="5144" y="633"/>
                  </a:cubicBezTo>
                  <a:cubicBezTo>
                    <a:pt x="4526" y="720"/>
                    <a:pt x="3896" y="755"/>
                    <a:pt x="3274" y="748"/>
                  </a:cubicBezTo>
                  <a:cubicBezTo>
                    <a:pt x="2787" y="742"/>
                    <a:pt x="2303" y="694"/>
                    <a:pt x="1821" y="618"/>
                  </a:cubicBezTo>
                  <a:cubicBezTo>
                    <a:pt x="1801" y="615"/>
                    <a:pt x="1782" y="612"/>
                    <a:pt x="1762" y="609"/>
                  </a:cubicBezTo>
                  <a:cubicBezTo>
                    <a:pt x="1731" y="604"/>
                    <a:pt x="1701" y="599"/>
                    <a:pt x="1669" y="594"/>
                  </a:cubicBezTo>
                  <a:cubicBezTo>
                    <a:pt x="1115" y="506"/>
                    <a:pt x="562" y="459"/>
                    <a:pt x="0" y="457"/>
                  </a:cubicBezTo>
                  <a:cubicBezTo>
                    <a:pt x="1" y="456"/>
                    <a:pt x="1" y="456"/>
                    <a:pt x="1" y="455"/>
                  </a:cubicBezTo>
                  <a:cubicBezTo>
                    <a:pt x="568" y="457"/>
                    <a:pt x="1125" y="504"/>
                    <a:pt x="1684" y="593"/>
                  </a:cubicBezTo>
                  <a:cubicBezTo>
                    <a:pt x="1716" y="598"/>
                    <a:pt x="1747" y="603"/>
                    <a:pt x="1777" y="608"/>
                  </a:cubicBezTo>
                  <a:cubicBezTo>
                    <a:pt x="1797" y="611"/>
                    <a:pt x="1816" y="614"/>
                    <a:pt x="1836" y="617"/>
                  </a:cubicBezTo>
                  <a:cubicBezTo>
                    <a:pt x="2315" y="692"/>
                    <a:pt x="2794" y="740"/>
                    <a:pt x="3277" y="746"/>
                  </a:cubicBezTo>
                  <a:cubicBezTo>
                    <a:pt x="3894" y="753"/>
                    <a:pt x="4520" y="718"/>
                    <a:pt x="5133" y="632"/>
                  </a:cubicBezTo>
                  <a:cubicBezTo>
                    <a:pt x="5152" y="630"/>
                    <a:pt x="5172" y="627"/>
                    <a:pt x="5191" y="624"/>
                  </a:cubicBezTo>
                  <a:cubicBezTo>
                    <a:pt x="5520" y="577"/>
                    <a:pt x="5848" y="517"/>
                    <a:pt x="6175" y="455"/>
                  </a:cubicBezTo>
                  <a:cubicBezTo>
                    <a:pt x="6598" y="376"/>
                    <a:pt x="7021" y="297"/>
                    <a:pt x="7445" y="225"/>
                  </a:cubicBezTo>
                  <a:cubicBezTo>
                    <a:pt x="7453" y="224"/>
                    <a:pt x="7457" y="223"/>
                    <a:pt x="7465" y="222"/>
                  </a:cubicBezTo>
                  <a:cubicBezTo>
                    <a:pt x="7791" y="167"/>
                    <a:pt x="8118" y="116"/>
                    <a:pt x="8446" y="76"/>
                  </a:cubicBezTo>
                  <a:cubicBezTo>
                    <a:pt x="8805" y="33"/>
                    <a:pt x="9169" y="0"/>
                    <a:pt x="9530" y="3"/>
                  </a:cubicBezTo>
                  <a:cubicBezTo>
                    <a:pt x="9768" y="5"/>
                    <a:pt x="10007" y="25"/>
                    <a:pt x="10240" y="72"/>
                  </a:cubicBezTo>
                  <a:cubicBezTo>
                    <a:pt x="10396" y="103"/>
                    <a:pt x="10552" y="147"/>
                    <a:pt x="10705" y="194"/>
                  </a:cubicBezTo>
                  <a:cubicBezTo>
                    <a:pt x="10796" y="222"/>
                    <a:pt x="10886" y="251"/>
                    <a:pt x="10976" y="280"/>
                  </a:cubicBezTo>
                  <a:cubicBezTo>
                    <a:pt x="11255" y="368"/>
                    <a:pt x="11538" y="440"/>
                    <a:pt x="11825" y="493"/>
                  </a:cubicBezTo>
                  <a:cubicBezTo>
                    <a:pt x="12113" y="545"/>
                    <a:pt x="12406" y="581"/>
                    <a:pt x="12697" y="601"/>
                  </a:cubicBezTo>
                  <a:cubicBezTo>
                    <a:pt x="12989" y="622"/>
                    <a:pt x="13283" y="630"/>
                    <a:pt x="13577" y="630"/>
                  </a:cubicBezTo>
                  <a:cubicBezTo>
                    <a:pt x="13597" y="630"/>
                    <a:pt x="13608" y="630"/>
                    <a:pt x="13628" y="630"/>
                  </a:cubicBezTo>
                  <a:cubicBezTo>
                    <a:pt x="14292" y="627"/>
                    <a:pt x="14956" y="602"/>
                    <a:pt x="15620" y="583"/>
                  </a:cubicBezTo>
                  <a:cubicBezTo>
                    <a:pt x="16554" y="557"/>
                    <a:pt x="17489" y="531"/>
                    <a:pt x="18423" y="525"/>
                  </a:cubicBezTo>
                  <a:cubicBezTo>
                    <a:pt x="18423" y="526"/>
                    <a:pt x="18423" y="526"/>
                    <a:pt x="18423" y="5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6"/>
            <p:cNvSpPr>
              <a:spLocks/>
            </p:cNvSpPr>
            <p:nvPr userDrawn="1"/>
          </p:nvSpPr>
          <p:spPr bwMode="auto">
            <a:xfrm>
              <a:off x="5" y="3637"/>
              <a:ext cx="5751" cy="227"/>
            </a:xfrm>
            <a:custGeom>
              <a:avLst/>
              <a:gdLst>
                <a:gd name="T0" fmla="*/ 18423 w 18423"/>
                <a:gd name="T1" fmla="*/ 530 h 725"/>
                <a:gd name="T2" fmla="*/ 15761 w 18423"/>
                <a:gd name="T3" fmla="*/ 582 h 725"/>
                <a:gd name="T4" fmla="*/ 13856 w 18423"/>
                <a:gd name="T5" fmla="*/ 627 h 725"/>
                <a:gd name="T6" fmla="*/ 13836 w 18423"/>
                <a:gd name="T7" fmla="*/ 627 h 725"/>
                <a:gd name="T8" fmla="*/ 12982 w 18423"/>
                <a:gd name="T9" fmla="*/ 607 h 725"/>
                <a:gd name="T10" fmla="*/ 12086 w 18423"/>
                <a:gd name="T11" fmla="*/ 498 h 725"/>
                <a:gd name="T12" fmla="*/ 11143 w 18423"/>
                <a:gd name="T13" fmla="*/ 274 h 725"/>
                <a:gd name="T14" fmla="*/ 10825 w 18423"/>
                <a:gd name="T15" fmla="*/ 185 h 725"/>
                <a:gd name="T16" fmla="*/ 10278 w 18423"/>
                <a:gd name="T17" fmla="*/ 62 h 725"/>
                <a:gd name="T18" fmla="*/ 9485 w 18423"/>
                <a:gd name="T19" fmla="*/ 4 h 725"/>
                <a:gd name="T20" fmla="*/ 8466 w 18423"/>
                <a:gd name="T21" fmla="*/ 79 h 725"/>
                <a:gd name="T22" fmla="*/ 7538 w 18423"/>
                <a:gd name="T23" fmla="*/ 218 h 725"/>
                <a:gd name="T24" fmla="*/ 6349 w 18423"/>
                <a:gd name="T25" fmla="*/ 432 h 725"/>
                <a:gd name="T26" fmla="*/ 5410 w 18423"/>
                <a:gd name="T27" fmla="*/ 597 h 725"/>
                <a:gd name="T28" fmla="*/ 4588 w 18423"/>
                <a:gd name="T29" fmla="*/ 692 h 725"/>
                <a:gd name="T30" fmla="*/ 3591 w 18423"/>
                <a:gd name="T31" fmla="*/ 721 h 725"/>
                <a:gd name="T32" fmla="*/ 2005 w 18423"/>
                <a:gd name="T33" fmla="*/ 593 h 725"/>
                <a:gd name="T34" fmla="*/ 1929 w 18423"/>
                <a:gd name="T35" fmla="*/ 583 h 725"/>
                <a:gd name="T36" fmla="*/ 1814 w 18423"/>
                <a:gd name="T37" fmla="*/ 567 h 725"/>
                <a:gd name="T38" fmla="*/ 0 w 18423"/>
                <a:gd name="T39" fmla="*/ 431 h 725"/>
                <a:gd name="T40" fmla="*/ 1 w 18423"/>
                <a:gd name="T41" fmla="*/ 430 h 725"/>
                <a:gd name="T42" fmla="*/ 1829 w 18423"/>
                <a:gd name="T43" fmla="*/ 566 h 725"/>
                <a:gd name="T44" fmla="*/ 1944 w 18423"/>
                <a:gd name="T45" fmla="*/ 582 h 725"/>
                <a:gd name="T46" fmla="*/ 2020 w 18423"/>
                <a:gd name="T47" fmla="*/ 592 h 725"/>
                <a:gd name="T48" fmla="*/ 2694 w 18423"/>
                <a:gd name="T49" fmla="*/ 673 h 725"/>
                <a:gd name="T50" fmla="*/ 3593 w 18423"/>
                <a:gd name="T51" fmla="*/ 720 h 725"/>
                <a:gd name="T52" fmla="*/ 4579 w 18423"/>
                <a:gd name="T53" fmla="*/ 691 h 725"/>
                <a:gd name="T54" fmla="*/ 5399 w 18423"/>
                <a:gd name="T55" fmla="*/ 596 h 725"/>
                <a:gd name="T56" fmla="*/ 6337 w 18423"/>
                <a:gd name="T57" fmla="*/ 432 h 725"/>
                <a:gd name="T58" fmla="*/ 7527 w 18423"/>
                <a:gd name="T59" fmla="*/ 217 h 725"/>
                <a:gd name="T60" fmla="*/ 8458 w 18423"/>
                <a:gd name="T61" fmla="*/ 78 h 725"/>
                <a:gd name="T62" fmla="*/ 9490 w 18423"/>
                <a:gd name="T63" fmla="*/ 2 h 725"/>
                <a:gd name="T64" fmla="*/ 10291 w 18423"/>
                <a:gd name="T65" fmla="*/ 61 h 725"/>
                <a:gd name="T66" fmla="*/ 10839 w 18423"/>
                <a:gd name="T67" fmla="*/ 185 h 725"/>
                <a:gd name="T68" fmla="*/ 11158 w 18423"/>
                <a:gd name="T69" fmla="*/ 274 h 725"/>
                <a:gd name="T70" fmla="*/ 12099 w 18423"/>
                <a:gd name="T71" fmla="*/ 497 h 725"/>
                <a:gd name="T72" fmla="*/ 12985 w 18423"/>
                <a:gd name="T73" fmla="*/ 606 h 725"/>
                <a:gd name="T74" fmla="*/ 13834 w 18423"/>
                <a:gd name="T75" fmla="*/ 625 h 725"/>
                <a:gd name="T76" fmla="*/ 13854 w 18423"/>
                <a:gd name="T77" fmla="*/ 625 h 725"/>
                <a:gd name="T78" fmla="*/ 15757 w 18423"/>
                <a:gd name="T79" fmla="*/ 580 h 725"/>
                <a:gd name="T80" fmla="*/ 18423 w 18423"/>
                <a:gd name="T81" fmla="*/ 528 h 725"/>
                <a:gd name="T82" fmla="*/ 18423 w 18423"/>
                <a:gd name="T83" fmla="*/ 53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423" h="725">
                  <a:moveTo>
                    <a:pt x="18423" y="530"/>
                  </a:moveTo>
                  <a:cubicBezTo>
                    <a:pt x="17535" y="534"/>
                    <a:pt x="16648" y="558"/>
                    <a:pt x="15761" y="582"/>
                  </a:cubicBezTo>
                  <a:cubicBezTo>
                    <a:pt x="15126" y="600"/>
                    <a:pt x="14491" y="617"/>
                    <a:pt x="13856" y="627"/>
                  </a:cubicBezTo>
                  <a:cubicBezTo>
                    <a:pt x="13848" y="627"/>
                    <a:pt x="13844" y="627"/>
                    <a:pt x="13836" y="627"/>
                  </a:cubicBezTo>
                  <a:cubicBezTo>
                    <a:pt x="13551" y="631"/>
                    <a:pt x="13266" y="626"/>
                    <a:pt x="12982" y="607"/>
                  </a:cubicBezTo>
                  <a:cubicBezTo>
                    <a:pt x="12682" y="587"/>
                    <a:pt x="12382" y="550"/>
                    <a:pt x="12086" y="498"/>
                  </a:cubicBezTo>
                  <a:cubicBezTo>
                    <a:pt x="11769" y="441"/>
                    <a:pt x="11455" y="363"/>
                    <a:pt x="11143" y="274"/>
                  </a:cubicBezTo>
                  <a:cubicBezTo>
                    <a:pt x="11037" y="244"/>
                    <a:pt x="10931" y="213"/>
                    <a:pt x="10825" y="185"/>
                  </a:cubicBezTo>
                  <a:cubicBezTo>
                    <a:pt x="10645" y="136"/>
                    <a:pt x="10462" y="92"/>
                    <a:pt x="10278" y="62"/>
                  </a:cubicBezTo>
                  <a:cubicBezTo>
                    <a:pt x="10017" y="18"/>
                    <a:pt x="9751" y="2"/>
                    <a:pt x="9485" y="4"/>
                  </a:cubicBezTo>
                  <a:cubicBezTo>
                    <a:pt x="9145" y="7"/>
                    <a:pt x="8804" y="37"/>
                    <a:pt x="8466" y="79"/>
                  </a:cubicBezTo>
                  <a:cubicBezTo>
                    <a:pt x="8156" y="117"/>
                    <a:pt x="7847" y="166"/>
                    <a:pt x="7538" y="218"/>
                  </a:cubicBezTo>
                  <a:cubicBezTo>
                    <a:pt x="7141" y="285"/>
                    <a:pt x="6745" y="359"/>
                    <a:pt x="6349" y="432"/>
                  </a:cubicBezTo>
                  <a:cubicBezTo>
                    <a:pt x="6037" y="490"/>
                    <a:pt x="5724" y="548"/>
                    <a:pt x="5410" y="597"/>
                  </a:cubicBezTo>
                  <a:cubicBezTo>
                    <a:pt x="5137" y="639"/>
                    <a:pt x="4863" y="674"/>
                    <a:pt x="4588" y="692"/>
                  </a:cubicBezTo>
                  <a:cubicBezTo>
                    <a:pt x="4257" y="714"/>
                    <a:pt x="3923" y="725"/>
                    <a:pt x="3591" y="721"/>
                  </a:cubicBezTo>
                  <a:cubicBezTo>
                    <a:pt x="3060" y="715"/>
                    <a:pt x="2532" y="665"/>
                    <a:pt x="2005" y="593"/>
                  </a:cubicBezTo>
                  <a:cubicBezTo>
                    <a:pt x="1980" y="590"/>
                    <a:pt x="1954" y="586"/>
                    <a:pt x="1929" y="583"/>
                  </a:cubicBezTo>
                  <a:cubicBezTo>
                    <a:pt x="1891" y="578"/>
                    <a:pt x="1853" y="572"/>
                    <a:pt x="1814" y="567"/>
                  </a:cubicBezTo>
                  <a:cubicBezTo>
                    <a:pt x="1211" y="484"/>
                    <a:pt x="609" y="433"/>
                    <a:pt x="0" y="431"/>
                  </a:cubicBezTo>
                  <a:cubicBezTo>
                    <a:pt x="0" y="431"/>
                    <a:pt x="0" y="430"/>
                    <a:pt x="1" y="430"/>
                  </a:cubicBezTo>
                  <a:cubicBezTo>
                    <a:pt x="615" y="431"/>
                    <a:pt x="1221" y="482"/>
                    <a:pt x="1829" y="566"/>
                  </a:cubicBezTo>
                  <a:cubicBezTo>
                    <a:pt x="1867" y="571"/>
                    <a:pt x="1905" y="577"/>
                    <a:pt x="1944" y="582"/>
                  </a:cubicBezTo>
                  <a:cubicBezTo>
                    <a:pt x="1969" y="585"/>
                    <a:pt x="1994" y="589"/>
                    <a:pt x="2020" y="592"/>
                  </a:cubicBezTo>
                  <a:cubicBezTo>
                    <a:pt x="2244" y="623"/>
                    <a:pt x="2469" y="652"/>
                    <a:pt x="2694" y="673"/>
                  </a:cubicBezTo>
                  <a:cubicBezTo>
                    <a:pt x="2992" y="701"/>
                    <a:pt x="3293" y="716"/>
                    <a:pt x="3593" y="720"/>
                  </a:cubicBezTo>
                  <a:cubicBezTo>
                    <a:pt x="3921" y="723"/>
                    <a:pt x="4251" y="712"/>
                    <a:pt x="4579" y="691"/>
                  </a:cubicBezTo>
                  <a:cubicBezTo>
                    <a:pt x="4853" y="672"/>
                    <a:pt x="5127" y="638"/>
                    <a:pt x="5399" y="596"/>
                  </a:cubicBezTo>
                  <a:cubicBezTo>
                    <a:pt x="5712" y="547"/>
                    <a:pt x="6025" y="490"/>
                    <a:pt x="6337" y="432"/>
                  </a:cubicBezTo>
                  <a:cubicBezTo>
                    <a:pt x="6733" y="358"/>
                    <a:pt x="7130" y="284"/>
                    <a:pt x="7527" y="217"/>
                  </a:cubicBezTo>
                  <a:cubicBezTo>
                    <a:pt x="7836" y="165"/>
                    <a:pt x="8147" y="116"/>
                    <a:pt x="8458" y="78"/>
                  </a:cubicBezTo>
                  <a:cubicBezTo>
                    <a:pt x="8800" y="36"/>
                    <a:pt x="9146" y="5"/>
                    <a:pt x="9490" y="2"/>
                  </a:cubicBezTo>
                  <a:cubicBezTo>
                    <a:pt x="9758" y="0"/>
                    <a:pt x="10027" y="17"/>
                    <a:pt x="10291" y="61"/>
                  </a:cubicBezTo>
                  <a:cubicBezTo>
                    <a:pt x="10475" y="91"/>
                    <a:pt x="10658" y="136"/>
                    <a:pt x="10839" y="185"/>
                  </a:cubicBezTo>
                  <a:cubicBezTo>
                    <a:pt x="10945" y="213"/>
                    <a:pt x="11052" y="244"/>
                    <a:pt x="11158" y="274"/>
                  </a:cubicBezTo>
                  <a:cubicBezTo>
                    <a:pt x="11469" y="362"/>
                    <a:pt x="11782" y="440"/>
                    <a:pt x="12099" y="497"/>
                  </a:cubicBezTo>
                  <a:cubicBezTo>
                    <a:pt x="12392" y="549"/>
                    <a:pt x="12689" y="586"/>
                    <a:pt x="12985" y="606"/>
                  </a:cubicBezTo>
                  <a:cubicBezTo>
                    <a:pt x="13267" y="624"/>
                    <a:pt x="13551" y="629"/>
                    <a:pt x="13834" y="625"/>
                  </a:cubicBezTo>
                  <a:cubicBezTo>
                    <a:pt x="13842" y="625"/>
                    <a:pt x="13846" y="625"/>
                    <a:pt x="13854" y="625"/>
                  </a:cubicBezTo>
                  <a:cubicBezTo>
                    <a:pt x="14488" y="615"/>
                    <a:pt x="15123" y="598"/>
                    <a:pt x="15757" y="580"/>
                  </a:cubicBezTo>
                  <a:cubicBezTo>
                    <a:pt x="16646" y="556"/>
                    <a:pt x="17534" y="533"/>
                    <a:pt x="18423" y="528"/>
                  </a:cubicBezTo>
                  <a:cubicBezTo>
                    <a:pt x="18423" y="529"/>
                    <a:pt x="18423" y="529"/>
                    <a:pt x="18423" y="5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7"/>
            <p:cNvSpPr>
              <a:spLocks/>
            </p:cNvSpPr>
            <p:nvPr userDrawn="1"/>
          </p:nvSpPr>
          <p:spPr bwMode="auto">
            <a:xfrm>
              <a:off x="5" y="3611"/>
              <a:ext cx="5751" cy="221"/>
            </a:xfrm>
            <a:custGeom>
              <a:avLst/>
              <a:gdLst>
                <a:gd name="T0" fmla="*/ 18423 w 18423"/>
                <a:gd name="T1" fmla="*/ 535 h 709"/>
                <a:gd name="T2" fmla="*/ 18423 w 18423"/>
                <a:gd name="T3" fmla="*/ 537 h 709"/>
                <a:gd name="T4" fmla="*/ 15886 w 18423"/>
                <a:gd name="T5" fmla="*/ 585 h 709"/>
                <a:gd name="T6" fmla="*/ 14059 w 18423"/>
                <a:gd name="T7" fmla="*/ 626 h 709"/>
                <a:gd name="T8" fmla="*/ 13219 w 18423"/>
                <a:gd name="T9" fmla="*/ 615 h 709"/>
                <a:gd name="T10" fmla="*/ 12314 w 18423"/>
                <a:gd name="T11" fmla="*/ 508 h 709"/>
                <a:gd name="T12" fmla="*/ 11291 w 18423"/>
                <a:gd name="T13" fmla="*/ 275 h 709"/>
                <a:gd name="T14" fmla="*/ 10926 w 18423"/>
                <a:gd name="T15" fmla="*/ 182 h 709"/>
                <a:gd name="T16" fmla="*/ 9404 w 18423"/>
                <a:gd name="T17" fmla="*/ 13 h 709"/>
                <a:gd name="T18" fmla="*/ 7586 w 18423"/>
                <a:gd name="T19" fmla="*/ 218 h 709"/>
                <a:gd name="T20" fmla="*/ 6498 w 18423"/>
                <a:gd name="T21" fmla="*/ 416 h 709"/>
                <a:gd name="T22" fmla="*/ 5616 w 18423"/>
                <a:gd name="T23" fmla="*/ 573 h 709"/>
                <a:gd name="T24" fmla="*/ 3877 w 18423"/>
                <a:gd name="T25" fmla="*/ 703 h 709"/>
                <a:gd name="T26" fmla="*/ 2920 w 18423"/>
                <a:gd name="T27" fmla="*/ 657 h 709"/>
                <a:gd name="T28" fmla="*/ 2177 w 18423"/>
                <a:gd name="T29" fmla="*/ 576 h 709"/>
                <a:gd name="T30" fmla="*/ 2080 w 18423"/>
                <a:gd name="T31" fmla="*/ 564 h 709"/>
                <a:gd name="T32" fmla="*/ 1939 w 18423"/>
                <a:gd name="T33" fmla="*/ 547 h 709"/>
                <a:gd name="T34" fmla="*/ 0 w 18423"/>
                <a:gd name="T35" fmla="*/ 413 h 709"/>
                <a:gd name="T36" fmla="*/ 0 w 18423"/>
                <a:gd name="T37" fmla="*/ 411 h 709"/>
                <a:gd name="T38" fmla="*/ 1953 w 18423"/>
                <a:gd name="T39" fmla="*/ 546 h 709"/>
                <a:gd name="T40" fmla="*/ 2094 w 18423"/>
                <a:gd name="T41" fmla="*/ 563 h 709"/>
                <a:gd name="T42" fmla="*/ 2191 w 18423"/>
                <a:gd name="T43" fmla="*/ 575 h 709"/>
                <a:gd name="T44" fmla="*/ 2932 w 18423"/>
                <a:gd name="T45" fmla="*/ 655 h 709"/>
                <a:gd name="T46" fmla="*/ 3880 w 18423"/>
                <a:gd name="T47" fmla="*/ 701 h 709"/>
                <a:gd name="T48" fmla="*/ 5604 w 18423"/>
                <a:gd name="T49" fmla="*/ 572 h 709"/>
                <a:gd name="T50" fmla="*/ 6485 w 18423"/>
                <a:gd name="T51" fmla="*/ 416 h 709"/>
                <a:gd name="T52" fmla="*/ 7573 w 18423"/>
                <a:gd name="T53" fmla="*/ 218 h 709"/>
                <a:gd name="T54" fmla="*/ 9407 w 18423"/>
                <a:gd name="T55" fmla="*/ 11 h 709"/>
                <a:gd name="T56" fmla="*/ 10938 w 18423"/>
                <a:gd name="T57" fmla="*/ 182 h 709"/>
                <a:gd name="T58" fmla="*/ 11304 w 18423"/>
                <a:gd name="T59" fmla="*/ 275 h 709"/>
                <a:gd name="T60" fmla="*/ 12325 w 18423"/>
                <a:gd name="T61" fmla="*/ 507 h 709"/>
                <a:gd name="T62" fmla="*/ 13222 w 18423"/>
                <a:gd name="T63" fmla="*/ 613 h 709"/>
                <a:gd name="T64" fmla="*/ 14057 w 18423"/>
                <a:gd name="T65" fmla="*/ 624 h 709"/>
                <a:gd name="T66" fmla="*/ 15882 w 18423"/>
                <a:gd name="T67" fmla="*/ 583 h 709"/>
                <a:gd name="T68" fmla="*/ 18423 w 18423"/>
                <a:gd name="T69" fmla="*/ 53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709">
                  <a:moveTo>
                    <a:pt x="18423" y="535"/>
                  </a:moveTo>
                  <a:cubicBezTo>
                    <a:pt x="18423" y="536"/>
                    <a:pt x="18423" y="536"/>
                    <a:pt x="18423" y="537"/>
                  </a:cubicBezTo>
                  <a:cubicBezTo>
                    <a:pt x="17577" y="541"/>
                    <a:pt x="16731" y="562"/>
                    <a:pt x="15886" y="585"/>
                  </a:cubicBezTo>
                  <a:cubicBezTo>
                    <a:pt x="15277" y="601"/>
                    <a:pt x="14668" y="616"/>
                    <a:pt x="14059" y="626"/>
                  </a:cubicBezTo>
                  <a:cubicBezTo>
                    <a:pt x="13779" y="630"/>
                    <a:pt x="13498" y="631"/>
                    <a:pt x="13219" y="615"/>
                  </a:cubicBezTo>
                  <a:cubicBezTo>
                    <a:pt x="12916" y="597"/>
                    <a:pt x="12613" y="560"/>
                    <a:pt x="12314" y="508"/>
                  </a:cubicBezTo>
                  <a:cubicBezTo>
                    <a:pt x="11970" y="447"/>
                    <a:pt x="11630" y="364"/>
                    <a:pt x="11291" y="275"/>
                  </a:cubicBezTo>
                  <a:cubicBezTo>
                    <a:pt x="11169" y="243"/>
                    <a:pt x="11048" y="212"/>
                    <a:pt x="10926" y="182"/>
                  </a:cubicBezTo>
                  <a:cubicBezTo>
                    <a:pt x="10424" y="62"/>
                    <a:pt x="9919" y="2"/>
                    <a:pt x="9404" y="13"/>
                  </a:cubicBezTo>
                  <a:cubicBezTo>
                    <a:pt x="8795" y="25"/>
                    <a:pt x="8187" y="115"/>
                    <a:pt x="7586" y="218"/>
                  </a:cubicBezTo>
                  <a:cubicBezTo>
                    <a:pt x="7223" y="280"/>
                    <a:pt x="6860" y="348"/>
                    <a:pt x="6498" y="416"/>
                  </a:cubicBezTo>
                  <a:cubicBezTo>
                    <a:pt x="6205" y="470"/>
                    <a:pt x="5911" y="525"/>
                    <a:pt x="5616" y="573"/>
                  </a:cubicBezTo>
                  <a:cubicBezTo>
                    <a:pt x="5039" y="666"/>
                    <a:pt x="4461" y="709"/>
                    <a:pt x="3877" y="703"/>
                  </a:cubicBezTo>
                  <a:cubicBezTo>
                    <a:pt x="3558" y="699"/>
                    <a:pt x="3238" y="684"/>
                    <a:pt x="2920" y="657"/>
                  </a:cubicBezTo>
                  <a:cubicBezTo>
                    <a:pt x="2672" y="635"/>
                    <a:pt x="2424" y="606"/>
                    <a:pt x="2177" y="576"/>
                  </a:cubicBezTo>
                  <a:cubicBezTo>
                    <a:pt x="2144" y="572"/>
                    <a:pt x="2112" y="568"/>
                    <a:pt x="2080" y="564"/>
                  </a:cubicBezTo>
                  <a:cubicBezTo>
                    <a:pt x="2033" y="559"/>
                    <a:pt x="1986" y="553"/>
                    <a:pt x="1939" y="547"/>
                  </a:cubicBezTo>
                  <a:cubicBezTo>
                    <a:pt x="1294" y="468"/>
                    <a:pt x="650" y="415"/>
                    <a:pt x="0" y="413"/>
                  </a:cubicBezTo>
                  <a:cubicBezTo>
                    <a:pt x="0" y="412"/>
                    <a:pt x="0" y="412"/>
                    <a:pt x="0" y="411"/>
                  </a:cubicBezTo>
                  <a:cubicBezTo>
                    <a:pt x="655" y="413"/>
                    <a:pt x="1304" y="466"/>
                    <a:pt x="1953" y="546"/>
                  </a:cubicBezTo>
                  <a:cubicBezTo>
                    <a:pt x="2000" y="552"/>
                    <a:pt x="2047" y="558"/>
                    <a:pt x="2094" y="563"/>
                  </a:cubicBezTo>
                  <a:cubicBezTo>
                    <a:pt x="2126" y="567"/>
                    <a:pt x="2158" y="571"/>
                    <a:pt x="2191" y="575"/>
                  </a:cubicBezTo>
                  <a:cubicBezTo>
                    <a:pt x="2437" y="605"/>
                    <a:pt x="2685" y="634"/>
                    <a:pt x="2932" y="655"/>
                  </a:cubicBezTo>
                  <a:cubicBezTo>
                    <a:pt x="3247" y="682"/>
                    <a:pt x="3564" y="698"/>
                    <a:pt x="3880" y="701"/>
                  </a:cubicBezTo>
                  <a:cubicBezTo>
                    <a:pt x="4458" y="707"/>
                    <a:pt x="5031" y="665"/>
                    <a:pt x="5604" y="572"/>
                  </a:cubicBezTo>
                  <a:cubicBezTo>
                    <a:pt x="5898" y="525"/>
                    <a:pt x="6192" y="470"/>
                    <a:pt x="6485" y="416"/>
                  </a:cubicBezTo>
                  <a:cubicBezTo>
                    <a:pt x="6847" y="348"/>
                    <a:pt x="7210" y="280"/>
                    <a:pt x="7573" y="218"/>
                  </a:cubicBezTo>
                  <a:cubicBezTo>
                    <a:pt x="8179" y="114"/>
                    <a:pt x="8793" y="23"/>
                    <a:pt x="9407" y="11"/>
                  </a:cubicBezTo>
                  <a:cubicBezTo>
                    <a:pt x="9925" y="0"/>
                    <a:pt x="10434" y="60"/>
                    <a:pt x="10938" y="182"/>
                  </a:cubicBezTo>
                  <a:cubicBezTo>
                    <a:pt x="11060" y="211"/>
                    <a:pt x="11182" y="243"/>
                    <a:pt x="11304" y="275"/>
                  </a:cubicBezTo>
                  <a:cubicBezTo>
                    <a:pt x="11642" y="363"/>
                    <a:pt x="11982" y="447"/>
                    <a:pt x="12325" y="507"/>
                  </a:cubicBezTo>
                  <a:cubicBezTo>
                    <a:pt x="12621" y="559"/>
                    <a:pt x="12922" y="596"/>
                    <a:pt x="13222" y="613"/>
                  </a:cubicBezTo>
                  <a:cubicBezTo>
                    <a:pt x="13499" y="630"/>
                    <a:pt x="13778" y="628"/>
                    <a:pt x="14057" y="624"/>
                  </a:cubicBezTo>
                  <a:cubicBezTo>
                    <a:pt x="14665" y="615"/>
                    <a:pt x="15274" y="599"/>
                    <a:pt x="15882" y="583"/>
                  </a:cubicBezTo>
                  <a:cubicBezTo>
                    <a:pt x="16729" y="561"/>
                    <a:pt x="17576" y="539"/>
                    <a:pt x="18423" y="5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auto">
            <a:xfrm>
              <a:off x="4" y="3588"/>
              <a:ext cx="5752" cy="212"/>
            </a:xfrm>
            <a:custGeom>
              <a:avLst/>
              <a:gdLst>
                <a:gd name="T0" fmla="*/ 18423 w 18423"/>
                <a:gd name="T1" fmla="*/ 530 h 680"/>
                <a:gd name="T2" fmla="*/ 18423 w 18423"/>
                <a:gd name="T3" fmla="*/ 532 h 680"/>
                <a:gd name="T4" fmla="*/ 15992 w 18423"/>
                <a:gd name="T5" fmla="*/ 576 h 680"/>
                <a:gd name="T6" fmla="*/ 14252 w 18423"/>
                <a:gd name="T7" fmla="*/ 613 h 680"/>
                <a:gd name="T8" fmla="*/ 13428 w 18423"/>
                <a:gd name="T9" fmla="*/ 611 h 680"/>
                <a:gd name="T10" fmla="*/ 12471 w 18423"/>
                <a:gd name="T11" fmla="*/ 503 h 680"/>
                <a:gd name="T12" fmla="*/ 11393 w 18423"/>
                <a:gd name="T13" fmla="*/ 266 h 680"/>
                <a:gd name="T14" fmla="*/ 10975 w 18423"/>
                <a:gd name="T15" fmla="*/ 169 h 680"/>
                <a:gd name="T16" fmla="*/ 9335 w 18423"/>
                <a:gd name="T17" fmla="*/ 19 h 680"/>
                <a:gd name="T18" fmla="*/ 8412 w 18423"/>
                <a:gd name="T19" fmla="*/ 88 h 680"/>
                <a:gd name="T20" fmla="*/ 7600 w 18423"/>
                <a:gd name="T21" fmla="*/ 208 h 680"/>
                <a:gd name="T22" fmla="*/ 6618 w 18423"/>
                <a:gd name="T23" fmla="*/ 391 h 680"/>
                <a:gd name="T24" fmla="*/ 5821 w 18423"/>
                <a:gd name="T25" fmla="*/ 537 h 680"/>
                <a:gd name="T26" fmla="*/ 5025 w 18423"/>
                <a:gd name="T27" fmla="*/ 645 h 680"/>
                <a:gd name="T28" fmla="*/ 4096 w 18423"/>
                <a:gd name="T29" fmla="*/ 676 h 680"/>
                <a:gd name="T30" fmla="*/ 3114 w 18423"/>
                <a:gd name="T31" fmla="*/ 630 h 680"/>
                <a:gd name="T32" fmla="*/ 2323 w 18423"/>
                <a:gd name="T33" fmla="*/ 551 h 680"/>
                <a:gd name="T34" fmla="*/ 2197 w 18423"/>
                <a:gd name="T35" fmla="*/ 537 h 680"/>
                <a:gd name="T36" fmla="*/ 2035 w 18423"/>
                <a:gd name="T37" fmla="*/ 519 h 680"/>
                <a:gd name="T38" fmla="*/ 0 w 18423"/>
                <a:gd name="T39" fmla="*/ 387 h 680"/>
                <a:gd name="T40" fmla="*/ 1 w 18423"/>
                <a:gd name="T41" fmla="*/ 385 h 680"/>
                <a:gd name="T42" fmla="*/ 2048 w 18423"/>
                <a:gd name="T43" fmla="*/ 518 h 680"/>
                <a:gd name="T44" fmla="*/ 2210 w 18423"/>
                <a:gd name="T45" fmla="*/ 536 h 680"/>
                <a:gd name="T46" fmla="*/ 2337 w 18423"/>
                <a:gd name="T47" fmla="*/ 550 h 680"/>
                <a:gd name="T48" fmla="*/ 4099 w 18423"/>
                <a:gd name="T49" fmla="*/ 674 h 680"/>
                <a:gd name="T50" fmla="*/ 5016 w 18423"/>
                <a:gd name="T51" fmla="*/ 644 h 680"/>
                <a:gd name="T52" fmla="*/ 5807 w 18423"/>
                <a:gd name="T53" fmla="*/ 536 h 680"/>
                <a:gd name="T54" fmla="*/ 6603 w 18423"/>
                <a:gd name="T55" fmla="*/ 391 h 680"/>
                <a:gd name="T56" fmla="*/ 7586 w 18423"/>
                <a:gd name="T57" fmla="*/ 208 h 680"/>
                <a:gd name="T58" fmla="*/ 8403 w 18423"/>
                <a:gd name="T59" fmla="*/ 87 h 680"/>
                <a:gd name="T60" fmla="*/ 9338 w 18423"/>
                <a:gd name="T61" fmla="*/ 17 h 680"/>
                <a:gd name="T62" fmla="*/ 10985 w 18423"/>
                <a:gd name="T63" fmla="*/ 169 h 680"/>
                <a:gd name="T64" fmla="*/ 11404 w 18423"/>
                <a:gd name="T65" fmla="*/ 265 h 680"/>
                <a:gd name="T66" fmla="*/ 12481 w 18423"/>
                <a:gd name="T67" fmla="*/ 502 h 680"/>
                <a:gd name="T68" fmla="*/ 13430 w 18423"/>
                <a:gd name="T69" fmla="*/ 609 h 680"/>
                <a:gd name="T70" fmla="*/ 14250 w 18423"/>
                <a:gd name="T71" fmla="*/ 611 h 680"/>
                <a:gd name="T72" fmla="*/ 15988 w 18423"/>
                <a:gd name="T73" fmla="*/ 574 h 680"/>
                <a:gd name="T74" fmla="*/ 18423 w 18423"/>
                <a:gd name="T75" fmla="*/ 53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423" h="680">
                  <a:moveTo>
                    <a:pt x="18423" y="530"/>
                  </a:moveTo>
                  <a:cubicBezTo>
                    <a:pt x="18423" y="531"/>
                    <a:pt x="18423" y="531"/>
                    <a:pt x="18423" y="532"/>
                  </a:cubicBezTo>
                  <a:cubicBezTo>
                    <a:pt x="17613" y="536"/>
                    <a:pt x="16802" y="556"/>
                    <a:pt x="15992" y="576"/>
                  </a:cubicBezTo>
                  <a:cubicBezTo>
                    <a:pt x="15412" y="590"/>
                    <a:pt x="14832" y="605"/>
                    <a:pt x="14252" y="613"/>
                  </a:cubicBezTo>
                  <a:cubicBezTo>
                    <a:pt x="13977" y="617"/>
                    <a:pt x="13702" y="623"/>
                    <a:pt x="13428" y="611"/>
                  </a:cubicBezTo>
                  <a:cubicBezTo>
                    <a:pt x="13108" y="596"/>
                    <a:pt x="12788" y="558"/>
                    <a:pt x="12471" y="503"/>
                  </a:cubicBezTo>
                  <a:cubicBezTo>
                    <a:pt x="12109" y="439"/>
                    <a:pt x="11751" y="352"/>
                    <a:pt x="11393" y="266"/>
                  </a:cubicBezTo>
                  <a:cubicBezTo>
                    <a:pt x="11254" y="232"/>
                    <a:pt x="11114" y="199"/>
                    <a:pt x="10975" y="169"/>
                  </a:cubicBezTo>
                  <a:cubicBezTo>
                    <a:pt x="10435" y="53"/>
                    <a:pt x="9886" y="2"/>
                    <a:pt x="9335" y="19"/>
                  </a:cubicBezTo>
                  <a:cubicBezTo>
                    <a:pt x="9027" y="28"/>
                    <a:pt x="8719" y="53"/>
                    <a:pt x="8412" y="88"/>
                  </a:cubicBezTo>
                  <a:cubicBezTo>
                    <a:pt x="8140" y="119"/>
                    <a:pt x="7869" y="161"/>
                    <a:pt x="7600" y="208"/>
                  </a:cubicBezTo>
                  <a:cubicBezTo>
                    <a:pt x="7272" y="266"/>
                    <a:pt x="6945" y="329"/>
                    <a:pt x="6618" y="391"/>
                  </a:cubicBezTo>
                  <a:cubicBezTo>
                    <a:pt x="6352" y="442"/>
                    <a:pt x="6087" y="492"/>
                    <a:pt x="5821" y="537"/>
                  </a:cubicBezTo>
                  <a:cubicBezTo>
                    <a:pt x="5557" y="581"/>
                    <a:pt x="5291" y="621"/>
                    <a:pt x="5025" y="645"/>
                  </a:cubicBezTo>
                  <a:cubicBezTo>
                    <a:pt x="4717" y="674"/>
                    <a:pt x="4406" y="680"/>
                    <a:pt x="4096" y="676"/>
                  </a:cubicBezTo>
                  <a:cubicBezTo>
                    <a:pt x="3769" y="672"/>
                    <a:pt x="3440" y="656"/>
                    <a:pt x="3114" y="630"/>
                  </a:cubicBezTo>
                  <a:cubicBezTo>
                    <a:pt x="2850" y="609"/>
                    <a:pt x="2587" y="580"/>
                    <a:pt x="2323" y="551"/>
                  </a:cubicBezTo>
                  <a:cubicBezTo>
                    <a:pt x="2281" y="546"/>
                    <a:pt x="2239" y="542"/>
                    <a:pt x="2197" y="537"/>
                  </a:cubicBezTo>
                  <a:cubicBezTo>
                    <a:pt x="2143" y="531"/>
                    <a:pt x="2089" y="525"/>
                    <a:pt x="2035" y="519"/>
                  </a:cubicBezTo>
                  <a:cubicBezTo>
                    <a:pt x="1358" y="443"/>
                    <a:pt x="682" y="390"/>
                    <a:pt x="0" y="387"/>
                  </a:cubicBezTo>
                  <a:cubicBezTo>
                    <a:pt x="1" y="386"/>
                    <a:pt x="1" y="386"/>
                    <a:pt x="1" y="385"/>
                  </a:cubicBezTo>
                  <a:cubicBezTo>
                    <a:pt x="687" y="389"/>
                    <a:pt x="1367" y="441"/>
                    <a:pt x="2048" y="518"/>
                  </a:cubicBezTo>
                  <a:cubicBezTo>
                    <a:pt x="2102" y="524"/>
                    <a:pt x="2156" y="530"/>
                    <a:pt x="2210" y="536"/>
                  </a:cubicBezTo>
                  <a:cubicBezTo>
                    <a:pt x="2253" y="540"/>
                    <a:pt x="2295" y="545"/>
                    <a:pt x="2337" y="550"/>
                  </a:cubicBezTo>
                  <a:cubicBezTo>
                    <a:pt x="2923" y="615"/>
                    <a:pt x="3510" y="667"/>
                    <a:pt x="4099" y="674"/>
                  </a:cubicBezTo>
                  <a:cubicBezTo>
                    <a:pt x="4405" y="678"/>
                    <a:pt x="4712" y="672"/>
                    <a:pt x="5016" y="644"/>
                  </a:cubicBezTo>
                  <a:cubicBezTo>
                    <a:pt x="5281" y="620"/>
                    <a:pt x="5545" y="581"/>
                    <a:pt x="5807" y="536"/>
                  </a:cubicBezTo>
                  <a:cubicBezTo>
                    <a:pt x="6073" y="492"/>
                    <a:pt x="6338" y="442"/>
                    <a:pt x="6603" y="391"/>
                  </a:cubicBezTo>
                  <a:cubicBezTo>
                    <a:pt x="6930" y="329"/>
                    <a:pt x="7258" y="266"/>
                    <a:pt x="7586" y="208"/>
                  </a:cubicBezTo>
                  <a:cubicBezTo>
                    <a:pt x="7857" y="161"/>
                    <a:pt x="8129" y="118"/>
                    <a:pt x="8403" y="87"/>
                  </a:cubicBezTo>
                  <a:cubicBezTo>
                    <a:pt x="8713" y="51"/>
                    <a:pt x="9026" y="27"/>
                    <a:pt x="9338" y="17"/>
                  </a:cubicBezTo>
                  <a:cubicBezTo>
                    <a:pt x="9891" y="0"/>
                    <a:pt x="10443" y="52"/>
                    <a:pt x="10985" y="169"/>
                  </a:cubicBezTo>
                  <a:cubicBezTo>
                    <a:pt x="11125" y="199"/>
                    <a:pt x="11265" y="232"/>
                    <a:pt x="11404" y="265"/>
                  </a:cubicBezTo>
                  <a:cubicBezTo>
                    <a:pt x="11761" y="352"/>
                    <a:pt x="12119" y="439"/>
                    <a:pt x="12481" y="502"/>
                  </a:cubicBezTo>
                  <a:cubicBezTo>
                    <a:pt x="12794" y="556"/>
                    <a:pt x="13112" y="595"/>
                    <a:pt x="13430" y="609"/>
                  </a:cubicBezTo>
                  <a:cubicBezTo>
                    <a:pt x="13703" y="621"/>
                    <a:pt x="13977" y="615"/>
                    <a:pt x="14250" y="611"/>
                  </a:cubicBezTo>
                  <a:cubicBezTo>
                    <a:pt x="14830" y="603"/>
                    <a:pt x="15409" y="589"/>
                    <a:pt x="15988" y="574"/>
                  </a:cubicBezTo>
                  <a:cubicBezTo>
                    <a:pt x="16800" y="554"/>
                    <a:pt x="17612" y="534"/>
                    <a:pt x="18423" y="5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9"/>
            <p:cNvSpPr>
              <a:spLocks/>
            </p:cNvSpPr>
            <p:nvPr userDrawn="1"/>
          </p:nvSpPr>
          <p:spPr bwMode="auto">
            <a:xfrm>
              <a:off x="4" y="3570"/>
              <a:ext cx="5752" cy="202"/>
            </a:xfrm>
            <a:custGeom>
              <a:avLst/>
              <a:gdLst>
                <a:gd name="T0" fmla="*/ 18423 w 18423"/>
                <a:gd name="T1" fmla="*/ 512 h 649"/>
                <a:gd name="T2" fmla="*/ 18423 w 18423"/>
                <a:gd name="T3" fmla="*/ 514 h 649"/>
                <a:gd name="T4" fmla="*/ 16074 w 18423"/>
                <a:gd name="T5" fmla="*/ 554 h 649"/>
                <a:gd name="T6" fmla="*/ 14382 w 18423"/>
                <a:gd name="T7" fmla="*/ 589 h 649"/>
                <a:gd name="T8" fmla="*/ 13558 w 18423"/>
                <a:gd name="T9" fmla="*/ 591 h 649"/>
                <a:gd name="T10" fmla="*/ 12591 w 18423"/>
                <a:gd name="T11" fmla="*/ 488 h 649"/>
                <a:gd name="T12" fmla="*/ 11446 w 18423"/>
                <a:gd name="T13" fmla="*/ 245 h 649"/>
                <a:gd name="T14" fmla="*/ 10975 w 18423"/>
                <a:gd name="T15" fmla="*/ 152 h 649"/>
                <a:gd name="T16" fmla="*/ 10974 w 18423"/>
                <a:gd name="T17" fmla="*/ 152 h 649"/>
                <a:gd name="T18" fmla="*/ 9223 w 18423"/>
                <a:gd name="T19" fmla="*/ 21 h 649"/>
                <a:gd name="T20" fmla="*/ 8329 w 18423"/>
                <a:gd name="T21" fmla="*/ 81 h 649"/>
                <a:gd name="T22" fmla="*/ 7563 w 18423"/>
                <a:gd name="T23" fmla="*/ 190 h 649"/>
                <a:gd name="T24" fmla="*/ 6693 w 18423"/>
                <a:gd name="T25" fmla="*/ 359 h 649"/>
                <a:gd name="T26" fmla="*/ 5965 w 18423"/>
                <a:gd name="T27" fmla="*/ 496 h 649"/>
                <a:gd name="T28" fmla="*/ 4275 w 18423"/>
                <a:gd name="T29" fmla="*/ 642 h 649"/>
                <a:gd name="T30" fmla="*/ 2442 w 18423"/>
                <a:gd name="T31" fmla="*/ 518 h 649"/>
                <a:gd name="T32" fmla="*/ 2289 w 18423"/>
                <a:gd name="T33" fmla="*/ 503 h 649"/>
                <a:gd name="T34" fmla="*/ 2097 w 18423"/>
                <a:gd name="T35" fmla="*/ 483 h 649"/>
                <a:gd name="T36" fmla="*/ 0 w 18423"/>
                <a:gd name="T37" fmla="*/ 353 h 649"/>
                <a:gd name="T38" fmla="*/ 1 w 18423"/>
                <a:gd name="T39" fmla="*/ 351 h 649"/>
                <a:gd name="T40" fmla="*/ 2110 w 18423"/>
                <a:gd name="T41" fmla="*/ 481 h 649"/>
                <a:gd name="T42" fmla="*/ 2302 w 18423"/>
                <a:gd name="T43" fmla="*/ 501 h 649"/>
                <a:gd name="T44" fmla="*/ 2455 w 18423"/>
                <a:gd name="T45" fmla="*/ 517 h 649"/>
                <a:gd name="T46" fmla="*/ 4278 w 18423"/>
                <a:gd name="T47" fmla="*/ 640 h 649"/>
                <a:gd name="T48" fmla="*/ 5951 w 18423"/>
                <a:gd name="T49" fmla="*/ 496 h 649"/>
                <a:gd name="T50" fmla="*/ 6677 w 18423"/>
                <a:gd name="T51" fmla="*/ 359 h 649"/>
                <a:gd name="T52" fmla="*/ 7548 w 18423"/>
                <a:gd name="T53" fmla="*/ 190 h 649"/>
                <a:gd name="T54" fmla="*/ 8320 w 18423"/>
                <a:gd name="T55" fmla="*/ 80 h 649"/>
                <a:gd name="T56" fmla="*/ 9225 w 18423"/>
                <a:gd name="T57" fmla="*/ 20 h 649"/>
                <a:gd name="T58" fmla="*/ 10983 w 18423"/>
                <a:gd name="T59" fmla="*/ 151 h 649"/>
                <a:gd name="T60" fmla="*/ 10984 w 18423"/>
                <a:gd name="T61" fmla="*/ 152 h 649"/>
                <a:gd name="T62" fmla="*/ 11455 w 18423"/>
                <a:gd name="T63" fmla="*/ 245 h 649"/>
                <a:gd name="T64" fmla="*/ 12599 w 18423"/>
                <a:gd name="T65" fmla="*/ 487 h 649"/>
                <a:gd name="T66" fmla="*/ 13560 w 18423"/>
                <a:gd name="T67" fmla="*/ 589 h 649"/>
                <a:gd name="T68" fmla="*/ 14380 w 18423"/>
                <a:gd name="T69" fmla="*/ 587 h 649"/>
                <a:gd name="T70" fmla="*/ 16071 w 18423"/>
                <a:gd name="T71" fmla="*/ 553 h 649"/>
                <a:gd name="T72" fmla="*/ 18423 w 18423"/>
                <a:gd name="T73" fmla="*/ 51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423" h="649">
                  <a:moveTo>
                    <a:pt x="18423" y="512"/>
                  </a:moveTo>
                  <a:cubicBezTo>
                    <a:pt x="18423" y="513"/>
                    <a:pt x="18423" y="513"/>
                    <a:pt x="18423" y="514"/>
                  </a:cubicBezTo>
                  <a:cubicBezTo>
                    <a:pt x="17640" y="517"/>
                    <a:pt x="16857" y="536"/>
                    <a:pt x="16074" y="554"/>
                  </a:cubicBezTo>
                  <a:cubicBezTo>
                    <a:pt x="15510" y="568"/>
                    <a:pt x="14946" y="581"/>
                    <a:pt x="14382" y="589"/>
                  </a:cubicBezTo>
                  <a:cubicBezTo>
                    <a:pt x="14107" y="593"/>
                    <a:pt x="13831" y="600"/>
                    <a:pt x="13558" y="591"/>
                  </a:cubicBezTo>
                  <a:cubicBezTo>
                    <a:pt x="13234" y="579"/>
                    <a:pt x="12910" y="542"/>
                    <a:pt x="12591" y="488"/>
                  </a:cubicBezTo>
                  <a:cubicBezTo>
                    <a:pt x="12206" y="422"/>
                    <a:pt x="11826" y="331"/>
                    <a:pt x="11446" y="245"/>
                  </a:cubicBezTo>
                  <a:cubicBezTo>
                    <a:pt x="11290" y="210"/>
                    <a:pt x="11132" y="180"/>
                    <a:pt x="10975" y="152"/>
                  </a:cubicBezTo>
                  <a:cubicBezTo>
                    <a:pt x="10974" y="152"/>
                    <a:pt x="10974" y="152"/>
                    <a:pt x="10974" y="152"/>
                  </a:cubicBezTo>
                  <a:cubicBezTo>
                    <a:pt x="10393" y="50"/>
                    <a:pt x="9812" y="1"/>
                    <a:pt x="9223" y="21"/>
                  </a:cubicBezTo>
                  <a:cubicBezTo>
                    <a:pt x="8925" y="31"/>
                    <a:pt x="8626" y="50"/>
                    <a:pt x="8329" y="81"/>
                  </a:cubicBezTo>
                  <a:cubicBezTo>
                    <a:pt x="8073" y="108"/>
                    <a:pt x="7817" y="145"/>
                    <a:pt x="7563" y="190"/>
                  </a:cubicBezTo>
                  <a:cubicBezTo>
                    <a:pt x="7272" y="242"/>
                    <a:pt x="6982" y="302"/>
                    <a:pt x="6693" y="359"/>
                  </a:cubicBezTo>
                  <a:cubicBezTo>
                    <a:pt x="6451" y="407"/>
                    <a:pt x="6208" y="453"/>
                    <a:pt x="5965" y="496"/>
                  </a:cubicBezTo>
                  <a:cubicBezTo>
                    <a:pt x="5405" y="594"/>
                    <a:pt x="4843" y="649"/>
                    <a:pt x="4275" y="642"/>
                  </a:cubicBezTo>
                  <a:cubicBezTo>
                    <a:pt x="3662" y="634"/>
                    <a:pt x="3052" y="582"/>
                    <a:pt x="2442" y="518"/>
                  </a:cubicBezTo>
                  <a:cubicBezTo>
                    <a:pt x="2391" y="513"/>
                    <a:pt x="2340" y="508"/>
                    <a:pt x="2289" y="503"/>
                  </a:cubicBezTo>
                  <a:cubicBezTo>
                    <a:pt x="2225" y="496"/>
                    <a:pt x="2161" y="489"/>
                    <a:pt x="2097" y="483"/>
                  </a:cubicBezTo>
                  <a:cubicBezTo>
                    <a:pt x="1399" y="410"/>
                    <a:pt x="702" y="368"/>
                    <a:pt x="0" y="353"/>
                  </a:cubicBezTo>
                  <a:cubicBezTo>
                    <a:pt x="0" y="352"/>
                    <a:pt x="0" y="352"/>
                    <a:pt x="1" y="351"/>
                  </a:cubicBezTo>
                  <a:cubicBezTo>
                    <a:pt x="707" y="366"/>
                    <a:pt x="1408" y="408"/>
                    <a:pt x="2110" y="481"/>
                  </a:cubicBezTo>
                  <a:cubicBezTo>
                    <a:pt x="2174" y="488"/>
                    <a:pt x="2238" y="495"/>
                    <a:pt x="2302" y="501"/>
                  </a:cubicBezTo>
                  <a:cubicBezTo>
                    <a:pt x="2353" y="507"/>
                    <a:pt x="2404" y="512"/>
                    <a:pt x="2455" y="517"/>
                  </a:cubicBezTo>
                  <a:cubicBezTo>
                    <a:pt x="3061" y="580"/>
                    <a:pt x="3669" y="632"/>
                    <a:pt x="4278" y="640"/>
                  </a:cubicBezTo>
                  <a:cubicBezTo>
                    <a:pt x="4841" y="647"/>
                    <a:pt x="5396" y="592"/>
                    <a:pt x="5951" y="496"/>
                  </a:cubicBezTo>
                  <a:cubicBezTo>
                    <a:pt x="6194" y="453"/>
                    <a:pt x="6435" y="407"/>
                    <a:pt x="6677" y="359"/>
                  </a:cubicBezTo>
                  <a:cubicBezTo>
                    <a:pt x="6967" y="302"/>
                    <a:pt x="7257" y="242"/>
                    <a:pt x="7548" y="190"/>
                  </a:cubicBezTo>
                  <a:cubicBezTo>
                    <a:pt x="7804" y="144"/>
                    <a:pt x="8062" y="107"/>
                    <a:pt x="8320" y="80"/>
                  </a:cubicBezTo>
                  <a:cubicBezTo>
                    <a:pt x="8620" y="49"/>
                    <a:pt x="8923" y="30"/>
                    <a:pt x="9225" y="20"/>
                  </a:cubicBezTo>
                  <a:cubicBezTo>
                    <a:pt x="9816" y="0"/>
                    <a:pt x="10400" y="49"/>
                    <a:pt x="10983" y="151"/>
                  </a:cubicBezTo>
                  <a:cubicBezTo>
                    <a:pt x="10983" y="151"/>
                    <a:pt x="10984" y="151"/>
                    <a:pt x="10984" y="152"/>
                  </a:cubicBezTo>
                  <a:cubicBezTo>
                    <a:pt x="11142" y="180"/>
                    <a:pt x="11299" y="210"/>
                    <a:pt x="11455" y="245"/>
                  </a:cubicBezTo>
                  <a:cubicBezTo>
                    <a:pt x="11835" y="331"/>
                    <a:pt x="12215" y="421"/>
                    <a:pt x="12599" y="487"/>
                  </a:cubicBezTo>
                  <a:cubicBezTo>
                    <a:pt x="12917" y="541"/>
                    <a:pt x="13239" y="577"/>
                    <a:pt x="13560" y="589"/>
                  </a:cubicBezTo>
                  <a:cubicBezTo>
                    <a:pt x="13832" y="599"/>
                    <a:pt x="14107" y="591"/>
                    <a:pt x="14380" y="587"/>
                  </a:cubicBezTo>
                  <a:cubicBezTo>
                    <a:pt x="14944" y="580"/>
                    <a:pt x="15507" y="566"/>
                    <a:pt x="16071" y="553"/>
                  </a:cubicBezTo>
                  <a:cubicBezTo>
                    <a:pt x="16855" y="534"/>
                    <a:pt x="17639" y="515"/>
                    <a:pt x="18423" y="5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0"/>
            <p:cNvSpPr>
              <a:spLocks/>
            </p:cNvSpPr>
            <p:nvPr userDrawn="1"/>
          </p:nvSpPr>
          <p:spPr bwMode="auto">
            <a:xfrm>
              <a:off x="4" y="3557"/>
              <a:ext cx="5752" cy="188"/>
            </a:xfrm>
            <a:custGeom>
              <a:avLst/>
              <a:gdLst>
                <a:gd name="T0" fmla="*/ 18424 w 18424"/>
                <a:gd name="T1" fmla="*/ 480 h 603"/>
                <a:gd name="T2" fmla="*/ 16126 w 18424"/>
                <a:gd name="T3" fmla="*/ 519 h 603"/>
                <a:gd name="T4" fmla="*/ 14460 w 18424"/>
                <a:gd name="T5" fmla="*/ 552 h 603"/>
                <a:gd name="T6" fmla="*/ 14432 w 18424"/>
                <a:gd name="T7" fmla="*/ 552 h 603"/>
                <a:gd name="T8" fmla="*/ 13630 w 18424"/>
                <a:gd name="T9" fmla="*/ 555 h 603"/>
                <a:gd name="T10" fmla="*/ 12655 w 18424"/>
                <a:gd name="T11" fmla="*/ 457 h 603"/>
                <a:gd name="T12" fmla="*/ 11454 w 18424"/>
                <a:gd name="T13" fmla="*/ 212 h 603"/>
                <a:gd name="T14" fmla="*/ 10951 w 18424"/>
                <a:gd name="T15" fmla="*/ 124 h 603"/>
                <a:gd name="T16" fmla="*/ 10912 w 18424"/>
                <a:gd name="T17" fmla="*/ 118 h 603"/>
                <a:gd name="T18" fmla="*/ 10113 w 18424"/>
                <a:gd name="T19" fmla="*/ 28 h 603"/>
                <a:gd name="T20" fmla="*/ 9134 w 18424"/>
                <a:gd name="T21" fmla="*/ 10 h 603"/>
                <a:gd name="T22" fmla="*/ 7511 w 18424"/>
                <a:gd name="T23" fmla="*/ 148 h 603"/>
                <a:gd name="T24" fmla="*/ 6721 w 18424"/>
                <a:gd name="T25" fmla="*/ 310 h 603"/>
                <a:gd name="T26" fmla="*/ 6051 w 18424"/>
                <a:gd name="T27" fmla="*/ 448 h 603"/>
                <a:gd name="T28" fmla="*/ 5281 w 18424"/>
                <a:gd name="T29" fmla="*/ 560 h 603"/>
                <a:gd name="T30" fmla="*/ 4377 w 18424"/>
                <a:gd name="T31" fmla="*/ 599 h 603"/>
                <a:gd name="T32" fmla="*/ 2521 w 18424"/>
                <a:gd name="T33" fmla="*/ 477 h 603"/>
                <a:gd name="T34" fmla="*/ 2341 w 18424"/>
                <a:gd name="T35" fmla="*/ 458 h 603"/>
                <a:gd name="T36" fmla="*/ 2118 w 18424"/>
                <a:gd name="T37" fmla="*/ 434 h 603"/>
                <a:gd name="T38" fmla="*/ 0 w 18424"/>
                <a:gd name="T39" fmla="*/ 311 h 603"/>
                <a:gd name="T40" fmla="*/ 1 w 18424"/>
                <a:gd name="T41" fmla="*/ 309 h 603"/>
                <a:gd name="T42" fmla="*/ 2130 w 18424"/>
                <a:gd name="T43" fmla="*/ 432 h 603"/>
                <a:gd name="T44" fmla="*/ 2353 w 18424"/>
                <a:gd name="T45" fmla="*/ 456 h 603"/>
                <a:gd name="T46" fmla="*/ 2533 w 18424"/>
                <a:gd name="T47" fmla="*/ 475 h 603"/>
                <a:gd name="T48" fmla="*/ 4380 w 18424"/>
                <a:gd name="T49" fmla="*/ 597 h 603"/>
                <a:gd name="T50" fmla="*/ 5271 w 18424"/>
                <a:gd name="T51" fmla="*/ 559 h 603"/>
                <a:gd name="T52" fmla="*/ 6036 w 18424"/>
                <a:gd name="T53" fmla="*/ 448 h 603"/>
                <a:gd name="T54" fmla="*/ 6705 w 18424"/>
                <a:gd name="T55" fmla="*/ 310 h 603"/>
                <a:gd name="T56" fmla="*/ 7496 w 18424"/>
                <a:gd name="T57" fmla="*/ 147 h 603"/>
                <a:gd name="T58" fmla="*/ 9136 w 18424"/>
                <a:gd name="T59" fmla="*/ 8 h 603"/>
                <a:gd name="T60" fmla="*/ 10120 w 18424"/>
                <a:gd name="T61" fmla="*/ 27 h 603"/>
                <a:gd name="T62" fmla="*/ 10921 w 18424"/>
                <a:gd name="T63" fmla="*/ 117 h 603"/>
                <a:gd name="T64" fmla="*/ 10959 w 18424"/>
                <a:gd name="T65" fmla="*/ 123 h 603"/>
                <a:gd name="T66" fmla="*/ 11463 w 18424"/>
                <a:gd name="T67" fmla="*/ 212 h 603"/>
                <a:gd name="T68" fmla="*/ 12663 w 18424"/>
                <a:gd name="T69" fmla="*/ 456 h 603"/>
                <a:gd name="T70" fmla="*/ 13632 w 18424"/>
                <a:gd name="T71" fmla="*/ 554 h 603"/>
                <a:gd name="T72" fmla="*/ 14431 w 18424"/>
                <a:gd name="T73" fmla="*/ 551 h 603"/>
                <a:gd name="T74" fmla="*/ 14459 w 18424"/>
                <a:gd name="T75" fmla="*/ 550 h 603"/>
                <a:gd name="T76" fmla="*/ 16123 w 18424"/>
                <a:gd name="T77" fmla="*/ 517 h 603"/>
                <a:gd name="T78" fmla="*/ 18424 w 18424"/>
                <a:gd name="T79" fmla="*/ 478 h 603"/>
                <a:gd name="T80" fmla="*/ 18424 w 18424"/>
                <a:gd name="T81" fmla="*/ 48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24" h="603">
                  <a:moveTo>
                    <a:pt x="18424" y="480"/>
                  </a:moveTo>
                  <a:cubicBezTo>
                    <a:pt x="17658" y="486"/>
                    <a:pt x="16892" y="501"/>
                    <a:pt x="16126" y="519"/>
                  </a:cubicBezTo>
                  <a:cubicBezTo>
                    <a:pt x="15571" y="532"/>
                    <a:pt x="15016" y="544"/>
                    <a:pt x="14460" y="552"/>
                  </a:cubicBezTo>
                  <a:cubicBezTo>
                    <a:pt x="14449" y="552"/>
                    <a:pt x="14443" y="552"/>
                    <a:pt x="14432" y="552"/>
                  </a:cubicBezTo>
                  <a:cubicBezTo>
                    <a:pt x="14165" y="556"/>
                    <a:pt x="13896" y="563"/>
                    <a:pt x="13630" y="555"/>
                  </a:cubicBezTo>
                  <a:cubicBezTo>
                    <a:pt x="13304" y="546"/>
                    <a:pt x="12978" y="510"/>
                    <a:pt x="12655" y="457"/>
                  </a:cubicBezTo>
                  <a:cubicBezTo>
                    <a:pt x="12252" y="390"/>
                    <a:pt x="11855" y="292"/>
                    <a:pt x="11454" y="212"/>
                  </a:cubicBezTo>
                  <a:cubicBezTo>
                    <a:pt x="11287" y="179"/>
                    <a:pt x="11119" y="150"/>
                    <a:pt x="10951" y="124"/>
                  </a:cubicBezTo>
                  <a:cubicBezTo>
                    <a:pt x="10935" y="121"/>
                    <a:pt x="10927" y="120"/>
                    <a:pt x="10912" y="118"/>
                  </a:cubicBezTo>
                  <a:cubicBezTo>
                    <a:pt x="10647" y="79"/>
                    <a:pt x="10380" y="49"/>
                    <a:pt x="10113" y="28"/>
                  </a:cubicBezTo>
                  <a:cubicBezTo>
                    <a:pt x="9786" y="2"/>
                    <a:pt x="9462" y="2"/>
                    <a:pt x="9134" y="10"/>
                  </a:cubicBezTo>
                  <a:cubicBezTo>
                    <a:pt x="8591" y="22"/>
                    <a:pt x="8046" y="55"/>
                    <a:pt x="7511" y="148"/>
                  </a:cubicBezTo>
                  <a:cubicBezTo>
                    <a:pt x="7247" y="193"/>
                    <a:pt x="6984" y="252"/>
                    <a:pt x="6721" y="310"/>
                  </a:cubicBezTo>
                  <a:cubicBezTo>
                    <a:pt x="6499" y="360"/>
                    <a:pt x="6276" y="408"/>
                    <a:pt x="6051" y="448"/>
                  </a:cubicBezTo>
                  <a:cubicBezTo>
                    <a:pt x="5796" y="494"/>
                    <a:pt x="5538" y="533"/>
                    <a:pt x="5281" y="560"/>
                  </a:cubicBezTo>
                  <a:cubicBezTo>
                    <a:pt x="4981" y="591"/>
                    <a:pt x="4679" y="603"/>
                    <a:pt x="4377" y="599"/>
                  </a:cubicBezTo>
                  <a:cubicBezTo>
                    <a:pt x="3757" y="591"/>
                    <a:pt x="3138" y="543"/>
                    <a:pt x="2521" y="477"/>
                  </a:cubicBezTo>
                  <a:cubicBezTo>
                    <a:pt x="2461" y="470"/>
                    <a:pt x="2401" y="464"/>
                    <a:pt x="2341" y="458"/>
                  </a:cubicBezTo>
                  <a:cubicBezTo>
                    <a:pt x="2266" y="450"/>
                    <a:pt x="2192" y="442"/>
                    <a:pt x="2118" y="434"/>
                  </a:cubicBezTo>
                  <a:cubicBezTo>
                    <a:pt x="1413" y="358"/>
                    <a:pt x="709" y="329"/>
                    <a:pt x="0" y="311"/>
                  </a:cubicBezTo>
                  <a:cubicBezTo>
                    <a:pt x="1" y="310"/>
                    <a:pt x="1" y="309"/>
                    <a:pt x="1" y="309"/>
                  </a:cubicBezTo>
                  <a:cubicBezTo>
                    <a:pt x="714" y="327"/>
                    <a:pt x="1422" y="356"/>
                    <a:pt x="2130" y="432"/>
                  </a:cubicBezTo>
                  <a:cubicBezTo>
                    <a:pt x="2205" y="440"/>
                    <a:pt x="2279" y="448"/>
                    <a:pt x="2353" y="456"/>
                  </a:cubicBezTo>
                  <a:cubicBezTo>
                    <a:pt x="2413" y="462"/>
                    <a:pt x="2473" y="469"/>
                    <a:pt x="2533" y="475"/>
                  </a:cubicBezTo>
                  <a:cubicBezTo>
                    <a:pt x="3147" y="542"/>
                    <a:pt x="3764" y="590"/>
                    <a:pt x="4380" y="597"/>
                  </a:cubicBezTo>
                  <a:cubicBezTo>
                    <a:pt x="4678" y="601"/>
                    <a:pt x="4976" y="590"/>
                    <a:pt x="5271" y="559"/>
                  </a:cubicBezTo>
                  <a:cubicBezTo>
                    <a:pt x="5527" y="532"/>
                    <a:pt x="5783" y="493"/>
                    <a:pt x="6036" y="448"/>
                  </a:cubicBezTo>
                  <a:cubicBezTo>
                    <a:pt x="6260" y="408"/>
                    <a:pt x="6483" y="360"/>
                    <a:pt x="6705" y="310"/>
                  </a:cubicBezTo>
                  <a:cubicBezTo>
                    <a:pt x="6968" y="251"/>
                    <a:pt x="7231" y="193"/>
                    <a:pt x="7496" y="147"/>
                  </a:cubicBezTo>
                  <a:cubicBezTo>
                    <a:pt x="8037" y="53"/>
                    <a:pt x="8587" y="21"/>
                    <a:pt x="9136" y="8"/>
                  </a:cubicBezTo>
                  <a:cubicBezTo>
                    <a:pt x="9466" y="0"/>
                    <a:pt x="9791" y="1"/>
                    <a:pt x="10120" y="27"/>
                  </a:cubicBezTo>
                  <a:cubicBezTo>
                    <a:pt x="10388" y="49"/>
                    <a:pt x="10655" y="78"/>
                    <a:pt x="10921" y="117"/>
                  </a:cubicBezTo>
                  <a:cubicBezTo>
                    <a:pt x="10936" y="119"/>
                    <a:pt x="10944" y="121"/>
                    <a:pt x="10959" y="123"/>
                  </a:cubicBezTo>
                  <a:cubicBezTo>
                    <a:pt x="11128" y="149"/>
                    <a:pt x="11296" y="178"/>
                    <a:pt x="11463" y="212"/>
                  </a:cubicBezTo>
                  <a:cubicBezTo>
                    <a:pt x="11863" y="291"/>
                    <a:pt x="12260" y="389"/>
                    <a:pt x="12663" y="456"/>
                  </a:cubicBezTo>
                  <a:cubicBezTo>
                    <a:pt x="12984" y="509"/>
                    <a:pt x="13308" y="544"/>
                    <a:pt x="13632" y="554"/>
                  </a:cubicBezTo>
                  <a:cubicBezTo>
                    <a:pt x="13897" y="561"/>
                    <a:pt x="14165" y="554"/>
                    <a:pt x="14431" y="551"/>
                  </a:cubicBezTo>
                  <a:cubicBezTo>
                    <a:pt x="14442" y="550"/>
                    <a:pt x="14448" y="550"/>
                    <a:pt x="14459" y="550"/>
                  </a:cubicBezTo>
                  <a:cubicBezTo>
                    <a:pt x="15014" y="543"/>
                    <a:pt x="15568" y="530"/>
                    <a:pt x="16123" y="517"/>
                  </a:cubicBezTo>
                  <a:cubicBezTo>
                    <a:pt x="16890" y="499"/>
                    <a:pt x="17657" y="485"/>
                    <a:pt x="18424" y="478"/>
                  </a:cubicBezTo>
                  <a:cubicBezTo>
                    <a:pt x="18424" y="479"/>
                    <a:pt x="18424" y="479"/>
                    <a:pt x="18424" y="4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1"/>
            <p:cNvSpPr>
              <a:spLocks/>
            </p:cNvSpPr>
            <p:nvPr userDrawn="1"/>
          </p:nvSpPr>
          <p:spPr bwMode="auto">
            <a:xfrm>
              <a:off x="4" y="3542"/>
              <a:ext cx="5752" cy="181"/>
            </a:xfrm>
            <a:custGeom>
              <a:avLst/>
              <a:gdLst>
                <a:gd name="T0" fmla="*/ 18423 w 18423"/>
                <a:gd name="T1" fmla="*/ 453 h 579"/>
                <a:gd name="T2" fmla="*/ 18423 w 18423"/>
                <a:gd name="T3" fmla="*/ 455 h 579"/>
                <a:gd name="T4" fmla="*/ 16132 w 18423"/>
                <a:gd name="T5" fmla="*/ 490 h 579"/>
                <a:gd name="T6" fmla="*/ 14467 w 18423"/>
                <a:gd name="T7" fmla="*/ 526 h 579"/>
                <a:gd name="T8" fmla="*/ 13632 w 18423"/>
                <a:gd name="T9" fmla="*/ 531 h 579"/>
                <a:gd name="T10" fmla="*/ 12666 w 18423"/>
                <a:gd name="T11" fmla="*/ 423 h 579"/>
                <a:gd name="T12" fmla="*/ 11446 w 18423"/>
                <a:gd name="T13" fmla="*/ 180 h 579"/>
                <a:gd name="T14" fmla="*/ 10925 w 18423"/>
                <a:gd name="T15" fmla="*/ 102 h 579"/>
                <a:gd name="T16" fmla="*/ 10866 w 18423"/>
                <a:gd name="T17" fmla="*/ 95 h 579"/>
                <a:gd name="T18" fmla="*/ 9080 w 18423"/>
                <a:gd name="T19" fmla="*/ 5 h 579"/>
                <a:gd name="T20" fmla="*/ 8201 w 18423"/>
                <a:gd name="T21" fmla="*/ 26 h 579"/>
                <a:gd name="T22" fmla="*/ 7468 w 18423"/>
                <a:gd name="T23" fmla="*/ 102 h 579"/>
                <a:gd name="T24" fmla="*/ 6715 w 18423"/>
                <a:gd name="T25" fmla="*/ 256 h 579"/>
                <a:gd name="T26" fmla="*/ 6073 w 18423"/>
                <a:gd name="T27" fmla="*/ 406 h 579"/>
                <a:gd name="T28" fmla="*/ 4401 w 18423"/>
                <a:gd name="T29" fmla="*/ 572 h 579"/>
                <a:gd name="T30" fmla="*/ 2540 w 18423"/>
                <a:gd name="T31" fmla="*/ 433 h 579"/>
                <a:gd name="T32" fmla="*/ 2346 w 18423"/>
                <a:gd name="T33" fmla="*/ 410 h 579"/>
                <a:gd name="T34" fmla="*/ 2108 w 18423"/>
                <a:gd name="T35" fmla="*/ 385 h 579"/>
                <a:gd name="T36" fmla="*/ 0 w 18423"/>
                <a:gd name="T37" fmla="*/ 284 h 579"/>
                <a:gd name="T38" fmla="*/ 1 w 18423"/>
                <a:gd name="T39" fmla="*/ 282 h 579"/>
                <a:gd name="T40" fmla="*/ 1160 w 18423"/>
                <a:gd name="T41" fmla="*/ 309 h 579"/>
                <a:gd name="T42" fmla="*/ 2121 w 18423"/>
                <a:gd name="T43" fmla="*/ 382 h 579"/>
                <a:gd name="T44" fmla="*/ 2358 w 18423"/>
                <a:gd name="T45" fmla="*/ 408 h 579"/>
                <a:gd name="T46" fmla="*/ 2552 w 18423"/>
                <a:gd name="T47" fmla="*/ 431 h 579"/>
                <a:gd name="T48" fmla="*/ 4404 w 18423"/>
                <a:gd name="T49" fmla="*/ 571 h 579"/>
                <a:gd name="T50" fmla="*/ 6058 w 18423"/>
                <a:gd name="T51" fmla="*/ 405 h 579"/>
                <a:gd name="T52" fmla="*/ 6699 w 18423"/>
                <a:gd name="T53" fmla="*/ 255 h 579"/>
                <a:gd name="T54" fmla="*/ 7453 w 18423"/>
                <a:gd name="T55" fmla="*/ 100 h 579"/>
                <a:gd name="T56" fmla="*/ 8191 w 18423"/>
                <a:gd name="T57" fmla="*/ 25 h 579"/>
                <a:gd name="T58" fmla="*/ 9081 w 18423"/>
                <a:gd name="T59" fmla="*/ 4 h 579"/>
                <a:gd name="T60" fmla="*/ 10875 w 18423"/>
                <a:gd name="T61" fmla="*/ 94 h 579"/>
                <a:gd name="T62" fmla="*/ 10934 w 18423"/>
                <a:gd name="T63" fmla="*/ 101 h 579"/>
                <a:gd name="T64" fmla="*/ 11456 w 18423"/>
                <a:gd name="T65" fmla="*/ 179 h 579"/>
                <a:gd name="T66" fmla="*/ 12674 w 18423"/>
                <a:gd name="T67" fmla="*/ 422 h 579"/>
                <a:gd name="T68" fmla="*/ 13634 w 18423"/>
                <a:gd name="T69" fmla="*/ 529 h 579"/>
                <a:gd name="T70" fmla="*/ 14465 w 18423"/>
                <a:gd name="T71" fmla="*/ 524 h 579"/>
                <a:gd name="T72" fmla="*/ 16129 w 18423"/>
                <a:gd name="T73" fmla="*/ 488 h 579"/>
                <a:gd name="T74" fmla="*/ 18423 w 18423"/>
                <a:gd name="T75" fmla="*/ 45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423" h="579">
                  <a:moveTo>
                    <a:pt x="18423" y="453"/>
                  </a:moveTo>
                  <a:cubicBezTo>
                    <a:pt x="18423" y="454"/>
                    <a:pt x="18423" y="454"/>
                    <a:pt x="18423" y="455"/>
                  </a:cubicBezTo>
                  <a:cubicBezTo>
                    <a:pt x="17660" y="470"/>
                    <a:pt x="16896" y="475"/>
                    <a:pt x="16132" y="490"/>
                  </a:cubicBezTo>
                  <a:cubicBezTo>
                    <a:pt x="15577" y="501"/>
                    <a:pt x="15022" y="516"/>
                    <a:pt x="14467" y="526"/>
                  </a:cubicBezTo>
                  <a:cubicBezTo>
                    <a:pt x="14189" y="530"/>
                    <a:pt x="13909" y="539"/>
                    <a:pt x="13632" y="531"/>
                  </a:cubicBezTo>
                  <a:cubicBezTo>
                    <a:pt x="13309" y="522"/>
                    <a:pt x="12985" y="483"/>
                    <a:pt x="12666" y="423"/>
                  </a:cubicBezTo>
                  <a:cubicBezTo>
                    <a:pt x="12258" y="348"/>
                    <a:pt x="11854" y="251"/>
                    <a:pt x="11446" y="180"/>
                  </a:cubicBezTo>
                  <a:cubicBezTo>
                    <a:pt x="11274" y="149"/>
                    <a:pt x="11099" y="124"/>
                    <a:pt x="10925" y="102"/>
                  </a:cubicBezTo>
                  <a:cubicBezTo>
                    <a:pt x="10902" y="99"/>
                    <a:pt x="10890" y="97"/>
                    <a:pt x="10866" y="95"/>
                  </a:cubicBezTo>
                  <a:cubicBezTo>
                    <a:pt x="10271" y="24"/>
                    <a:pt x="9678" y="1"/>
                    <a:pt x="9080" y="5"/>
                  </a:cubicBezTo>
                  <a:cubicBezTo>
                    <a:pt x="8787" y="7"/>
                    <a:pt x="8493" y="10"/>
                    <a:pt x="8201" y="26"/>
                  </a:cubicBezTo>
                  <a:cubicBezTo>
                    <a:pt x="7956" y="40"/>
                    <a:pt x="7710" y="63"/>
                    <a:pt x="7468" y="102"/>
                  </a:cubicBezTo>
                  <a:cubicBezTo>
                    <a:pt x="7216" y="141"/>
                    <a:pt x="6965" y="197"/>
                    <a:pt x="6715" y="256"/>
                  </a:cubicBezTo>
                  <a:cubicBezTo>
                    <a:pt x="6502" y="307"/>
                    <a:pt x="6288" y="360"/>
                    <a:pt x="6073" y="406"/>
                  </a:cubicBezTo>
                  <a:cubicBezTo>
                    <a:pt x="5522" y="525"/>
                    <a:pt x="4964" y="579"/>
                    <a:pt x="4401" y="572"/>
                  </a:cubicBezTo>
                  <a:cubicBezTo>
                    <a:pt x="3777" y="565"/>
                    <a:pt x="3160" y="506"/>
                    <a:pt x="2540" y="433"/>
                  </a:cubicBezTo>
                  <a:cubicBezTo>
                    <a:pt x="2475" y="425"/>
                    <a:pt x="2411" y="418"/>
                    <a:pt x="2346" y="410"/>
                  </a:cubicBezTo>
                  <a:cubicBezTo>
                    <a:pt x="2267" y="402"/>
                    <a:pt x="2188" y="393"/>
                    <a:pt x="2108" y="385"/>
                  </a:cubicBezTo>
                  <a:cubicBezTo>
                    <a:pt x="1407" y="310"/>
                    <a:pt x="705" y="301"/>
                    <a:pt x="0" y="284"/>
                  </a:cubicBezTo>
                  <a:cubicBezTo>
                    <a:pt x="0" y="283"/>
                    <a:pt x="1" y="283"/>
                    <a:pt x="1" y="282"/>
                  </a:cubicBezTo>
                  <a:cubicBezTo>
                    <a:pt x="387" y="291"/>
                    <a:pt x="774" y="293"/>
                    <a:pt x="1160" y="309"/>
                  </a:cubicBezTo>
                  <a:cubicBezTo>
                    <a:pt x="1481" y="322"/>
                    <a:pt x="1801" y="348"/>
                    <a:pt x="2121" y="382"/>
                  </a:cubicBezTo>
                  <a:cubicBezTo>
                    <a:pt x="2200" y="391"/>
                    <a:pt x="2279" y="399"/>
                    <a:pt x="2358" y="408"/>
                  </a:cubicBezTo>
                  <a:cubicBezTo>
                    <a:pt x="2423" y="415"/>
                    <a:pt x="2488" y="423"/>
                    <a:pt x="2552" y="431"/>
                  </a:cubicBezTo>
                  <a:cubicBezTo>
                    <a:pt x="3169" y="503"/>
                    <a:pt x="3783" y="563"/>
                    <a:pt x="4404" y="571"/>
                  </a:cubicBezTo>
                  <a:cubicBezTo>
                    <a:pt x="4960" y="578"/>
                    <a:pt x="5513" y="523"/>
                    <a:pt x="6058" y="405"/>
                  </a:cubicBezTo>
                  <a:cubicBezTo>
                    <a:pt x="6272" y="359"/>
                    <a:pt x="6485" y="306"/>
                    <a:pt x="6699" y="255"/>
                  </a:cubicBezTo>
                  <a:cubicBezTo>
                    <a:pt x="6948" y="196"/>
                    <a:pt x="7200" y="140"/>
                    <a:pt x="7453" y="100"/>
                  </a:cubicBezTo>
                  <a:cubicBezTo>
                    <a:pt x="7697" y="62"/>
                    <a:pt x="7945" y="38"/>
                    <a:pt x="8191" y="25"/>
                  </a:cubicBezTo>
                  <a:cubicBezTo>
                    <a:pt x="8487" y="9"/>
                    <a:pt x="8784" y="6"/>
                    <a:pt x="9081" y="4"/>
                  </a:cubicBezTo>
                  <a:cubicBezTo>
                    <a:pt x="9682" y="0"/>
                    <a:pt x="10278" y="22"/>
                    <a:pt x="10875" y="94"/>
                  </a:cubicBezTo>
                  <a:cubicBezTo>
                    <a:pt x="10899" y="96"/>
                    <a:pt x="10911" y="98"/>
                    <a:pt x="10934" y="101"/>
                  </a:cubicBezTo>
                  <a:cubicBezTo>
                    <a:pt x="11109" y="123"/>
                    <a:pt x="11283" y="148"/>
                    <a:pt x="11456" y="179"/>
                  </a:cubicBezTo>
                  <a:cubicBezTo>
                    <a:pt x="11863" y="250"/>
                    <a:pt x="12267" y="347"/>
                    <a:pt x="12674" y="422"/>
                  </a:cubicBezTo>
                  <a:cubicBezTo>
                    <a:pt x="12991" y="481"/>
                    <a:pt x="13313" y="520"/>
                    <a:pt x="13634" y="529"/>
                  </a:cubicBezTo>
                  <a:cubicBezTo>
                    <a:pt x="13910" y="537"/>
                    <a:pt x="14188" y="528"/>
                    <a:pt x="14465" y="524"/>
                  </a:cubicBezTo>
                  <a:cubicBezTo>
                    <a:pt x="15020" y="514"/>
                    <a:pt x="15575" y="499"/>
                    <a:pt x="16129" y="488"/>
                  </a:cubicBezTo>
                  <a:cubicBezTo>
                    <a:pt x="16894" y="473"/>
                    <a:pt x="17659" y="468"/>
                    <a:pt x="18423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2"/>
            <p:cNvSpPr>
              <a:spLocks/>
            </p:cNvSpPr>
            <p:nvPr userDrawn="1"/>
          </p:nvSpPr>
          <p:spPr bwMode="auto">
            <a:xfrm>
              <a:off x="4" y="3516"/>
              <a:ext cx="5752" cy="181"/>
            </a:xfrm>
            <a:custGeom>
              <a:avLst/>
              <a:gdLst>
                <a:gd name="T0" fmla="*/ 18423 w 18423"/>
                <a:gd name="T1" fmla="*/ 465 h 579"/>
                <a:gd name="T2" fmla="*/ 18423 w 18423"/>
                <a:gd name="T3" fmla="*/ 467 h 579"/>
                <a:gd name="T4" fmla="*/ 16108 w 18423"/>
                <a:gd name="T5" fmla="*/ 487 h 579"/>
                <a:gd name="T6" fmla="*/ 14429 w 18423"/>
                <a:gd name="T7" fmla="*/ 521 h 579"/>
                <a:gd name="T8" fmla="*/ 13596 w 18423"/>
                <a:gd name="T9" fmla="*/ 529 h 579"/>
                <a:gd name="T10" fmla="*/ 12641 w 18423"/>
                <a:gd name="T11" fmla="*/ 408 h 579"/>
                <a:gd name="T12" fmla="*/ 11418 w 18423"/>
                <a:gd name="T13" fmla="*/ 175 h 579"/>
                <a:gd name="T14" fmla="*/ 10890 w 18423"/>
                <a:gd name="T15" fmla="*/ 110 h 579"/>
                <a:gd name="T16" fmla="*/ 10831 w 18423"/>
                <a:gd name="T17" fmla="*/ 105 h 579"/>
                <a:gd name="T18" fmla="*/ 10013 w 18423"/>
                <a:gd name="T19" fmla="*/ 54 h 579"/>
                <a:gd name="T20" fmla="*/ 9028 w 18423"/>
                <a:gd name="T21" fmla="*/ 32 h 579"/>
                <a:gd name="T22" fmla="*/ 7449 w 18423"/>
                <a:gd name="T23" fmla="*/ 72 h 579"/>
                <a:gd name="T24" fmla="*/ 6722 w 18423"/>
                <a:gd name="T25" fmla="*/ 214 h 579"/>
                <a:gd name="T26" fmla="*/ 6102 w 18423"/>
                <a:gd name="T27" fmla="*/ 369 h 579"/>
                <a:gd name="T28" fmla="*/ 5351 w 18423"/>
                <a:gd name="T29" fmla="*/ 515 h 579"/>
                <a:gd name="T30" fmla="*/ 4451 w 18423"/>
                <a:gd name="T31" fmla="*/ 571 h 579"/>
                <a:gd name="T32" fmla="*/ 2558 w 18423"/>
                <a:gd name="T33" fmla="*/ 401 h 579"/>
                <a:gd name="T34" fmla="*/ 2364 w 18423"/>
                <a:gd name="T35" fmla="*/ 379 h 579"/>
                <a:gd name="T36" fmla="*/ 2126 w 18423"/>
                <a:gd name="T37" fmla="*/ 356 h 579"/>
                <a:gd name="T38" fmla="*/ 0 w 18423"/>
                <a:gd name="T39" fmla="*/ 293 h 579"/>
                <a:gd name="T40" fmla="*/ 1 w 18423"/>
                <a:gd name="T41" fmla="*/ 291 h 579"/>
                <a:gd name="T42" fmla="*/ 2138 w 18423"/>
                <a:gd name="T43" fmla="*/ 353 h 579"/>
                <a:gd name="T44" fmla="*/ 2376 w 18423"/>
                <a:gd name="T45" fmla="*/ 376 h 579"/>
                <a:gd name="T46" fmla="*/ 2570 w 18423"/>
                <a:gd name="T47" fmla="*/ 398 h 579"/>
                <a:gd name="T48" fmla="*/ 4453 w 18423"/>
                <a:gd name="T49" fmla="*/ 569 h 579"/>
                <a:gd name="T50" fmla="*/ 5341 w 18423"/>
                <a:gd name="T51" fmla="*/ 514 h 579"/>
                <a:gd name="T52" fmla="*/ 6086 w 18423"/>
                <a:gd name="T53" fmla="*/ 368 h 579"/>
                <a:gd name="T54" fmla="*/ 6705 w 18423"/>
                <a:gd name="T55" fmla="*/ 213 h 579"/>
                <a:gd name="T56" fmla="*/ 7433 w 18423"/>
                <a:gd name="T57" fmla="*/ 70 h 579"/>
                <a:gd name="T58" fmla="*/ 9028 w 18423"/>
                <a:gd name="T59" fmla="*/ 31 h 579"/>
                <a:gd name="T60" fmla="*/ 10021 w 18423"/>
                <a:gd name="T61" fmla="*/ 53 h 579"/>
                <a:gd name="T62" fmla="*/ 10841 w 18423"/>
                <a:gd name="T63" fmla="*/ 104 h 579"/>
                <a:gd name="T64" fmla="*/ 10899 w 18423"/>
                <a:gd name="T65" fmla="*/ 109 h 579"/>
                <a:gd name="T66" fmla="*/ 11428 w 18423"/>
                <a:gd name="T67" fmla="*/ 173 h 579"/>
                <a:gd name="T68" fmla="*/ 12650 w 18423"/>
                <a:gd name="T69" fmla="*/ 407 h 579"/>
                <a:gd name="T70" fmla="*/ 13598 w 18423"/>
                <a:gd name="T71" fmla="*/ 526 h 579"/>
                <a:gd name="T72" fmla="*/ 14428 w 18423"/>
                <a:gd name="T73" fmla="*/ 519 h 579"/>
                <a:gd name="T74" fmla="*/ 16105 w 18423"/>
                <a:gd name="T75" fmla="*/ 484 h 579"/>
                <a:gd name="T76" fmla="*/ 18423 w 18423"/>
                <a:gd name="T77" fmla="*/ 465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3" h="579">
                  <a:moveTo>
                    <a:pt x="18423" y="465"/>
                  </a:moveTo>
                  <a:cubicBezTo>
                    <a:pt x="18423" y="466"/>
                    <a:pt x="18423" y="466"/>
                    <a:pt x="18423" y="467"/>
                  </a:cubicBezTo>
                  <a:cubicBezTo>
                    <a:pt x="17651" y="485"/>
                    <a:pt x="16879" y="477"/>
                    <a:pt x="16108" y="487"/>
                  </a:cubicBezTo>
                  <a:cubicBezTo>
                    <a:pt x="15548" y="494"/>
                    <a:pt x="14989" y="508"/>
                    <a:pt x="14429" y="521"/>
                  </a:cubicBezTo>
                  <a:cubicBezTo>
                    <a:pt x="14151" y="528"/>
                    <a:pt x="13872" y="540"/>
                    <a:pt x="13596" y="529"/>
                  </a:cubicBezTo>
                  <a:cubicBezTo>
                    <a:pt x="13276" y="516"/>
                    <a:pt x="12957" y="470"/>
                    <a:pt x="12641" y="408"/>
                  </a:cubicBezTo>
                  <a:cubicBezTo>
                    <a:pt x="12233" y="329"/>
                    <a:pt x="11828" y="236"/>
                    <a:pt x="11418" y="175"/>
                  </a:cubicBezTo>
                  <a:cubicBezTo>
                    <a:pt x="11243" y="148"/>
                    <a:pt x="11066" y="128"/>
                    <a:pt x="10890" y="110"/>
                  </a:cubicBezTo>
                  <a:cubicBezTo>
                    <a:pt x="10866" y="108"/>
                    <a:pt x="10855" y="107"/>
                    <a:pt x="10831" y="105"/>
                  </a:cubicBezTo>
                  <a:cubicBezTo>
                    <a:pt x="10559" y="81"/>
                    <a:pt x="10286" y="66"/>
                    <a:pt x="10013" y="54"/>
                  </a:cubicBezTo>
                  <a:cubicBezTo>
                    <a:pt x="9684" y="40"/>
                    <a:pt x="9356" y="38"/>
                    <a:pt x="9028" y="32"/>
                  </a:cubicBezTo>
                  <a:cubicBezTo>
                    <a:pt x="8501" y="23"/>
                    <a:pt x="7970" y="3"/>
                    <a:pt x="7449" y="72"/>
                  </a:cubicBezTo>
                  <a:cubicBezTo>
                    <a:pt x="7205" y="104"/>
                    <a:pt x="6962" y="155"/>
                    <a:pt x="6722" y="214"/>
                  </a:cubicBezTo>
                  <a:cubicBezTo>
                    <a:pt x="6515" y="264"/>
                    <a:pt x="6308" y="319"/>
                    <a:pt x="6102" y="369"/>
                  </a:cubicBezTo>
                  <a:cubicBezTo>
                    <a:pt x="5854" y="429"/>
                    <a:pt x="5603" y="480"/>
                    <a:pt x="5351" y="515"/>
                  </a:cubicBezTo>
                  <a:cubicBezTo>
                    <a:pt x="5053" y="557"/>
                    <a:pt x="4751" y="579"/>
                    <a:pt x="4451" y="571"/>
                  </a:cubicBezTo>
                  <a:cubicBezTo>
                    <a:pt x="3816" y="555"/>
                    <a:pt x="3188" y="474"/>
                    <a:pt x="2558" y="401"/>
                  </a:cubicBezTo>
                  <a:cubicBezTo>
                    <a:pt x="2493" y="393"/>
                    <a:pt x="2428" y="386"/>
                    <a:pt x="2364" y="379"/>
                  </a:cubicBezTo>
                  <a:cubicBezTo>
                    <a:pt x="2285" y="371"/>
                    <a:pt x="2205" y="363"/>
                    <a:pt x="2126" y="356"/>
                  </a:cubicBezTo>
                  <a:cubicBezTo>
                    <a:pt x="1418" y="288"/>
                    <a:pt x="710" y="305"/>
                    <a:pt x="0" y="293"/>
                  </a:cubicBezTo>
                  <a:cubicBezTo>
                    <a:pt x="0" y="293"/>
                    <a:pt x="0" y="292"/>
                    <a:pt x="1" y="291"/>
                  </a:cubicBezTo>
                  <a:cubicBezTo>
                    <a:pt x="715" y="303"/>
                    <a:pt x="1427" y="285"/>
                    <a:pt x="2138" y="353"/>
                  </a:cubicBezTo>
                  <a:cubicBezTo>
                    <a:pt x="2217" y="360"/>
                    <a:pt x="2297" y="368"/>
                    <a:pt x="2376" y="376"/>
                  </a:cubicBezTo>
                  <a:cubicBezTo>
                    <a:pt x="2440" y="383"/>
                    <a:pt x="2505" y="390"/>
                    <a:pt x="2570" y="398"/>
                  </a:cubicBezTo>
                  <a:cubicBezTo>
                    <a:pt x="3197" y="471"/>
                    <a:pt x="3822" y="553"/>
                    <a:pt x="4453" y="569"/>
                  </a:cubicBezTo>
                  <a:cubicBezTo>
                    <a:pt x="4750" y="576"/>
                    <a:pt x="5048" y="555"/>
                    <a:pt x="5341" y="514"/>
                  </a:cubicBezTo>
                  <a:cubicBezTo>
                    <a:pt x="5591" y="478"/>
                    <a:pt x="5840" y="427"/>
                    <a:pt x="6086" y="368"/>
                  </a:cubicBezTo>
                  <a:cubicBezTo>
                    <a:pt x="6292" y="318"/>
                    <a:pt x="6499" y="263"/>
                    <a:pt x="6705" y="213"/>
                  </a:cubicBezTo>
                  <a:cubicBezTo>
                    <a:pt x="6945" y="154"/>
                    <a:pt x="7189" y="103"/>
                    <a:pt x="7433" y="70"/>
                  </a:cubicBezTo>
                  <a:cubicBezTo>
                    <a:pt x="7960" y="0"/>
                    <a:pt x="8496" y="22"/>
                    <a:pt x="9028" y="31"/>
                  </a:cubicBezTo>
                  <a:cubicBezTo>
                    <a:pt x="9359" y="37"/>
                    <a:pt x="9690" y="39"/>
                    <a:pt x="10021" y="53"/>
                  </a:cubicBezTo>
                  <a:cubicBezTo>
                    <a:pt x="10294" y="65"/>
                    <a:pt x="10568" y="80"/>
                    <a:pt x="10841" y="104"/>
                  </a:cubicBezTo>
                  <a:cubicBezTo>
                    <a:pt x="10865" y="106"/>
                    <a:pt x="10876" y="107"/>
                    <a:pt x="10899" y="109"/>
                  </a:cubicBezTo>
                  <a:cubicBezTo>
                    <a:pt x="11076" y="126"/>
                    <a:pt x="11253" y="147"/>
                    <a:pt x="11428" y="173"/>
                  </a:cubicBezTo>
                  <a:cubicBezTo>
                    <a:pt x="11837" y="235"/>
                    <a:pt x="12243" y="328"/>
                    <a:pt x="12650" y="407"/>
                  </a:cubicBezTo>
                  <a:cubicBezTo>
                    <a:pt x="12963" y="468"/>
                    <a:pt x="13280" y="513"/>
                    <a:pt x="13598" y="526"/>
                  </a:cubicBezTo>
                  <a:cubicBezTo>
                    <a:pt x="13873" y="537"/>
                    <a:pt x="14151" y="525"/>
                    <a:pt x="14428" y="519"/>
                  </a:cubicBezTo>
                  <a:cubicBezTo>
                    <a:pt x="14987" y="506"/>
                    <a:pt x="15546" y="491"/>
                    <a:pt x="16105" y="484"/>
                  </a:cubicBezTo>
                  <a:cubicBezTo>
                    <a:pt x="16877" y="475"/>
                    <a:pt x="17650" y="483"/>
                    <a:pt x="18423" y="4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3"/>
            <p:cNvSpPr>
              <a:spLocks/>
            </p:cNvSpPr>
            <p:nvPr userDrawn="1"/>
          </p:nvSpPr>
          <p:spPr bwMode="auto">
            <a:xfrm>
              <a:off x="4" y="3491"/>
              <a:ext cx="5752" cy="169"/>
            </a:xfrm>
            <a:custGeom>
              <a:avLst/>
              <a:gdLst>
                <a:gd name="T0" fmla="*/ 18423 w 18423"/>
                <a:gd name="T1" fmla="*/ 475 h 539"/>
                <a:gd name="T2" fmla="*/ 18423 w 18423"/>
                <a:gd name="T3" fmla="*/ 477 h 539"/>
                <a:gd name="T4" fmla="*/ 16070 w 18423"/>
                <a:gd name="T5" fmla="*/ 472 h 539"/>
                <a:gd name="T6" fmla="*/ 14366 w 18423"/>
                <a:gd name="T7" fmla="*/ 503 h 539"/>
                <a:gd name="T8" fmla="*/ 13534 w 18423"/>
                <a:gd name="T9" fmla="*/ 510 h 539"/>
                <a:gd name="T10" fmla="*/ 12593 w 18423"/>
                <a:gd name="T11" fmla="*/ 381 h 539"/>
                <a:gd name="T12" fmla="*/ 11371 w 18423"/>
                <a:gd name="T13" fmla="*/ 162 h 539"/>
                <a:gd name="T14" fmla="*/ 10836 w 18423"/>
                <a:gd name="T15" fmla="*/ 113 h 539"/>
                <a:gd name="T16" fmla="*/ 10763 w 18423"/>
                <a:gd name="T17" fmla="*/ 108 h 539"/>
                <a:gd name="T18" fmla="*/ 8966 w 18423"/>
                <a:gd name="T19" fmla="*/ 53 h 539"/>
                <a:gd name="T20" fmla="*/ 8111 w 18423"/>
                <a:gd name="T21" fmla="*/ 10 h 539"/>
                <a:gd name="T22" fmla="*/ 7436 w 18423"/>
                <a:gd name="T23" fmla="*/ 27 h 539"/>
                <a:gd name="T24" fmla="*/ 6742 w 18423"/>
                <a:gd name="T25" fmla="*/ 148 h 539"/>
                <a:gd name="T26" fmla="*/ 6151 w 18423"/>
                <a:gd name="T27" fmla="*/ 301 h 539"/>
                <a:gd name="T28" fmla="*/ 5431 w 18423"/>
                <a:gd name="T29" fmla="*/ 455 h 539"/>
                <a:gd name="T30" fmla="*/ 4530 w 18423"/>
                <a:gd name="T31" fmla="*/ 527 h 539"/>
                <a:gd name="T32" fmla="*/ 2591 w 18423"/>
                <a:gd name="T33" fmla="*/ 343 h 539"/>
                <a:gd name="T34" fmla="*/ 2397 w 18423"/>
                <a:gd name="T35" fmla="*/ 324 h 539"/>
                <a:gd name="T36" fmla="*/ 2160 w 18423"/>
                <a:gd name="T37" fmla="*/ 305 h 539"/>
                <a:gd name="T38" fmla="*/ 0 w 18423"/>
                <a:gd name="T39" fmla="*/ 298 h 539"/>
                <a:gd name="T40" fmla="*/ 0 w 18423"/>
                <a:gd name="T41" fmla="*/ 296 h 539"/>
                <a:gd name="T42" fmla="*/ 2172 w 18423"/>
                <a:gd name="T43" fmla="*/ 302 h 539"/>
                <a:gd name="T44" fmla="*/ 2409 w 18423"/>
                <a:gd name="T45" fmla="*/ 321 h 539"/>
                <a:gd name="T46" fmla="*/ 2602 w 18423"/>
                <a:gd name="T47" fmla="*/ 339 h 539"/>
                <a:gd name="T48" fmla="*/ 4533 w 18423"/>
                <a:gd name="T49" fmla="*/ 524 h 539"/>
                <a:gd name="T50" fmla="*/ 5421 w 18423"/>
                <a:gd name="T51" fmla="*/ 452 h 539"/>
                <a:gd name="T52" fmla="*/ 6135 w 18423"/>
                <a:gd name="T53" fmla="*/ 299 h 539"/>
                <a:gd name="T54" fmla="*/ 6725 w 18423"/>
                <a:gd name="T55" fmla="*/ 146 h 539"/>
                <a:gd name="T56" fmla="*/ 7419 w 18423"/>
                <a:gd name="T57" fmla="*/ 24 h 539"/>
                <a:gd name="T58" fmla="*/ 8101 w 18423"/>
                <a:gd name="T59" fmla="*/ 7 h 539"/>
                <a:gd name="T60" fmla="*/ 8966 w 18423"/>
                <a:gd name="T61" fmla="*/ 52 h 539"/>
                <a:gd name="T62" fmla="*/ 10774 w 18423"/>
                <a:gd name="T63" fmla="*/ 107 h 539"/>
                <a:gd name="T64" fmla="*/ 10847 w 18423"/>
                <a:gd name="T65" fmla="*/ 111 h 539"/>
                <a:gd name="T66" fmla="*/ 11382 w 18423"/>
                <a:gd name="T67" fmla="*/ 160 h 539"/>
                <a:gd name="T68" fmla="*/ 12603 w 18423"/>
                <a:gd name="T69" fmla="*/ 379 h 539"/>
                <a:gd name="T70" fmla="*/ 13536 w 18423"/>
                <a:gd name="T71" fmla="*/ 506 h 539"/>
                <a:gd name="T72" fmla="*/ 14365 w 18423"/>
                <a:gd name="T73" fmla="*/ 500 h 539"/>
                <a:gd name="T74" fmla="*/ 16066 w 18423"/>
                <a:gd name="T75" fmla="*/ 469 h 539"/>
                <a:gd name="T76" fmla="*/ 18423 w 18423"/>
                <a:gd name="T77" fmla="*/ 475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3" h="539">
                  <a:moveTo>
                    <a:pt x="18423" y="475"/>
                  </a:moveTo>
                  <a:cubicBezTo>
                    <a:pt x="18423" y="475"/>
                    <a:pt x="18423" y="476"/>
                    <a:pt x="18423" y="477"/>
                  </a:cubicBezTo>
                  <a:cubicBezTo>
                    <a:pt x="17638" y="494"/>
                    <a:pt x="16854" y="469"/>
                    <a:pt x="16070" y="472"/>
                  </a:cubicBezTo>
                  <a:cubicBezTo>
                    <a:pt x="15502" y="473"/>
                    <a:pt x="14934" y="487"/>
                    <a:pt x="14366" y="503"/>
                  </a:cubicBezTo>
                  <a:cubicBezTo>
                    <a:pt x="14088" y="511"/>
                    <a:pt x="13810" y="523"/>
                    <a:pt x="13534" y="510"/>
                  </a:cubicBezTo>
                  <a:cubicBezTo>
                    <a:pt x="13218" y="494"/>
                    <a:pt x="12904" y="443"/>
                    <a:pt x="12593" y="381"/>
                  </a:cubicBezTo>
                  <a:cubicBezTo>
                    <a:pt x="12187" y="300"/>
                    <a:pt x="11781" y="213"/>
                    <a:pt x="11371" y="162"/>
                  </a:cubicBezTo>
                  <a:cubicBezTo>
                    <a:pt x="11193" y="140"/>
                    <a:pt x="11015" y="124"/>
                    <a:pt x="10836" y="113"/>
                  </a:cubicBezTo>
                  <a:cubicBezTo>
                    <a:pt x="10812" y="111"/>
                    <a:pt x="10787" y="110"/>
                    <a:pt x="10763" y="108"/>
                  </a:cubicBezTo>
                  <a:cubicBezTo>
                    <a:pt x="10164" y="73"/>
                    <a:pt x="9563" y="82"/>
                    <a:pt x="8966" y="53"/>
                  </a:cubicBezTo>
                  <a:cubicBezTo>
                    <a:pt x="8681" y="39"/>
                    <a:pt x="8395" y="18"/>
                    <a:pt x="8111" y="10"/>
                  </a:cubicBezTo>
                  <a:cubicBezTo>
                    <a:pt x="7886" y="3"/>
                    <a:pt x="7659" y="5"/>
                    <a:pt x="7436" y="27"/>
                  </a:cubicBezTo>
                  <a:cubicBezTo>
                    <a:pt x="7203" y="50"/>
                    <a:pt x="6971" y="93"/>
                    <a:pt x="6742" y="148"/>
                  </a:cubicBezTo>
                  <a:cubicBezTo>
                    <a:pt x="6545" y="195"/>
                    <a:pt x="6348" y="250"/>
                    <a:pt x="6151" y="301"/>
                  </a:cubicBezTo>
                  <a:cubicBezTo>
                    <a:pt x="5913" y="362"/>
                    <a:pt x="5673" y="416"/>
                    <a:pt x="5431" y="455"/>
                  </a:cubicBezTo>
                  <a:cubicBezTo>
                    <a:pt x="5137" y="502"/>
                    <a:pt x="4829" y="539"/>
                    <a:pt x="4530" y="527"/>
                  </a:cubicBezTo>
                  <a:cubicBezTo>
                    <a:pt x="3881" y="502"/>
                    <a:pt x="3237" y="409"/>
                    <a:pt x="2591" y="343"/>
                  </a:cubicBezTo>
                  <a:cubicBezTo>
                    <a:pt x="2526" y="336"/>
                    <a:pt x="2462" y="330"/>
                    <a:pt x="2397" y="324"/>
                  </a:cubicBezTo>
                  <a:cubicBezTo>
                    <a:pt x="2318" y="318"/>
                    <a:pt x="2239" y="311"/>
                    <a:pt x="2160" y="305"/>
                  </a:cubicBezTo>
                  <a:cubicBezTo>
                    <a:pt x="1440" y="253"/>
                    <a:pt x="721" y="302"/>
                    <a:pt x="0" y="298"/>
                  </a:cubicBezTo>
                  <a:cubicBezTo>
                    <a:pt x="0" y="297"/>
                    <a:pt x="0" y="297"/>
                    <a:pt x="0" y="296"/>
                  </a:cubicBezTo>
                  <a:cubicBezTo>
                    <a:pt x="725" y="300"/>
                    <a:pt x="1448" y="249"/>
                    <a:pt x="2172" y="302"/>
                  </a:cubicBezTo>
                  <a:cubicBezTo>
                    <a:pt x="2251" y="308"/>
                    <a:pt x="2330" y="314"/>
                    <a:pt x="2409" y="321"/>
                  </a:cubicBezTo>
                  <a:cubicBezTo>
                    <a:pt x="2474" y="326"/>
                    <a:pt x="2538" y="333"/>
                    <a:pt x="2602" y="339"/>
                  </a:cubicBezTo>
                  <a:cubicBezTo>
                    <a:pt x="3246" y="405"/>
                    <a:pt x="3886" y="498"/>
                    <a:pt x="4533" y="524"/>
                  </a:cubicBezTo>
                  <a:cubicBezTo>
                    <a:pt x="4827" y="536"/>
                    <a:pt x="5131" y="499"/>
                    <a:pt x="5421" y="452"/>
                  </a:cubicBezTo>
                  <a:cubicBezTo>
                    <a:pt x="5661" y="414"/>
                    <a:pt x="5899" y="360"/>
                    <a:pt x="6135" y="299"/>
                  </a:cubicBezTo>
                  <a:cubicBezTo>
                    <a:pt x="6331" y="248"/>
                    <a:pt x="6528" y="194"/>
                    <a:pt x="6725" y="146"/>
                  </a:cubicBezTo>
                  <a:cubicBezTo>
                    <a:pt x="6953" y="91"/>
                    <a:pt x="7186" y="47"/>
                    <a:pt x="7419" y="24"/>
                  </a:cubicBezTo>
                  <a:cubicBezTo>
                    <a:pt x="7645" y="2"/>
                    <a:pt x="7874" y="0"/>
                    <a:pt x="8101" y="7"/>
                  </a:cubicBezTo>
                  <a:cubicBezTo>
                    <a:pt x="8389" y="16"/>
                    <a:pt x="8678" y="37"/>
                    <a:pt x="8966" y="52"/>
                  </a:cubicBezTo>
                  <a:cubicBezTo>
                    <a:pt x="9568" y="82"/>
                    <a:pt x="10172" y="72"/>
                    <a:pt x="10774" y="107"/>
                  </a:cubicBezTo>
                  <a:cubicBezTo>
                    <a:pt x="10799" y="108"/>
                    <a:pt x="10823" y="110"/>
                    <a:pt x="10847" y="111"/>
                  </a:cubicBezTo>
                  <a:cubicBezTo>
                    <a:pt x="11026" y="123"/>
                    <a:pt x="11205" y="138"/>
                    <a:pt x="11382" y="160"/>
                  </a:cubicBezTo>
                  <a:cubicBezTo>
                    <a:pt x="11792" y="211"/>
                    <a:pt x="12197" y="298"/>
                    <a:pt x="12603" y="379"/>
                  </a:cubicBezTo>
                  <a:cubicBezTo>
                    <a:pt x="12912" y="440"/>
                    <a:pt x="13222" y="491"/>
                    <a:pt x="13536" y="506"/>
                  </a:cubicBezTo>
                  <a:cubicBezTo>
                    <a:pt x="13811" y="520"/>
                    <a:pt x="14088" y="508"/>
                    <a:pt x="14365" y="500"/>
                  </a:cubicBezTo>
                  <a:cubicBezTo>
                    <a:pt x="14932" y="484"/>
                    <a:pt x="15499" y="470"/>
                    <a:pt x="16066" y="469"/>
                  </a:cubicBezTo>
                  <a:cubicBezTo>
                    <a:pt x="16851" y="467"/>
                    <a:pt x="17637" y="492"/>
                    <a:pt x="18423" y="4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4"/>
            <p:cNvSpPr>
              <a:spLocks/>
            </p:cNvSpPr>
            <p:nvPr userDrawn="1"/>
          </p:nvSpPr>
          <p:spPr bwMode="auto">
            <a:xfrm>
              <a:off x="4" y="3455"/>
              <a:ext cx="5752" cy="169"/>
            </a:xfrm>
            <a:custGeom>
              <a:avLst/>
              <a:gdLst>
                <a:gd name="T0" fmla="*/ 18423 w 18423"/>
                <a:gd name="T1" fmla="*/ 523 h 541"/>
                <a:gd name="T2" fmla="*/ 18422 w 18423"/>
                <a:gd name="T3" fmla="*/ 525 h 541"/>
                <a:gd name="T4" fmla="*/ 16021 w 18423"/>
                <a:gd name="T5" fmla="*/ 488 h 541"/>
                <a:gd name="T6" fmla="*/ 14281 w 18423"/>
                <a:gd name="T7" fmla="*/ 518 h 541"/>
                <a:gd name="T8" fmla="*/ 13448 w 18423"/>
                <a:gd name="T9" fmla="*/ 522 h 541"/>
                <a:gd name="T10" fmla="*/ 12526 w 18423"/>
                <a:gd name="T11" fmla="*/ 388 h 541"/>
                <a:gd name="T12" fmla="*/ 11306 w 18423"/>
                <a:gd name="T13" fmla="*/ 187 h 541"/>
                <a:gd name="T14" fmla="*/ 10768 w 18423"/>
                <a:gd name="T15" fmla="*/ 153 h 541"/>
                <a:gd name="T16" fmla="*/ 10673 w 18423"/>
                <a:gd name="T17" fmla="*/ 150 h 541"/>
                <a:gd name="T18" fmla="*/ 8899 w 18423"/>
                <a:gd name="T19" fmla="*/ 109 h 541"/>
                <a:gd name="T20" fmla="*/ 8060 w 18423"/>
                <a:gd name="T21" fmla="*/ 29 h 541"/>
                <a:gd name="T22" fmla="*/ 7425 w 18423"/>
                <a:gd name="T23" fmla="*/ 15 h 541"/>
                <a:gd name="T24" fmla="*/ 6769 w 18423"/>
                <a:gd name="T25" fmla="*/ 109 h 541"/>
                <a:gd name="T26" fmla="*/ 6210 w 18423"/>
                <a:gd name="T27" fmla="*/ 252 h 541"/>
                <a:gd name="T28" fmla="*/ 5529 w 18423"/>
                <a:gd name="T29" fmla="*/ 404 h 541"/>
                <a:gd name="T30" fmla="*/ 4626 w 18423"/>
                <a:gd name="T31" fmla="*/ 483 h 541"/>
                <a:gd name="T32" fmla="*/ 3550 w 18423"/>
                <a:gd name="T33" fmla="*/ 397 h 541"/>
                <a:gd name="T34" fmla="*/ 2632 w 18423"/>
                <a:gd name="T35" fmla="*/ 303 h 541"/>
                <a:gd name="T36" fmla="*/ 2440 w 18423"/>
                <a:gd name="T37" fmla="*/ 289 h 541"/>
                <a:gd name="T38" fmla="*/ 2203 w 18423"/>
                <a:gd name="T39" fmla="*/ 278 h 541"/>
                <a:gd name="T40" fmla="*/ 0 w 18423"/>
                <a:gd name="T41" fmla="*/ 340 h 541"/>
                <a:gd name="T42" fmla="*/ 0 w 18423"/>
                <a:gd name="T43" fmla="*/ 338 h 541"/>
                <a:gd name="T44" fmla="*/ 2215 w 18423"/>
                <a:gd name="T45" fmla="*/ 273 h 541"/>
                <a:gd name="T46" fmla="*/ 2451 w 18423"/>
                <a:gd name="T47" fmla="*/ 285 h 541"/>
                <a:gd name="T48" fmla="*/ 2643 w 18423"/>
                <a:gd name="T49" fmla="*/ 298 h 541"/>
                <a:gd name="T50" fmla="*/ 3558 w 18423"/>
                <a:gd name="T51" fmla="*/ 393 h 541"/>
                <a:gd name="T52" fmla="*/ 4628 w 18423"/>
                <a:gd name="T53" fmla="*/ 479 h 541"/>
                <a:gd name="T54" fmla="*/ 5517 w 18423"/>
                <a:gd name="T55" fmla="*/ 401 h 541"/>
                <a:gd name="T56" fmla="*/ 6193 w 18423"/>
                <a:gd name="T57" fmla="*/ 249 h 541"/>
                <a:gd name="T58" fmla="*/ 6751 w 18423"/>
                <a:gd name="T59" fmla="*/ 106 h 541"/>
                <a:gd name="T60" fmla="*/ 7409 w 18423"/>
                <a:gd name="T61" fmla="*/ 11 h 541"/>
                <a:gd name="T62" fmla="*/ 8049 w 18423"/>
                <a:gd name="T63" fmla="*/ 26 h 541"/>
                <a:gd name="T64" fmla="*/ 8900 w 18423"/>
                <a:gd name="T65" fmla="*/ 108 h 541"/>
                <a:gd name="T66" fmla="*/ 10685 w 18423"/>
                <a:gd name="T67" fmla="*/ 148 h 541"/>
                <a:gd name="T68" fmla="*/ 10780 w 18423"/>
                <a:gd name="T69" fmla="*/ 151 h 541"/>
                <a:gd name="T70" fmla="*/ 11319 w 18423"/>
                <a:gd name="T71" fmla="*/ 185 h 541"/>
                <a:gd name="T72" fmla="*/ 12537 w 18423"/>
                <a:gd name="T73" fmla="*/ 386 h 541"/>
                <a:gd name="T74" fmla="*/ 13451 w 18423"/>
                <a:gd name="T75" fmla="*/ 519 h 541"/>
                <a:gd name="T76" fmla="*/ 14280 w 18423"/>
                <a:gd name="T77" fmla="*/ 514 h 541"/>
                <a:gd name="T78" fmla="*/ 16017 w 18423"/>
                <a:gd name="T79" fmla="*/ 484 h 541"/>
                <a:gd name="T80" fmla="*/ 18423 w 18423"/>
                <a:gd name="T81" fmla="*/ 523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23" h="541">
                  <a:moveTo>
                    <a:pt x="18423" y="523"/>
                  </a:moveTo>
                  <a:cubicBezTo>
                    <a:pt x="18423" y="524"/>
                    <a:pt x="18422" y="525"/>
                    <a:pt x="18422" y="525"/>
                  </a:cubicBezTo>
                  <a:cubicBezTo>
                    <a:pt x="17622" y="541"/>
                    <a:pt x="16821" y="494"/>
                    <a:pt x="16021" y="488"/>
                  </a:cubicBezTo>
                  <a:cubicBezTo>
                    <a:pt x="15441" y="483"/>
                    <a:pt x="14861" y="496"/>
                    <a:pt x="14281" y="518"/>
                  </a:cubicBezTo>
                  <a:cubicBezTo>
                    <a:pt x="14003" y="528"/>
                    <a:pt x="13726" y="537"/>
                    <a:pt x="13448" y="522"/>
                  </a:cubicBezTo>
                  <a:cubicBezTo>
                    <a:pt x="13138" y="506"/>
                    <a:pt x="12831" y="450"/>
                    <a:pt x="12526" y="388"/>
                  </a:cubicBezTo>
                  <a:cubicBezTo>
                    <a:pt x="12121" y="306"/>
                    <a:pt x="11716" y="227"/>
                    <a:pt x="11306" y="187"/>
                  </a:cubicBezTo>
                  <a:cubicBezTo>
                    <a:pt x="11127" y="170"/>
                    <a:pt x="10947" y="160"/>
                    <a:pt x="10768" y="153"/>
                  </a:cubicBezTo>
                  <a:cubicBezTo>
                    <a:pt x="10737" y="152"/>
                    <a:pt x="10705" y="151"/>
                    <a:pt x="10673" y="150"/>
                  </a:cubicBezTo>
                  <a:cubicBezTo>
                    <a:pt x="10081" y="134"/>
                    <a:pt x="9488" y="159"/>
                    <a:pt x="8899" y="109"/>
                  </a:cubicBezTo>
                  <a:cubicBezTo>
                    <a:pt x="8619" y="85"/>
                    <a:pt x="8339" y="51"/>
                    <a:pt x="8060" y="29"/>
                  </a:cubicBezTo>
                  <a:cubicBezTo>
                    <a:pt x="7849" y="12"/>
                    <a:pt x="7636" y="3"/>
                    <a:pt x="7425" y="15"/>
                  </a:cubicBezTo>
                  <a:cubicBezTo>
                    <a:pt x="7205" y="27"/>
                    <a:pt x="6985" y="60"/>
                    <a:pt x="6769" y="109"/>
                  </a:cubicBezTo>
                  <a:cubicBezTo>
                    <a:pt x="6582" y="151"/>
                    <a:pt x="6396" y="203"/>
                    <a:pt x="6210" y="252"/>
                  </a:cubicBezTo>
                  <a:cubicBezTo>
                    <a:pt x="5985" y="311"/>
                    <a:pt x="5758" y="366"/>
                    <a:pt x="5529" y="404"/>
                  </a:cubicBezTo>
                  <a:cubicBezTo>
                    <a:pt x="5230" y="453"/>
                    <a:pt x="4928" y="479"/>
                    <a:pt x="4626" y="483"/>
                  </a:cubicBezTo>
                  <a:cubicBezTo>
                    <a:pt x="4270" y="487"/>
                    <a:pt x="3905" y="435"/>
                    <a:pt x="3550" y="397"/>
                  </a:cubicBezTo>
                  <a:cubicBezTo>
                    <a:pt x="3244" y="364"/>
                    <a:pt x="2938" y="326"/>
                    <a:pt x="2632" y="303"/>
                  </a:cubicBezTo>
                  <a:cubicBezTo>
                    <a:pt x="2568" y="298"/>
                    <a:pt x="2504" y="293"/>
                    <a:pt x="2440" y="289"/>
                  </a:cubicBezTo>
                  <a:cubicBezTo>
                    <a:pt x="2361" y="285"/>
                    <a:pt x="2282" y="281"/>
                    <a:pt x="2203" y="278"/>
                  </a:cubicBezTo>
                  <a:cubicBezTo>
                    <a:pt x="1468" y="247"/>
                    <a:pt x="735" y="335"/>
                    <a:pt x="0" y="340"/>
                  </a:cubicBezTo>
                  <a:cubicBezTo>
                    <a:pt x="0" y="339"/>
                    <a:pt x="0" y="339"/>
                    <a:pt x="0" y="338"/>
                  </a:cubicBezTo>
                  <a:cubicBezTo>
                    <a:pt x="740" y="333"/>
                    <a:pt x="1475" y="243"/>
                    <a:pt x="2215" y="273"/>
                  </a:cubicBezTo>
                  <a:cubicBezTo>
                    <a:pt x="2294" y="277"/>
                    <a:pt x="2373" y="281"/>
                    <a:pt x="2451" y="285"/>
                  </a:cubicBezTo>
                  <a:cubicBezTo>
                    <a:pt x="2515" y="289"/>
                    <a:pt x="2579" y="294"/>
                    <a:pt x="2643" y="298"/>
                  </a:cubicBezTo>
                  <a:cubicBezTo>
                    <a:pt x="2949" y="322"/>
                    <a:pt x="3253" y="360"/>
                    <a:pt x="3558" y="393"/>
                  </a:cubicBezTo>
                  <a:cubicBezTo>
                    <a:pt x="3911" y="431"/>
                    <a:pt x="4274" y="483"/>
                    <a:pt x="4628" y="479"/>
                  </a:cubicBezTo>
                  <a:cubicBezTo>
                    <a:pt x="4925" y="475"/>
                    <a:pt x="5224" y="450"/>
                    <a:pt x="5517" y="401"/>
                  </a:cubicBezTo>
                  <a:cubicBezTo>
                    <a:pt x="5744" y="362"/>
                    <a:pt x="5970" y="308"/>
                    <a:pt x="6193" y="249"/>
                  </a:cubicBezTo>
                  <a:cubicBezTo>
                    <a:pt x="6379" y="201"/>
                    <a:pt x="6565" y="149"/>
                    <a:pt x="6751" y="106"/>
                  </a:cubicBezTo>
                  <a:cubicBezTo>
                    <a:pt x="6967" y="57"/>
                    <a:pt x="7188" y="23"/>
                    <a:pt x="7409" y="11"/>
                  </a:cubicBezTo>
                  <a:cubicBezTo>
                    <a:pt x="7621" y="0"/>
                    <a:pt x="7836" y="9"/>
                    <a:pt x="8049" y="26"/>
                  </a:cubicBezTo>
                  <a:cubicBezTo>
                    <a:pt x="8332" y="49"/>
                    <a:pt x="8616" y="83"/>
                    <a:pt x="8900" y="108"/>
                  </a:cubicBezTo>
                  <a:cubicBezTo>
                    <a:pt x="9493" y="159"/>
                    <a:pt x="10089" y="132"/>
                    <a:pt x="10685" y="148"/>
                  </a:cubicBezTo>
                  <a:cubicBezTo>
                    <a:pt x="10718" y="149"/>
                    <a:pt x="10749" y="150"/>
                    <a:pt x="10780" y="151"/>
                  </a:cubicBezTo>
                  <a:cubicBezTo>
                    <a:pt x="10960" y="157"/>
                    <a:pt x="11140" y="168"/>
                    <a:pt x="11319" y="185"/>
                  </a:cubicBezTo>
                  <a:cubicBezTo>
                    <a:pt x="11728" y="225"/>
                    <a:pt x="12133" y="304"/>
                    <a:pt x="12537" y="386"/>
                  </a:cubicBezTo>
                  <a:cubicBezTo>
                    <a:pt x="12840" y="447"/>
                    <a:pt x="13143" y="502"/>
                    <a:pt x="13451" y="519"/>
                  </a:cubicBezTo>
                  <a:cubicBezTo>
                    <a:pt x="13727" y="534"/>
                    <a:pt x="14003" y="525"/>
                    <a:pt x="14280" y="514"/>
                  </a:cubicBezTo>
                  <a:cubicBezTo>
                    <a:pt x="14859" y="493"/>
                    <a:pt x="15438" y="479"/>
                    <a:pt x="16017" y="484"/>
                  </a:cubicBezTo>
                  <a:cubicBezTo>
                    <a:pt x="16818" y="491"/>
                    <a:pt x="17620" y="539"/>
                    <a:pt x="18423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5"/>
            <p:cNvSpPr>
              <a:spLocks/>
            </p:cNvSpPr>
            <p:nvPr userDrawn="1"/>
          </p:nvSpPr>
          <p:spPr bwMode="auto">
            <a:xfrm>
              <a:off x="4" y="3418"/>
              <a:ext cx="5751" cy="183"/>
            </a:xfrm>
            <a:custGeom>
              <a:avLst/>
              <a:gdLst>
                <a:gd name="T0" fmla="*/ 18422 w 18422"/>
                <a:gd name="T1" fmla="*/ 574 h 587"/>
                <a:gd name="T2" fmla="*/ 18422 w 18422"/>
                <a:gd name="T3" fmla="*/ 576 h 587"/>
                <a:gd name="T4" fmla="*/ 15965 w 18422"/>
                <a:gd name="T5" fmla="*/ 498 h 587"/>
                <a:gd name="T6" fmla="*/ 14148 w 18422"/>
                <a:gd name="T7" fmla="*/ 532 h 587"/>
                <a:gd name="T8" fmla="*/ 13320 w 18422"/>
                <a:gd name="T9" fmla="*/ 533 h 587"/>
                <a:gd name="T10" fmla="*/ 12467 w 18422"/>
                <a:gd name="T11" fmla="*/ 404 h 587"/>
                <a:gd name="T12" fmla="*/ 11227 w 18422"/>
                <a:gd name="T13" fmla="*/ 217 h 587"/>
                <a:gd name="T14" fmla="*/ 10676 w 18422"/>
                <a:gd name="T15" fmla="*/ 197 h 587"/>
                <a:gd name="T16" fmla="*/ 9775 w 18422"/>
                <a:gd name="T17" fmla="*/ 210 h 587"/>
                <a:gd name="T18" fmla="*/ 8784 w 18422"/>
                <a:gd name="T19" fmla="*/ 157 h 587"/>
                <a:gd name="T20" fmla="*/ 7993 w 18422"/>
                <a:gd name="T21" fmla="*/ 46 h 587"/>
                <a:gd name="T22" fmla="*/ 7422 w 18422"/>
                <a:gd name="T23" fmla="*/ 5 h 587"/>
                <a:gd name="T24" fmla="*/ 6795 w 18422"/>
                <a:gd name="T25" fmla="*/ 70 h 587"/>
                <a:gd name="T26" fmla="*/ 6282 w 18422"/>
                <a:gd name="T27" fmla="*/ 192 h 587"/>
                <a:gd name="T28" fmla="*/ 5652 w 18422"/>
                <a:gd name="T29" fmla="*/ 333 h 587"/>
                <a:gd name="T30" fmla="*/ 4757 w 18422"/>
                <a:gd name="T31" fmla="*/ 407 h 587"/>
                <a:gd name="T32" fmla="*/ 2671 w 18422"/>
                <a:gd name="T33" fmla="*/ 247 h 587"/>
                <a:gd name="T34" fmla="*/ 2472 w 18422"/>
                <a:gd name="T35" fmla="*/ 241 h 587"/>
                <a:gd name="T36" fmla="*/ 2243 w 18422"/>
                <a:gd name="T37" fmla="*/ 238 h 587"/>
                <a:gd name="T38" fmla="*/ 0 w 18422"/>
                <a:gd name="T39" fmla="*/ 383 h 587"/>
                <a:gd name="T40" fmla="*/ 0 w 18422"/>
                <a:gd name="T41" fmla="*/ 381 h 587"/>
                <a:gd name="T42" fmla="*/ 2254 w 18422"/>
                <a:gd name="T43" fmla="*/ 233 h 587"/>
                <a:gd name="T44" fmla="*/ 2483 w 18422"/>
                <a:gd name="T45" fmla="*/ 236 h 587"/>
                <a:gd name="T46" fmla="*/ 2682 w 18422"/>
                <a:gd name="T47" fmla="*/ 243 h 587"/>
                <a:gd name="T48" fmla="*/ 4758 w 18422"/>
                <a:gd name="T49" fmla="*/ 402 h 587"/>
                <a:gd name="T50" fmla="*/ 5640 w 18422"/>
                <a:gd name="T51" fmla="*/ 329 h 587"/>
                <a:gd name="T52" fmla="*/ 6265 w 18422"/>
                <a:gd name="T53" fmla="*/ 189 h 587"/>
                <a:gd name="T54" fmla="*/ 6777 w 18422"/>
                <a:gd name="T55" fmla="*/ 66 h 587"/>
                <a:gd name="T56" fmla="*/ 7405 w 18422"/>
                <a:gd name="T57" fmla="*/ 1 h 587"/>
                <a:gd name="T58" fmla="*/ 7980 w 18422"/>
                <a:gd name="T59" fmla="*/ 43 h 587"/>
                <a:gd name="T60" fmla="*/ 8785 w 18422"/>
                <a:gd name="T61" fmla="*/ 156 h 587"/>
                <a:gd name="T62" fmla="*/ 9786 w 18422"/>
                <a:gd name="T63" fmla="*/ 208 h 587"/>
                <a:gd name="T64" fmla="*/ 10689 w 18422"/>
                <a:gd name="T65" fmla="*/ 195 h 587"/>
                <a:gd name="T66" fmla="*/ 11241 w 18422"/>
                <a:gd name="T67" fmla="*/ 214 h 587"/>
                <a:gd name="T68" fmla="*/ 12479 w 18422"/>
                <a:gd name="T69" fmla="*/ 401 h 587"/>
                <a:gd name="T70" fmla="*/ 13324 w 18422"/>
                <a:gd name="T71" fmla="*/ 529 h 587"/>
                <a:gd name="T72" fmla="*/ 14147 w 18422"/>
                <a:gd name="T73" fmla="*/ 528 h 587"/>
                <a:gd name="T74" fmla="*/ 15961 w 18422"/>
                <a:gd name="T75" fmla="*/ 494 h 587"/>
                <a:gd name="T76" fmla="*/ 18422 w 18422"/>
                <a:gd name="T77" fmla="*/ 574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2" h="587">
                  <a:moveTo>
                    <a:pt x="18422" y="574"/>
                  </a:moveTo>
                  <a:cubicBezTo>
                    <a:pt x="18422" y="575"/>
                    <a:pt x="18422" y="575"/>
                    <a:pt x="18422" y="576"/>
                  </a:cubicBezTo>
                  <a:cubicBezTo>
                    <a:pt x="17602" y="587"/>
                    <a:pt x="16784" y="513"/>
                    <a:pt x="15965" y="498"/>
                  </a:cubicBezTo>
                  <a:cubicBezTo>
                    <a:pt x="15360" y="486"/>
                    <a:pt x="14753" y="502"/>
                    <a:pt x="14148" y="532"/>
                  </a:cubicBezTo>
                  <a:cubicBezTo>
                    <a:pt x="13872" y="546"/>
                    <a:pt x="13595" y="550"/>
                    <a:pt x="13320" y="533"/>
                  </a:cubicBezTo>
                  <a:cubicBezTo>
                    <a:pt x="13033" y="515"/>
                    <a:pt x="12750" y="461"/>
                    <a:pt x="12467" y="404"/>
                  </a:cubicBezTo>
                  <a:cubicBezTo>
                    <a:pt x="12057" y="321"/>
                    <a:pt x="11644" y="247"/>
                    <a:pt x="11227" y="217"/>
                  </a:cubicBezTo>
                  <a:cubicBezTo>
                    <a:pt x="11044" y="204"/>
                    <a:pt x="10859" y="198"/>
                    <a:pt x="10676" y="197"/>
                  </a:cubicBezTo>
                  <a:cubicBezTo>
                    <a:pt x="10376" y="195"/>
                    <a:pt x="10075" y="205"/>
                    <a:pt x="9775" y="210"/>
                  </a:cubicBezTo>
                  <a:cubicBezTo>
                    <a:pt x="9441" y="216"/>
                    <a:pt x="9114" y="198"/>
                    <a:pt x="8784" y="157"/>
                  </a:cubicBezTo>
                  <a:cubicBezTo>
                    <a:pt x="8520" y="124"/>
                    <a:pt x="8256" y="79"/>
                    <a:pt x="7993" y="46"/>
                  </a:cubicBezTo>
                  <a:cubicBezTo>
                    <a:pt x="7803" y="22"/>
                    <a:pt x="7612" y="5"/>
                    <a:pt x="7422" y="5"/>
                  </a:cubicBezTo>
                  <a:cubicBezTo>
                    <a:pt x="7212" y="6"/>
                    <a:pt x="7002" y="29"/>
                    <a:pt x="6795" y="70"/>
                  </a:cubicBezTo>
                  <a:cubicBezTo>
                    <a:pt x="6623" y="104"/>
                    <a:pt x="6453" y="149"/>
                    <a:pt x="6282" y="192"/>
                  </a:cubicBezTo>
                  <a:cubicBezTo>
                    <a:pt x="6074" y="246"/>
                    <a:pt x="5864" y="298"/>
                    <a:pt x="5652" y="333"/>
                  </a:cubicBezTo>
                  <a:cubicBezTo>
                    <a:pt x="5357" y="381"/>
                    <a:pt x="5056" y="405"/>
                    <a:pt x="4757" y="407"/>
                  </a:cubicBezTo>
                  <a:cubicBezTo>
                    <a:pt x="4063" y="412"/>
                    <a:pt x="3366" y="278"/>
                    <a:pt x="2671" y="247"/>
                  </a:cubicBezTo>
                  <a:cubicBezTo>
                    <a:pt x="2604" y="245"/>
                    <a:pt x="2538" y="242"/>
                    <a:pt x="2472" y="241"/>
                  </a:cubicBezTo>
                  <a:cubicBezTo>
                    <a:pt x="2396" y="239"/>
                    <a:pt x="2319" y="238"/>
                    <a:pt x="2243" y="238"/>
                  </a:cubicBezTo>
                  <a:cubicBezTo>
                    <a:pt x="1493" y="237"/>
                    <a:pt x="750" y="369"/>
                    <a:pt x="0" y="383"/>
                  </a:cubicBezTo>
                  <a:cubicBezTo>
                    <a:pt x="0" y="382"/>
                    <a:pt x="0" y="382"/>
                    <a:pt x="0" y="381"/>
                  </a:cubicBezTo>
                  <a:cubicBezTo>
                    <a:pt x="754" y="366"/>
                    <a:pt x="1500" y="233"/>
                    <a:pt x="2254" y="233"/>
                  </a:cubicBezTo>
                  <a:cubicBezTo>
                    <a:pt x="2330" y="233"/>
                    <a:pt x="2407" y="234"/>
                    <a:pt x="2483" y="236"/>
                  </a:cubicBezTo>
                  <a:cubicBezTo>
                    <a:pt x="2549" y="237"/>
                    <a:pt x="2616" y="240"/>
                    <a:pt x="2682" y="243"/>
                  </a:cubicBezTo>
                  <a:cubicBezTo>
                    <a:pt x="3374" y="274"/>
                    <a:pt x="4067" y="407"/>
                    <a:pt x="4758" y="402"/>
                  </a:cubicBezTo>
                  <a:cubicBezTo>
                    <a:pt x="5053" y="400"/>
                    <a:pt x="5350" y="378"/>
                    <a:pt x="5640" y="329"/>
                  </a:cubicBezTo>
                  <a:cubicBezTo>
                    <a:pt x="5850" y="294"/>
                    <a:pt x="6058" y="243"/>
                    <a:pt x="6265" y="189"/>
                  </a:cubicBezTo>
                  <a:cubicBezTo>
                    <a:pt x="6435" y="145"/>
                    <a:pt x="6605" y="100"/>
                    <a:pt x="6777" y="66"/>
                  </a:cubicBezTo>
                  <a:cubicBezTo>
                    <a:pt x="6984" y="25"/>
                    <a:pt x="7195" y="1"/>
                    <a:pt x="7405" y="1"/>
                  </a:cubicBezTo>
                  <a:cubicBezTo>
                    <a:pt x="7596" y="0"/>
                    <a:pt x="7790" y="18"/>
                    <a:pt x="7980" y="43"/>
                  </a:cubicBezTo>
                  <a:cubicBezTo>
                    <a:pt x="8249" y="77"/>
                    <a:pt x="8517" y="122"/>
                    <a:pt x="8785" y="156"/>
                  </a:cubicBezTo>
                  <a:cubicBezTo>
                    <a:pt x="9119" y="198"/>
                    <a:pt x="9449" y="215"/>
                    <a:pt x="9786" y="208"/>
                  </a:cubicBezTo>
                  <a:cubicBezTo>
                    <a:pt x="10087" y="203"/>
                    <a:pt x="10389" y="193"/>
                    <a:pt x="10689" y="195"/>
                  </a:cubicBezTo>
                  <a:cubicBezTo>
                    <a:pt x="10873" y="196"/>
                    <a:pt x="11058" y="201"/>
                    <a:pt x="11241" y="214"/>
                  </a:cubicBezTo>
                  <a:cubicBezTo>
                    <a:pt x="11657" y="244"/>
                    <a:pt x="12069" y="318"/>
                    <a:pt x="12479" y="401"/>
                  </a:cubicBezTo>
                  <a:cubicBezTo>
                    <a:pt x="12759" y="458"/>
                    <a:pt x="13040" y="512"/>
                    <a:pt x="13324" y="529"/>
                  </a:cubicBezTo>
                  <a:cubicBezTo>
                    <a:pt x="13597" y="546"/>
                    <a:pt x="13872" y="542"/>
                    <a:pt x="14147" y="528"/>
                  </a:cubicBezTo>
                  <a:cubicBezTo>
                    <a:pt x="14750" y="498"/>
                    <a:pt x="15356" y="482"/>
                    <a:pt x="15961" y="494"/>
                  </a:cubicBezTo>
                  <a:cubicBezTo>
                    <a:pt x="16781" y="510"/>
                    <a:pt x="17601" y="585"/>
                    <a:pt x="18422" y="5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6"/>
            <p:cNvSpPr>
              <a:spLocks/>
            </p:cNvSpPr>
            <p:nvPr userDrawn="1"/>
          </p:nvSpPr>
          <p:spPr bwMode="auto">
            <a:xfrm>
              <a:off x="4" y="3378"/>
              <a:ext cx="5751" cy="201"/>
            </a:xfrm>
            <a:custGeom>
              <a:avLst/>
              <a:gdLst>
                <a:gd name="T0" fmla="*/ 18423 w 18423"/>
                <a:gd name="T1" fmla="*/ 638 h 644"/>
                <a:gd name="T2" fmla="*/ 15906 w 18423"/>
                <a:gd name="T3" fmla="*/ 513 h 644"/>
                <a:gd name="T4" fmla="*/ 14037 w 18423"/>
                <a:gd name="T5" fmla="*/ 554 h 644"/>
                <a:gd name="T6" fmla="*/ 13204 w 18423"/>
                <a:gd name="T7" fmla="*/ 558 h 644"/>
                <a:gd name="T8" fmla="*/ 12368 w 18423"/>
                <a:gd name="T9" fmla="*/ 429 h 644"/>
                <a:gd name="T10" fmla="*/ 11137 w 18423"/>
                <a:gd name="T11" fmla="*/ 264 h 644"/>
                <a:gd name="T12" fmla="*/ 10588 w 18423"/>
                <a:gd name="T13" fmla="*/ 256 h 644"/>
                <a:gd name="T14" fmla="*/ 9697 w 18423"/>
                <a:gd name="T15" fmla="*/ 282 h 644"/>
                <a:gd name="T16" fmla="*/ 8731 w 18423"/>
                <a:gd name="T17" fmla="*/ 216 h 644"/>
                <a:gd name="T18" fmla="*/ 7951 w 18423"/>
                <a:gd name="T19" fmla="*/ 78 h 644"/>
                <a:gd name="T20" fmla="*/ 7417 w 18423"/>
                <a:gd name="T21" fmla="*/ 14 h 644"/>
                <a:gd name="T22" fmla="*/ 6819 w 18423"/>
                <a:gd name="T23" fmla="*/ 46 h 644"/>
                <a:gd name="T24" fmla="*/ 6335 w 18423"/>
                <a:gd name="T25" fmla="*/ 148 h 644"/>
                <a:gd name="T26" fmla="*/ 5709 w 18423"/>
                <a:gd name="T27" fmla="*/ 280 h 644"/>
                <a:gd name="T28" fmla="*/ 4852 w 18423"/>
                <a:gd name="T29" fmla="*/ 327 h 644"/>
                <a:gd name="T30" fmla="*/ 2709 w 18423"/>
                <a:gd name="T31" fmla="*/ 193 h 644"/>
                <a:gd name="T32" fmla="*/ 2513 w 18423"/>
                <a:gd name="T33" fmla="*/ 194 h 644"/>
                <a:gd name="T34" fmla="*/ 2287 w 18423"/>
                <a:gd name="T35" fmla="*/ 202 h 644"/>
                <a:gd name="T36" fmla="*/ 0 w 18423"/>
                <a:gd name="T37" fmla="*/ 437 h 644"/>
                <a:gd name="T38" fmla="*/ 1 w 18423"/>
                <a:gd name="T39" fmla="*/ 435 h 644"/>
                <a:gd name="T40" fmla="*/ 2297 w 18423"/>
                <a:gd name="T41" fmla="*/ 197 h 644"/>
                <a:gd name="T42" fmla="*/ 2523 w 18423"/>
                <a:gd name="T43" fmla="*/ 189 h 644"/>
                <a:gd name="T44" fmla="*/ 2720 w 18423"/>
                <a:gd name="T45" fmla="*/ 188 h 644"/>
                <a:gd name="T46" fmla="*/ 4853 w 18423"/>
                <a:gd name="T47" fmla="*/ 322 h 644"/>
                <a:gd name="T48" fmla="*/ 5695 w 18423"/>
                <a:gd name="T49" fmla="*/ 277 h 644"/>
                <a:gd name="T50" fmla="*/ 6317 w 18423"/>
                <a:gd name="T51" fmla="*/ 145 h 644"/>
                <a:gd name="T52" fmla="*/ 6800 w 18423"/>
                <a:gd name="T53" fmla="*/ 42 h 644"/>
                <a:gd name="T54" fmla="*/ 7399 w 18423"/>
                <a:gd name="T55" fmla="*/ 9 h 644"/>
                <a:gd name="T56" fmla="*/ 7939 w 18423"/>
                <a:gd name="T57" fmla="*/ 74 h 644"/>
                <a:gd name="T58" fmla="*/ 8734 w 18423"/>
                <a:gd name="T59" fmla="*/ 215 h 644"/>
                <a:gd name="T60" fmla="*/ 9710 w 18423"/>
                <a:gd name="T61" fmla="*/ 280 h 644"/>
                <a:gd name="T62" fmla="*/ 10603 w 18423"/>
                <a:gd name="T63" fmla="*/ 253 h 644"/>
                <a:gd name="T64" fmla="*/ 11152 w 18423"/>
                <a:gd name="T65" fmla="*/ 260 h 644"/>
                <a:gd name="T66" fmla="*/ 12381 w 18423"/>
                <a:gd name="T67" fmla="*/ 426 h 644"/>
                <a:gd name="T68" fmla="*/ 13209 w 18423"/>
                <a:gd name="T69" fmla="*/ 554 h 644"/>
                <a:gd name="T70" fmla="*/ 14035 w 18423"/>
                <a:gd name="T71" fmla="*/ 550 h 644"/>
                <a:gd name="T72" fmla="*/ 15901 w 18423"/>
                <a:gd name="T73" fmla="*/ 509 h 644"/>
                <a:gd name="T74" fmla="*/ 18423 w 18423"/>
                <a:gd name="T75" fmla="*/ 636 h 644"/>
                <a:gd name="T76" fmla="*/ 18423 w 18423"/>
                <a:gd name="T77" fmla="*/ 63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3" h="644">
                  <a:moveTo>
                    <a:pt x="18423" y="638"/>
                  </a:moveTo>
                  <a:cubicBezTo>
                    <a:pt x="17582" y="644"/>
                    <a:pt x="16745" y="538"/>
                    <a:pt x="15906" y="513"/>
                  </a:cubicBezTo>
                  <a:cubicBezTo>
                    <a:pt x="15283" y="494"/>
                    <a:pt x="14659" y="513"/>
                    <a:pt x="14037" y="554"/>
                  </a:cubicBezTo>
                  <a:cubicBezTo>
                    <a:pt x="13761" y="572"/>
                    <a:pt x="13479" y="576"/>
                    <a:pt x="13204" y="558"/>
                  </a:cubicBezTo>
                  <a:cubicBezTo>
                    <a:pt x="12922" y="540"/>
                    <a:pt x="12645" y="485"/>
                    <a:pt x="12368" y="429"/>
                  </a:cubicBezTo>
                  <a:cubicBezTo>
                    <a:pt x="11961" y="348"/>
                    <a:pt x="11551" y="284"/>
                    <a:pt x="11137" y="264"/>
                  </a:cubicBezTo>
                  <a:cubicBezTo>
                    <a:pt x="10954" y="255"/>
                    <a:pt x="10771" y="253"/>
                    <a:pt x="10588" y="256"/>
                  </a:cubicBezTo>
                  <a:cubicBezTo>
                    <a:pt x="10291" y="260"/>
                    <a:pt x="9994" y="275"/>
                    <a:pt x="9697" y="282"/>
                  </a:cubicBezTo>
                  <a:cubicBezTo>
                    <a:pt x="9370" y="290"/>
                    <a:pt x="9054" y="266"/>
                    <a:pt x="8731" y="216"/>
                  </a:cubicBezTo>
                  <a:cubicBezTo>
                    <a:pt x="8471" y="175"/>
                    <a:pt x="8211" y="121"/>
                    <a:pt x="7951" y="78"/>
                  </a:cubicBezTo>
                  <a:cubicBezTo>
                    <a:pt x="7775" y="48"/>
                    <a:pt x="7596" y="22"/>
                    <a:pt x="7417" y="14"/>
                  </a:cubicBezTo>
                  <a:cubicBezTo>
                    <a:pt x="7217" y="5"/>
                    <a:pt x="7016" y="15"/>
                    <a:pt x="6819" y="46"/>
                  </a:cubicBezTo>
                  <a:cubicBezTo>
                    <a:pt x="6657" y="72"/>
                    <a:pt x="6495" y="110"/>
                    <a:pt x="6335" y="148"/>
                  </a:cubicBezTo>
                  <a:cubicBezTo>
                    <a:pt x="6127" y="198"/>
                    <a:pt x="5919" y="247"/>
                    <a:pt x="5709" y="280"/>
                  </a:cubicBezTo>
                  <a:cubicBezTo>
                    <a:pt x="5426" y="325"/>
                    <a:pt x="5138" y="331"/>
                    <a:pt x="4852" y="327"/>
                  </a:cubicBezTo>
                  <a:cubicBezTo>
                    <a:pt x="4138" y="316"/>
                    <a:pt x="3425" y="197"/>
                    <a:pt x="2709" y="193"/>
                  </a:cubicBezTo>
                  <a:cubicBezTo>
                    <a:pt x="2644" y="193"/>
                    <a:pt x="2578" y="193"/>
                    <a:pt x="2513" y="194"/>
                  </a:cubicBezTo>
                  <a:cubicBezTo>
                    <a:pt x="2437" y="196"/>
                    <a:pt x="2362" y="199"/>
                    <a:pt x="2287" y="202"/>
                  </a:cubicBezTo>
                  <a:cubicBezTo>
                    <a:pt x="1521" y="236"/>
                    <a:pt x="768" y="413"/>
                    <a:pt x="0" y="437"/>
                  </a:cubicBezTo>
                  <a:cubicBezTo>
                    <a:pt x="0" y="436"/>
                    <a:pt x="0" y="435"/>
                    <a:pt x="1" y="435"/>
                  </a:cubicBezTo>
                  <a:cubicBezTo>
                    <a:pt x="772" y="411"/>
                    <a:pt x="1528" y="231"/>
                    <a:pt x="2297" y="197"/>
                  </a:cubicBezTo>
                  <a:cubicBezTo>
                    <a:pt x="2373" y="193"/>
                    <a:pt x="2448" y="190"/>
                    <a:pt x="2523" y="189"/>
                  </a:cubicBezTo>
                  <a:cubicBezTo>
                    <a:pt x="2589" y="188"/>
                    <a:pt x="2655" y="187"/>
                    <a:pt x="2720" y="188"/>
                  </a:cubicBezTo>
                  <a:cubicBezTo>
                    <a:pt x="3433" y="191"/>
                    <a:pt x="4142" y="311"/>
                    <a:pt x="4853" y="322"/>
                  </a:cubicBezTo>
                  <a:cubicBezTo>
                    <a:pt x="5134" y="326"/>
                    <a:pt x="5417" y="321"/>
                    <a:pt x="5695" y="277"/>
                  </a:cubicBezTo>
                  <a:cubicBezTo>
                    <a:pt x="5904" y="243"/>
                    <a:pt x="6110" y="194"/>
                    <a:pt x="6317" y="145"/>
                  </a:cubicBezTo>
                  <a:cubicBezTo>
                    <a:pt x="6477" y="106"/>
                    <a:pt x="6639" y="68"/>
                    <a:pt x="6800" y="42"/>
                  </a:cubicBezTo>
                  <a:cubicBezTo>
                    <a:pt x="6998" y="10"/>
                    <a:pt x="7199" y="0"/>
                    <a:pt x="7399" y="9"/>
                  </a:cubicBezTo>
                  <a:cubicBezTo>
                    <a:pt x="7580" y="17"/>
                    <a:pt x="7760" y="43"/>
                    <a:pt x="7939" y="74"/>
                  </a:cubicBezTo>
                  <a:cubicBezTo>
                    <a:pt x="8203" y="118"/>
                    <a:pt x="8469" y="173"/>
                    <a:pt x="8734" y="215"/>
                  </a:cubicBezTo>
                  <a:cubicBezTo>
                    <a:pt x="9060" y="266"/>
                    <a:pt x="9380" y="288"/>
                    <a:pt x="9710" y="280"/>
                  </a:cubicBezTo>
                  <a:cubicBezTo>
                    <a:pt x="10008" y="272"/>
                    <a:pt x="10305" y="257"/>
                    <a:pt x="10603" y="253"/>
                  </a:cubicBezTo>
                  <a:cubicBezTo>
                    <a:pt x="10786" y="250"/>
                    <a:pt x="10970" y="251"/>
                    <a:pt x="11152" y="260"/>
                  </a:cubicBezTo>
                  <a:cubicBezTo>
                    <a:pt x="11565" y="280"/>
                    <a:pt x="11975" y="345"/>
                    <a:pt x="12381" y="426"/>
                  </a:cubicBezTo>
                  <a:cubicBezTo>
                    <a:pt x="12656" y="481"/>
                    <a:pt x="12930" y="536"/>
                    <a:pt x="13209" y="554"/>
                  </a:cubicBezTo>
                  <a:cubicBezTo>
                    <a:pt x="13481" y="571"/>
                    <a:pt x="13762" y="568"/>
                    <a:pt x="14035" y="550"/>
                  </a:cubicBezTo>
                  <a:cubicBezTo>
                    <a:pt x="14655" y="508"/>
                    <a:pt x="15279" y="489"/>
                    <a:pt x="15901" y="509"/>
                  </a:cubicBezTo>
                  <a:cubicBezTo>
                    <a:pt x="16741" y="534"/>
                    <a:pt x="17580" y="642"/>
                    <a:pt x="18423" y="636"/>
                  </a:cubicBezTo>
                  <a:cubicBezTo>
                    <a:pt x="18423" y="637"/>
                    <a:pt x="18423" y="638"/>
                    <a:pt x="18423" y="6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37"/>
            <p:cNvSpPr>
              <a:spLocks/>
            </p:cNvSpPr>
            <p:nvPr userDrawn="1"/>
          </p:nvSpPr>
          <p:spPr bwMode="auto">
            <a:xfrm>
              <a:off x="4" y="3339"/>
              <a:ext cx="5751" cy="217"/>
            </a:xfrm>
            <a:custGeom>
              <a:avLst/>
              <a:gdLst>
                <a:gd name="T0" fmla="*/ 18423 w 18423"/>
                <a:gd name="T1" fmla="*/ 695 h 695"/>
                <a:gd name="T2" fmla="*/ 16237 w 18423"/>
                <a:gd name="T3" fmla="*/ 541 h 695"/>
                <a:gd name="T4" fmla="*/ 16171 w 18423"/>
                <a:gd name="T5" fmla="*/ 536 h 695"/>
                <a:gd name="T6" fmla="*/ 15816 w 18423"/>
                <a:gd name="T7" fmla="*/ 517 h 695"/>
                <a:gd name="T8" fmla="*/ 13922 w 18423"/>
                <a:gd name="T9" fmla="*/ 564 h 695"/>
                <a:gd name="T10" fmla="*/ 13913 w 18423"/>
                <a:gd name="T11" fmla="*/ 565 h 695"/>
                <a:gd name="T12" fmla="*/ 13079 w 18423"/>
                <a:gd name="T13" fmla="*/ 580 h 695"/>
                <a:gd name="T14" fmla="*/ 12258 w 18423"/>
                <a:gd name="T15" fmla="*/ 455 h 695"/>
                <a:gd name="T16" fmla="*/ 11037 w 18423"/>
                <a:gd name="T17" fmla="*/ 311 h 695"/>
                <a:gd name="T18" fmla="*/ 10496 w 18423"/>
                <a:gd name="T19" fmla="*/ 313 h 695"/>
                <a:gd name="T20" fmla="*/ 9628 w 18423"/>
                <a:gd name="T21" fmla="*/ 343 h 695"/>
                <a:gd name="T22" fmla="*/ 8697 w 18423"/>
                <a:gd name="T23" fmla="*/ 263 h 695"/>
                <a:gd name="T24" fmla="*/ 7923 w 18423"/>
                <a:gd name="T25" fmla="*/ 108 h 695"/>
                <a:gd name="T26" fmla="*/ 7414 w 18423"/>
                <a:gd name="T27" fmla="*/ 27 h 695"/>
                <a:gd name="T28" fmla="*/ 6834 w 18423"/>
                <a:gd name="T29" fmla="*/ 27 h 695"/>
                <a:gd name="T30" fmla="*/ 6370 w 18423"/>
                <a:gd name="T31" fmla="*/ 105 h 695"/>
                <a:gd name="T32" fmla="*/ 5770 w 18423"/>
                <a:gd name="T33" fmla="*/ 216 h 695"/>
                <a:gd name="T34" fmla="*/ 4925 w 18423"/>
                <a:gd name="T35" fmla="*/ 237 h 695"/>
                <a:gd name="T36" fmla="*/ 2737 w 18423"/>
                <a:gd name="T37" fmla="*/ 130 h 695"/>
                <a:gd name="T38" fmla="*/ 2543 w 18423"/>
                <a:gd name="T39" fmla="*/ 140 h 695"/>
                <a:gd name="T40" fmla="*/ 2319 w 18423"/>
                <a:gd name="T41" fmla="*/ 158 h 695"/>
                <a:gd name="T42" fmla="*/ 0 w 18423"/>
                <a:gd name="T43" fmla="*/ 484 h 695"/>
                <a:gd name="T44" fmla="*/ 0 w 18423"/>
                <a:gd name="T45" fmla="*/ 482 h 695"/>
                <a:gd name="T46" fmla="*/ 2330 w 18423"/>
                <a:gd name="T47" fmla="*/ 152 h 695"/>
                <a:gd name="T48" fmla="*/ 2553 w 18423"/>
                <a:gd name="T49" fmla="*/ 134 h 695"/>
                <a:gd name="T50" fmla="*/ 2747 w 18423"/>
                <a:gd name="T51" fmla="*/ 124 h 695"/>
                <a:gd name="T52" fmla="*/ 4925 w 18423"/>
                <a:gd name="T53" fmla="*/ 232 h 695"/>
                <a:gd name="T54" fmla="*/ 5756 w 18423"/>
                <a:gd name="T55" fmla="*/ 212 h 695"/>
                <a:gd name="T56" fmla="*/ 6352 w 18423"/>
                <a:gd name="T57" fmla="*/ 101 h 695"/>
                <a:gd name="T58" fmla="*/ 6815 w 18423"/>
                <a:gd name="T59" fmla="*/ 22 h 695"/>
                <a:gd name="T60" fmla="*/ 7396 w 18423"/>
                <a:gd name="T61" fmla="*/ 21 h 695"/>
                <a:gd name="T62" fmla="*/ 7910 w 18423"/>
                <a:gd name="T63" fmla="*/ 103 h 695"/>
                <a:gd name="T64" fmla="*/ 8701 w 18423"/>
                <a:gd name="T65" fmla="*/ 262 h 695"/>
                <a:gd name="T66" fmla="*/ 9642 w 18423"/>
                <a:gd name="T67" fmla="*/ 340 h 695"/>
                <a:gd name="T68" fmla="*/ 10512 w 18423"/>
                <a:gd name="T69" fmla="*/ 309 h 695"/>
                <a:gd name="T70" fmla="*/ 11053 w 18423"/>
                <a:gd name="T71" fmla="*/ 307 h 695"/>
                <a:gd name="T72" fmla="*/ 12272 w 18423"/>
                <a:gd name="T73" fmla="*/ 452 h 695"/>
                <a:gd name="T74" fmla="*/ 13085 w 18423"/>
                <a:gd name="T75" fmla="*/ 576 h 695"/>
                <a:gd name="T76" fmla="*/ 13911 w 18423"/>
                <a:gd name="T77" fmla="*/ 560 h 695"/>
                <a:gd name="T78" fmla="*/ 13920 w 18423"/>
                <a:gd name="T79" fmla="*/ 560 h 695"/>
                <a:gd name="T80" fmla="*/ 15811 w 18423"/>
                <a:gd name="T81" fmla="*/ 512 h 695"/>
                <a:gd name="T82" fmla="*/ 16166 w 18423"/>
                <a:gd name="T83" fmla="*/ 532 h 695"/>
                <a:gd name="T84" fmla="*/ 16232 w 18423"/>
                <a:gd name="T85" fmla="*/ 537 h 695"/>
                <a:gd name="T86" fmla="*/ 18423 w 18423"/>
                <a:gd name="T87" fmla="*/ 693 h 695"/>
                <a:gd name="T88" fmla="*/ 18423 w 18423"/>
                <a:gd name="T89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3" h="695">
                  <a:moveTo>
                    <a:pt x="18423" y="695"/>
                  </a:moveTo>
                  <a:cubicBezTo>
                    <a:pt x="17691" y="695"/>
                    <a:pt x="16966" y="594"/>
                    <a:pt x="16237" y="541"/>
                  </a:cubicBezTo>
                  <a:cubicBezTo>
                    <a:pt x="16211" y="539"/>
                    <a:pt x="16198" y="538"/>
                    <a:pt x="16171" y="536"/>
                  </a:cubicBezTo>
                  <a:cubicBezTo>
                    <a:pt x="16053" y="529"/>
                    <a:pt x="15935" y="522"/>
                    <a:pt x="15816" y="517"/>
                  </a:cubicBezTo>
                  <a:cubicBezTo>
                    <a:pt x="15183" y="490"/>
                    <a:pt x="14556" y="536"/>
                    <a:pt x="13922" y="564"/>
                  </a:cubicBezTo>
                  <a:cubicBezTo>
                    <a:pt x="13919" y="564"/>
                    <a:pt x="13917" y="565"/>
                    <a:pt x="13913" y="565"/>
                  </a:cubicBezTo>
                  <a:cubicBezTo>
                    <a:pt x="13636" y="577"/>
                    <a:pt x="13355" y="595"/>
                    <a:pt x="13079" y="580"/>
                  </a:cubicBezTo>
                  <a:cubicBezTo>
                    <a:pt x="12803" y="564"/>
                    <a:pt x="12531" y="508"/>
                    <a:pt x="12258" y="455"/>
                  </a:cubicBezTo>
                  <a:cubicBezTo>
                    <a:pt x="11855" y="378"/>
                    <a:pt x="11447" y="323"/>
                    <a:pt x="11037" y="311"/>
                  </a:cubicBezTo>
                  <a:cubicBezTo>
                    <a:pt x="10857" y="306"/>
                    <a:pt x="10676" y="308"/>
                    <a:pt x="10496" y="313"/>
                  </a:cubicBezTo>
                  <a:cubicBezTo>
                    <a:pt x="10207" y="321"/>
                    <a:pt x="9917" y="338"/>
                    <a:pt x="9628" y="343"/>
                  </a:cubicBezTo>
                  <a:cubicBezTo>
                    <a:pt x="9313" y="348"/>
                    <a:pt x="9007" y="317"/>
                    <a:pt x="8697" y="263"/>
                  </a:cubicBezTo>
                  <a:cubicBezTo>
                    <a:pt x="8439" y="217"/>
                    <a:pt x="8181" y="159"/>
                    <a:pt x="7923" y="108"/>
                  </a:cubicBezTo>
                  <a:cubicBezTo>
                    <a:pt x="7755" y="74"/>
                    <a:pt x="7584" y="44"/>
                    <a:pt x="7414" y="27"/>
                  </a:cubicBezTo>
                  <a:cubicBezTo>
                    <a:pt x="7221" y="9"/>
                    <a:pt x="7027" y="6"/>
                    <a:pt x="6834" y="27"/>
                  </a:cubicBezTo>
                  <a:cubicBezTo>
                    <a:pt x="6678" y="44"/>
                    <a:pt x="6523" y="74"/>
                    <a:pt x="6370" y="105"/>
                  </a:cubicBezTo>
                  <a:cubicBezTo>
                    <a:pt x="6171" y="146"/>
                    <a:pt x="5972" y="189"/>
                    <a:pt x="5770" y="216"/>
                  </a:cubicBezTo>
                  <a:cubicBezTo>
                    <a:pt x="5490" y="254"/>
                    <a:pt x="5206" y="249"/>
                    <a:pt x="4925" y="237"/>
                  </a:cubicBezTo>
                  <a:cubicBezTo>
                    <a:pt x="4197" y="205"/>
                    <a:pt x="3467" y="101"/>
                    <a:pt x="2737" y="130"/>
                  </a:cubicBezTo>
                  <a:cubicBezTo>
                    <a:pt x="2672" y="132"/>
                    <a:pt x="2607" y="136"/>
                    <a:pt x="2543" y="140"/>
                  </a:cubicBezTo>
                  <a:cubicBezTo>
                    <a:pt x="2468" y="145"/>
                    <a:pt x="2393" y="151"/>
                    <a:pt x="2319" y="158"/>
                  </a:cubicBezTo>
                  <a:cubicBezTo>
                    <a:pt x="1542" y="231"/>
                    <a:pt x="783" y="454"/>
                    <a:pt x="0" y="484"/>
                  </a:cubicBezTo>
                  <a:cubicBezTo>
                    <a:pt x="0" y="483"/>
                    <a:pt x="0" y="483"/>
                    <a:pt x="0" y="482"/>
                  </a:cubicBezTo>
                  <a:cubicBezTo>
                    <a:pt x="787" y="452"/>
                    <a:pt x="1549" y="225"/>
                    <a:pt x="2330" y="152"/>
                  </a:cubicBezTo>
                  <a:cubicBezTo>
                    <a:pt x="2404" y="145"/>
                    <a:pt x="2479" y="139"/>
                    <a:pt x="2553" y="134"/>
                  </a:cubicBezTo>
                  <a:cubicBezTo>
                    <a:pt x="2618" y="130"/>
                    <a:pt x="2683" y="126"/>
                    <a:pt x="2747" y="124"/>
                  </a:cubicBezTo>
                  <a:cubicBezTo>
                    <a:pt x="3475" y="95"/>
                    <a:pt x="4201" y="199"/>
                    <a:pt x="4925" y="232"/>
                  </a:cubicBezTo>
                  <a:cubicBezTo>
                    <a:pt x="5202" y="244"/>
                    <a:pt x="5481" y="249"/>
                    <a:pt x="5756" y="212"/>
                  </a:cubicBezTo>
                  <a:cubicBezTo>
                    <a:pt x="5956" y="184"/>
                    <a:pt x="6154" y="142"/>
                    <a:pt x="6352" y="101"/>
                  </a:cubicBezTo>
                  <a:cubicBezTo>
                    <a:pt x="6505" y="69"/>
                    <a:pt x="6660" y="39"/>
                    <a:pt x="6815" y="22"/>
                  </a:cubicBezTo>
                  <a:cubicBezTo>
                    <a:pt x="7008" y="0"/>
                    <a:pt x="7203" y="3"/>
                    <a:pt x="7396" y="21"/>
                  </a:cubicBezTo>
                  <a:cubicBezTo>
                    <a:pt x="7568" y="38"/>
                    <a:pt x="7740" y="69"/>
                    <a:pt x="7910" y="103"/>
                  </a:cubicBezTo>
                  <a:cubicBezTo>
                    <a:pt x="8173" y="155"/>
                    <a:pt x="8437" y="216"/>
                    <a:pt x="8701" y="262"/>
                  </a:cubicBezTo>
                  <a:cubicBezTo>
                    <a:pt x="9015" y="317"/>
                    <a:pt x="9324" y="347"/>
                    <a:pt x="9642" y="340"/>
                  </a:cubicBezTo>
                  <a:cubicBezTo>
                    <a:pt x="9932" y="335"/>
                    <a:pt x="10222" y="318"/>
                    <a:pt x="10512" y="309"/>
                  </a:cubicBezTo>
                  <a:cubicBezTo>
                    <a:pt x="10692" y="304"/>
                    <a:pt x="10874" y="302"/>
                    <a:pt x="11053" y="307"/>
                  </a:cubicBezTo>
                  <a:cubicBezTo>
                    <a:pt x="11463" y="319"/>
                    <a:pt x="11869" y="374"/>
                    <a:pt x="12272" y="452"/>
                  </a:cubicBezTo>
                  <a:cubicBezTo>
                    <a:pt x="12542" y="504"/>
                    <a:pt x="12811" y="559"/>
                    <a:pt x="13085" y="576"/>
                  </a:cubicBezTo>
                  <a:cubicBezTo>
                    <a:pt x="13359" y="592"/>
                    <a:pt x="13636" y="573"/>
                    <a:pt x="13911" y="560"/>
                  </a:cubicBezTo>
                  <a:cubicBezTo>
                    <a:pt x="13915" y="560"/>
                    <a:pt x="13917" y="560"/>
                    <a:pt x="13920" y="560"/>
                  </a:cubicBezTo>
                  <a:cubicBezTo>
                    <a:pt x="14553" y="531"/>
                    <a:pt x="15179" y="485"/>
                    <a:pt x="15811" y="512"/>
                  </a:cubicBezTo>
                  <a:cubicBezTo>
                    <a:pt x="15929" y="517"/>
                    <a:pt x="16048" y="524"/>
                    <a:pt x="16166" y="532"/>
                  </a:cubicBezTo>
                  <a:cubicBezTo>
                    <a:pt x="16192" y="534"/>
                    <a:pt x="16206" y="535"/>
                    <a:pt x="16232" y="537"/>
                  </a:cubicBezTo>
                  <a:cubicBezTo>
                    <a:pt x="16962" y="590"/>
                    <a:pt x="17689" y="693"/>
                    <a:pt x="18423" y="693"/>
                  </a:cubicBezTo>
                  <a:cubicBezTo>
                    <a:pt x="18423" y="694"/>
                    <a:pt x="18423" y="694"/>
                    <a:pt x="18423" y="6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8"/>
            <p:cNvSpPr>
              <a:spLocks/>
            </p:cNvSpPr>
            <p:nvPr userDrawn="1"/>
          </p:nvSpPr>
          <p:spPr bwMode="auto">
            <a:xfrm>
              <a:off x="4" y="3301"/>
              <a:ext cx="5751" cy="234"/>
            </a:xfrm>
            <a:custGeom>
              <a:avLst/>
              <a:gdLst>
                <a:gd name="T0" fmla="*/ 18423 w 18423"/>
                <a:gd name="T1" fmla="*/ 749 h 749"/>
                <a:gd name="T2" fmla="*/ 16240 w 18423"/>
                <a:gd name="T3" fmla="*/ 547 h 749"/>
                <a:gd name="T4" fmla="*/ 16135 w 18423"/>
                <a:gd name="T5" fmla="*/ 538 h 749"/>
                <a:gd name="T6" fmla="*/ 15763 w 18423"/>
                <a:gd name="T7" fmla="*/ 511 h 749"/>
                <a:gd name="T8" fmla="*/ 13813 w 18423"/>
                <a:gd name="T9" fmla="*/ 567 h 749"/>
                <a:gd name="T10" fmla="*/ 13780 w 18423"/>
                <a:gd name="T11" fmla="*/ 569 h 749"/>
                <a:gd name="T12" fmla="*/ 12953 w 18423"/>
                <a:gd name="T13" fmla="*/ 602 h 749"/>
                <a:gd name="T14" fmla="*/ 12142 w 18423"/>
                <a:gd name="T15" fmla="*/ 486 h 749"/>
                <a:gd name="T16" fmla="*/ 10934 w 18423"/>
                <a:gd name="T17" fmla="*/ 364 h 749"/>
                <a:gd name="T18" fmla="*/ 10406 w 18423"/>
                <a:gd name="T19" fmla="*/ 371 h 749"/>
                <a:gd name="T20" fmla="*/ 9575 w 18423"/>
                <a:gd name="T21" fmla="*/ 393 h 749"/>
                <a:gd name="T22" fmla="*/ 8691 w 18423"/>
                <a:gd name="T23" fmla="*/ 300 h 749"/>
                <a:gd name="T24" fmla="*/ 7416 w 18423"/>
                <a:gd name="T25" fmla="*/ 50 h 749"/>
                <a:gd name="T26" fmla="*/ 6837 w 18423"/>
                <a:gd name="T27" fmla="*/ 18 h 749"/>
                <a:gd name="T28" fmla="*/ 6383 w 18423"/>
                <a:gd name="T29" fmla="*/ 70 h 749"/>
                <a:gd name="T30" fmla="*/ 5799 w 18423"/>
                <a:gd name="T31" fmla="*/ 156 h 749"/>
                <a:gd name="T32" fmla="*/ 4963 w 18423"/>
                <a:gd name="T33" fmla="*/ 148 h 749"/>
                <a:gd name="T34" fmla="*/ 2749 w 18423"/>
                <a:gd name="T35" fmla="*/ 70 h 749"/>
                <a:gd name="T36" fmla="*/ 2557 w 18423"/>
                <a:gd name="T37" fmla="*/ 89 h 749"/>
                <a:gd name="T38" fmla="*/ 2336 w 18423"/>
                <a:gd name="T39" fmla="*/ 119 h 749"/>
                <a:gd name="T40" fmla="*/ 0 w 18423"/>
                <a:gd name="T41" fmla="*/ 530 h 749"/>
                <a:gd name="T42" fmla="*/ 0 w 18423"/>
                <a:gd name="T43" fmla="*/ 528 h 749"/>
                <a:gd name="T44" fmla="*/ 2346 w 18423"/>
                <a:gd name="T45" fmla="*/ 112 h 749"/>
                <a:gd name="T46" fmla="*/ 2567 w 18423"/>
                <a:gd name="T47" fmla="*/ 83 h 749"/>
                <a:gd name="T48" fmla="*/ 2759 w 18423"/>
                <a:gd name="T49" fmla="*/ 64 h 749"/>
                <a:gd name="T50" fmla="*/ 4964 w 18423"/>
                <a:gd name="T51" fmla="*/ 143 h 749"/>
                <a:gd name="T52" fmla="*/ 5784 w 18423"/>
                <a:gd name="T53" fmla="*/ 151 h 749"/>
                <a:gd name="T54" fmla="*/ 6364 w 18423"/>
                <a:gd name="T55" fmla="*/ 64 h 749"/>
                <a:gd name="T56" fmla="*/ 6818 w 18423"/>
                <a:gd name="T57" fmla="*/ 11 h 749"/>
                <a:gd name="T58" fmla="*/ 7398 w 18423"/>
                <a:gd name="T59" fmla="*/ 43 h 749"/>
                <a:gd name="T60" fmla="*/ 7900 w 18423"/>
                <a:gd name="T61" fmla="*/ 136 h 749"/>
                <a:gd name="T62" fmla="*/ 8697 w 18423"/>
                <a:gd name="T63" fmla="*/ 299 h 749"/>
                <a:gd name="T64" fmla="*/ 9591 w 18423"/>
                <a:gd name="T65" fmla="*/ 391 h 749"/>
                <a:gd name="T66" fmla="*/ 10424 w 18423"/>
                <a:gd name="T67" fmla="*/ 367 h 749"/>
                <a:gd name="T68" fmla="*/ 10952 w 18423"/>
                <a:gd name="T69" fmla="*/ 359 h 749"/>
                <a:gd name="T70" fmla="*/ 12157 w 18423"/>
                <a:gd name="T71" fmla="*/ 483 h 749"/>
                <a:gd name="T72" fmla="*/ 12960 w 18423"/>
                <a:gd name="T73" fmla="*/ 598 h 749"/>
                <a:gd name="T74" fmla="*/ 13778 w 18423"/>
                <a:gd name="T75" fmla="*/ 564 h 749"/>
                <a:gd name="T76" fmla="*/ 13811 w 18423"/>
                <a:gd name="T77" fmla="*/ 562 h 749"/>
                <a:gd name="T78" fmla="*/ 15758 w 18423"/>
                <a:gd name="T79" fmla="*/ 506 h 749"/>
                <a:gd name="T80" fmla="*/ 16130 w 18423"/>
                <a:gd name="T81" fmla="*/ 533 h 749"/>
                <a:gd name="T82" fmla="*/ 16235 w 18423"/>
                <a:gd name="T83" fmla="*/ 543 h 749"/>
                <a:gd name="T84" fmla="*/ 18422 w 18423"/>
                <a:gd name="T85" fmla="*/ 748 h 749"/>
                <a:gd name="T86" fmla="*/ 18423 w 18423"/>
                <a:gd name="T8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23" h="749">
                  <a:moveTo>
                    <a:pt x="18423" y="749"/>
                  </a:moveTo>
                  <a:cubicBezTo>
                    <a:pt x="17690" y="744"/>
                    <a:pt x="16967" y="617"/>
                    <a:pt x="16240" y="547"/>
                  </a:cubicBezTo>
                  <a:cubicBezTo>
                    <a:pt x="16205" y="544"/>
                    <a:pt x="16170" y="541"/>
                    <a:pt x="16135" y="538"/>
                  </a:cubicBezTo>
                  <a:cubicBezTo>
                    <a:pt x="16011" y="527"/>
                    <a:pt x="15887" y="518"/>
                    <a:pt x="15763" y="511"/>
                  </a:cubicBezTo>
                  <a:cubicBezTo>
                    <a:pt x="15111" y="474"/>
                    <a:pt x="14465" y="522"/>
                    <a:pt x="13813" y="567"/>
                  </a:cubicBezTo>
                  <a:cubicBezTo>
                    <a:pt x="13800" y="568"/>
                    <a:pt x="13793" y="568"/>
                    <a:pt x="13780" y="569"/>
                  </a:cubicBezTo>
                  <a:cubicBezTo>
                    <a:pt x="13505" y="589"/>
                    <a:pt x="13228" y="616"/>
                    <a:pt x="12953" y="602"/>
                  </a:cubicBezTo>
                  <a:cubicBezTo>
                    <a:pt x="12680" y="588"/>
                    <a:pt x="12412" y="535"/>
                    <a:pt x="12142" y="486"/>
                  </a:cubicBezTo>
                  <a:cubicBezTo>
                    <a:pt x="11743" y="414"/>
                    <a:pt x="11339" y="370"/>
                    <a:pt x="10934" y="364"/>
                  </a:cubicBezTo>
                  <a:cubicBezTo>
                    <a:pt x="10759" y="361"/>
                    <a:pt x="10582" y="365"/>
                    <a:pt x="10406" y="371"/>
                  </a:cubicBezTo>
                  <a:cubicBezTo>
                    <a:pt x="10129" y="381"/>
                    <a:pt x="9852" y="395"/>
                    <a:pt x="9575" y="393"/>
                  </a:cubicBezTo>
                  <a:cubicBezTo>
                    <a:pt x="9278" y="391"/>
                    <a:pt x="8984" y="352"/>
                    <a:pt x="8691" y="300"/>
                  </a:cubicBezTo>
                  <a:cubicBezTo>
                    <a:pt x="8266" y="223"/>
                    <a:pt x="7843" y="110"/>
                    <a:pt x="7416" y="50"/>
                  </a:cubicBezTo>
                  <a:cubicBezTo>
                    <a:pt x="7224" y="23"/>
                    <a:pt x="7030" y="7"/>
                    <a:pt x="6837" y="18"/>
                  </a:cubicBezTo>
                  <a:cubicBezTo>
                    <a:pt x="6685" y="26"/>
                    <a:pt x="6533" y="46"/>
                    <a:pt x="6383" y="70"/>
                  </a:cubicBezTo>
                  <a:cubicBezTo>
                    <a:pt x="6188" y="100"/>
                    <a:pt x="5995" y="135"/>
                    <a:pt x="5799" y="156"/>
                  </a:cubicBezTo>
                  <a:cubicBezTo>
                    <a:pt x="5521" y="184"/>
                    <a:pt x="5241" y="170"/>
                    <a:pt x="4963" y="148"/>
                  </a:cubicBezTo>
                  <a:cubicBezTo>
                    <a:pt x="4227" y="92"/>
                    <a:pt x="3487" y="6"/>
                    <a:pt x="2749" y="70"/>
                  </a:cubicBezTo>
                  <a:cubicBezTo>
                    <a:pt x="2685" y="76"/>
                    <a:pt x="2621" y="82"/>
                    <a:pt x="2557" y="89"/>
                  </a:cubicBezTo>
                  <a:cubicBezTo>
                    <a:pt x="2483" y="98"/>
                    <a:pt x="2409" y="108"/>
                    <a:pt x="2336" y="119"/>
                  </a:cubicBezTo>
                  <a:cubicBezTo>
                    <a:pt x="1553" y="232"/>
                    <a:pt x="795" y="497"/>
                    <a:pt x="0" y="530"/>
                  </a:cubicBezTo>
                  <a:cubicBezTo>
                    <a:pt x="0" y="529"/>
                    <a:pt x="0" y="529"/>
                    <a:pt x="0" y="528"/>
                  </a:cubicBezTo>
                  <a:cubicBezTo>
                    <a:pt x="799" y="495"/>
                    <a:pt x="1560" y="227"/>
                    <a:pt x="2346" y="112"/>
                  </a:cubicBezTo>
                  <a:cubicBezTo>
                    <a:pt x="2419" y="102"/>
                    <a:pt x="2493" y="92"/>
                    <a:pt x="2567" y="83"/>
                  </a:cubicBezTo>
                  <a:cubicBezTo>
                    <a:pt x="2631" y="76"/>
                    <a:pt x="2695" y="69"/>
                    <a:pt x="2759" y="64"/>
                  </a:cubicBezTo>
                  <a:cubicBezTo>
                    <a:pt x="3495" y="0"/>
                    <a:pt x="4231" y="87"/>
                    <a:pt x="4964" y="143"/>
                  </a:cubicBezTo>
                  <a:cubicBezTo>
                    <a:pt x="5236" y="164"/>
                    <a:pt x="5511" y="180"/>
                    <a:pt x="5784" y="151"/>
                  </a:cubicBezTo>
                  <a:cubicBezTo>
                    <a:pt x="5979" y="130"/>
                    <a:pt x="6171" y="95"/>
                    <a:pt x="6364" y="64"/>
                  </a:cubicBezTo>
                  <a:cubicBezTo>
                    <a:pt x="6514" y="40"/>
                    <a:pt x="6666" y="20"/>
                    <a:pt x="6818" y="11"/>
                  </a:cubicBezTo>
                  <a:cubicBezTo>
                    <a:pt x="7012" y="0"/>
                    <a:pt x="7206" y="16"/>
                    <a:pt x="7398" y="43"/>
                  </a:cubicBezTo>
                  <a:cubicBezTo>
                    <a:pt x="7566" y="67"/>
                    <a:pt x="7734" y="100"/>
                    <a:pt x="7900" y="136"/>
                  </a:cubicBezTo>
                  <a:cubicBezTo>
                    <a:pt x="8165" y="192"/>
                    <a:pt x="8431" y="252"/>
                    <a:pt x="8697" y="299"/>
                  </a:cubicBezTo>
                  <a:cubicBezTo>
                    <a:pt x="8993" y="352"/>
                    <a:pt x="9290" y="389"/>
                    <a:pt x="9591" y="391"/>
                  </a:cubicBezTo>
                  <a:cubicBezTo>
                    <a:pt x="9868" y="392"/>
                    <a:pt x="10146" y="377"/>
                    <a:pt x="10424" y="367"/>
                  </a:cubicBezTo>
                  <a:cubicBezTo>
                    <a:pt x="10599" y="361"/>
                    <a:pt x="10776" y="357"/>
                    <a:pt x="10952" y="359"/>
                  </a:cubicBezTo>
                  <a:cubicBezTo>
                    <a:pt x="11356" y="365"/>
                    <a:pt x="11759" y="411"/>
                    <a:pt x="12157" y="483"/>
                  </a:cubicBezTo>
                  <a:cubicBezTo>
                    <a:pt x="12424" y="531"/>
                    <a:pt x="12689" y="585"/>
                    <a:pt x="12960" y="598"/>
                  </a:cubicBezTo>
                  <a:cubicBezTo>
                    <a:pt x="13232" y="611"/>
                    <a:pt x="13506" y="584"/>
                    <a:pt x="13778" y="564"/>
                  </a:cubicBezTo>
                  <a:cubicBezTo>
                    <a:pt x="13791" y="564"/>
                    <a:pt x="13798" y="563"/>
                    <a:pt x="13811" y="562"/>
                  </a:cubicBezTo>
                  <a:cubicBezTo>
                    <a:pt x="14462" y="517"/>
                    <a:pt x="15107" y="470"/>
                    <a:pt x="15758" y="506"/>
                  </a:cubicBezTo>
                  <a:cubicBezTo>
                    <a:pt x="15882" y="513"/>
                    <a:pt x="16006" y="522"/>
                    <a:pt x="16130" y="533"/>
                  </a:cubicBezTo>
                  <a:cubicBezTo>
                    <a:pt x="16165" y="536"/>
                    <a:pt x="16200" y="539"/>
                    <a:pt x="16235" y="543"/>
                  </a:cubicBezTo>
                  <a:cubicBezTo>
                    <a:pt x="16963" y="613"/>
                    <a:pt x="17688" y="742"/>
                    <a:pt x="18422" y="748"/>
                  </a:cubicBezTo>
                  <a:cubicBezTo>
                    <a:pt x="18423" y="748"/>
                    <a:pt x="18423" y="749"/>
                    <a:pt x="18423" y="7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39"/>
            <p:cNvSpPr>
              <a:spLocks/>
            </p:cNvSpPr>
            <p:nvPr userDrawn="1"/>
          </p:nvSpPr>
          <p:spPr bwMode="auto">
            <a:xfrm>
              <a:off x="4" y="3238"/>
              <a:ext cx="5751" cy="277"/>
            </a:xfrm>
            <a:custGeom>
              <a:avLst/>
              <a:gdLst>
                <a:gd name="T0" fmla="*/ 18423 w 18423"/>
                <a:gd name="T1" fmla="*/ 886 h 886"/>
                <a:gd name="T2" fmla="*/ 16251 w 18423"/>
                <a:gd name="T3" fmla="*/ 633 h 886"/>
                <a:gd name="T4" fmla="*/ 16118 w 18423"/>
                <a:gd name="T5" fmla="*/ 617 h 886"/>
                <a:gd name="T6" fmla="*/ 15725 w 18423"/>
                <a:gd name="T7" fmla="*/ 581 h 886"/>
                <a:gd name="T8" fmla="*/ 13736 w 18423"/>
                <a:gd name="T9" fmla="*/ 646 h 886"/>
                <a:gd name="T10" fmla="*/ 13684 w 18423"/>
                <a:gd name="T11" fmla="*/ 651 h 886"/>
                <a:gd name="T12" fmla="*/ 12810 w 18423"/>
                <a:gd name="T13" fmla="*/ 708 h 886"/>
                <a:gd name="T14" fmla="*/ 12008 w 18423"/>
                <a:gd name="T15" fmla="*/ 603 h 886"/>
                <a:gd name="T16" fmla="*/ 10837 w 18423"/>
                <a:gd name="T17" fmla="*/ 505 h 886"/>
                <a:gd name="T18" fmla="*/ 10314 w 18423"/>
                <a:gd name="T19" fmla="*/ 514 h 886"/>
                <a:gd name="T20" fmla="*/ 9542 w 18423"/>
                <a:gd name="T21" fmla="*/ 513 h 886"/>
                <a:gd name="T22" fmla="*/ 8746 w 18423"/>
                <a:gd name="T23" fmla="*/ 369 h 886"/>
                <a:gd name="T24" fmla="*/ 7945 w 18423"/>
                <a:gd name="T25" fmla="*/ 232 h 886"/>
                <a:gd name="T26" fmla="*/ 7428 w 18423"/>
                <a:gd name="T27" fmla="*/ 166 h 886"/>
                <a:gd name="T28" fmla="*/ 6824 w 18423"/>
                <a:gd name="T29" fmla="*/ 101 h 886"/>
                <a:gd name="T30" fmla="*/ 6346 w 18423"/>
                <a:gd name="T31" fmla="*/ 126 h 886"/>
                <a:gd name="T32" fmla="*/ 6344 w 18423"/>
                <a:gd name="T33" fmla="*/ 127 h 886"/>
                <a:gd name="T34" fmla="*/ 5853 w 18423"/>
                <a:gd name="T35" fmla="*/ 180 h 886"/>
                <a:gd name="T36" fmla="*/ 4987 w 18423"/>
                <a:gd name="T37" fmla="*/ 153 h 886"/>
                <a:gd name="T38" fmla="*/ 2735 w 18423"/>
                <a:gd name="T39" fmla="*/ 109 h 886"/>
                <a:gd name="T40" fmla="*/ 2537 w 18423"/>
                <a:gd name="T41" fmla="*/ 139 h 886"/>
                <a:gd name="T42" fmla="*/ 2326 w 18423"/>
                <a:gd name="T43" fmla="*/ 178 h 886"/>
                <a:gd name="T44" fmla="*/ 0 w 18423"/>
                <a:gd name="T45" fmla="*/ 658 h 886"/>
                <a:gd name="T46" fmla="*/ 0 w 18423"/>
                <a:gd name="T47" fmla="*/ 656 h 886"/>
                <a:gd name="T48" fmla="*/ 2336 w 18423"/>
                <a:gd name="T49" fmla="*/ 171 h 886"/>
                <a:gd name="T50" fmla="*/ 2547 w 18423"/>
                <a:gd name="T51" fmla="*/ 132 h 886"/>
                <a:gd name="T52" fmla="*/ 2746 w 18423"/>
                <a:gd name="T53" fmla="*/ 102 h 886"/>
                <a:gd name="T54" fmla="*/ 4988 w 18423"/>
                <a:gd name="T55" fmla="*/ 148 h 886"/>
                <a:gd name="T56" fmla="*/ 5837 w 18423"/>
                <a:gd name="T57" fmla="*/ 174 h 886"/>
                <a:gd name="T58" fmla="*/ 6326 w 18423"/>
                <a:gd name="T59" fmla="*/ 121 h 886"/>
                <a:gd name="T60" fmla="*/ 6328 w 18423"/>
                <a:gd name="T61" fmla="*/ 120 h 886"/>
                <a:gd name="T62" fmla="*/ 6805 w 18423"/>
                <a:gd name="T63" fmla="*/ 94 h 886"/>
                <a:gd name="T64" fmla="*/ 7410 w 18423"/>
                <a:gd name="T65" fmla="*/ 159 h 886"/>
                <a:gd name="T66" fmla="*/ 7930 w 18423"/>
                <a:gd name="T67" fmla="*/ 226 h 886"/>
                <a:gd name="T68" fmla="*/ 8754 w 18423"/>
                <a:gd name="T69" fmla="*/ 367 h 886"/>
                <a:gd name="T70" fmla="*/ 9558 w 18423"/>
                <a:gd name="T71" fmla="*/ 510 h 886"/>
                <a:gd name="T72" fmla="*/ 10333 w 18423"/>
                <a:gd name="T73" fmla="*/ 510 h 886"/>
                <a:gd name="T74" fmla="*/ 10856 w 18423"/>
                <a:gd name="T75" fmla="*/ 500 h 886"/>
                <a:gd name="T76" fmla="*/ 12025 w 18423"/>
                <a:gd name="T77" fmla="*/ 599 h 886"/>
                <a:gd name="T78" fmla="*/ 12818 w 18423"/>
                <a:gd name="T79" fmla="*/ 703 h 886"/>
                <a:gd name="T80" fmla="*/ 13681 w 18423"/>
                <a:gd name="T81" fmla="*/ 647 h 886"/>
                <a:gd name="T82" fmla="*/ 13733 w 18423"/>
                <a:gd name="T83" fmla="*/ 642 h 886"/>
                <a:gd name="T84" fmla="*/ 15719 w 18423"/>
                <a:gd name="T85" fmla="*/ 576 h 886"/>
                <a:gd name="T86" fmla="*/ 16112 w 18423"/>
                <a:gd name="T87" fmla="*/ 612 h 886"/>
                <a:gd name="T88" fmla="*/ 16245 w 18423"/>
                <a:gd name="T89" fmla="*/ 628 h 886"/>
                <a:gd name="T90" fmla="*/ 18422 w 18423"/>
                <a:gd name="T91" fmla="*/ 884 h 886"/>
                <a:gd name="T92" fmla="*/ 18423 w 18423"/>
                <a:gd name="T93" fmla="*/ 886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23" h="886">
                  <a:moveTo>
                    <a:pt x="18423" y="886"/>
                  </a:moveTo>
                  <a:cubicBezTo>
                    <a:pt x="17691" y="875"/>
                    <a:pt x="16974" y="723"/>
                    <a:pt x="16251" y="633"/>
                  </a:cubicBezTo>
                  <a:cubicBezTo>
                    <a:pt x="16207" y="627"/>
                    <a:pt x="16162" y="622"/>
                    <a:pt x="16118" y="617"/>
                  </a:cubicBezTo>
                  <a:cubicBezTo>
                    <a:pt x="15987" y="602"/>
                    <a:pt x="15856" y="590"/>
                    <a:pt x="15725" y="581"/>
                  </a:cubicBezTo>
                  <a:cubicBezTo>
                    <a:pt x="15060" y="533"/>
                    <a:pt x="14400" y="582"/>
                    <a:pt x="13736" y="646"/>
                  </a:cubicBezTo>
                  <a:cubicBezTo>
                    <a:pt x="13719" y="648"/>
                    <a:pt x="13702" y="650"/>
                    <a:pt x="13684" y="651"/>
                  </a:cubicBezTo>
                  <a:cubicBezTo>
                    <a:pt x="13394" y="680"/>
                    <a:pt x="13100" y="720"/>
                    <a:pt x="12810" y="708"/>
                  </a:cubicBezTo>
                  <a:cubicBezTo>
                    <a:pt x="12540" y="696"/>
                    <a:pt x="12275" y="645"/>
                    <a:pt x="12008" y="603"/>
                  </a:cubicBezTo>
                  <a:cubicBezTo>
                    <a:pt x="11621" y="540"/>
                    <a:pt x="11229" y="507"/>
                    <a:pt x="10837" y="505"/>
                  </a:cubicBezTo>
                  <a:cubicBezTo>
                    <a:pt x="10663" y="504"/>
                    <a:pt x="10489" y="509"/>
                    <a:pt x="10314" y="514"/>
                  </a:cubicBezTo>
                  <a:cubicBezTo>
                    <a:pt x="10058" y="522"/>
                    <a:pt x="9797" y="537"/>
                    <a:pt x="9542" y="513"/>
                  </a:cubicBezTo>
                  <a:cubicBezTo>
                    <a:pt x="9273" y="487"/>
                    <a:pt x="9010" y="427"/>
                    <a:pt x="8746" y="369"/>
                  </a:cubicBezTo>
                  <a:cubicBezTo>
                    <a:pt x="8481" y="311"/>
                    <a:pt x="8213" y="267"/>
                    <a:pt x="7945" y="232"/>
                  </a:cubicBezTo>
                  <a:cubicBezTo>
                    <a:pt x="7773" y="210"/>
                    <a:pt x="7598" y="195"/>
                    <a:pt x="7428" y="166"/>
                  </a:cubicBezTo>
                  <a:cubicBezTo>
                    <a:pt x="7229" y="131"/>
                    <a:pt x="7026" y="103"/>
                    <a:pt x="6824" y="101"/>
                  </a:cubicBezTo>
                  <a:cubicBezTo>
                    <a:pt x="6664" y="99"/>
                    <a:pt x="6505" y="110"/>
                    <a:pt x="6346" y="126"/>
                  </a:cubicBezTo>
                  <a:cubicBezTo>
                    <a:pt x="6345" y="126"/>
                    <a:pt x="6345" y="127"/>
                    <a:pt x="6344" y="127"/>
                  </a:cubicBezTo>
                  <a:cubicBezTo>
                    <a:pt x="6180" y="144"/>
                    <a:pt x="6017" y="169"/>
                    <a:pt x="5853" y="180"/>
                  </a:cubicBezTo>
                  <a:cubicBezTo>
                    <a:pt x="5565" y="199"/>
                    <a:pt x="5274" y="183"/>
                    <a:pt x="4987" y="153"/>
                  </a:cubicBezTo>
                  <a:cubicBezTo>
                    <a:pt x="4238" y="75"/>
                    <a:pt x="3486" y="7"/>
                    <a:pt x="2735" y="109"/>
                  </a:cubicBezTo>
                  <a:cubicBezTo>
                    <a:pt x="2669" y="118"/>
                    <a:pt x="2603" y="128"/>
                    <a:pt x="2537" y="139"/>
                  </a:cubicBezTo>
                  <a:cubicBezTo>
                    <a:pt x="2467" y="151"/>
                    <a:pt x="2396" y="164"/>
                    <a:pt x="2326" y="178"/>
                  </a:cubicBezTo>
                  <a:cubicBezTo>
                    <a:pt x="1549" y="332"/>
                    <a:pt x="800" y="627"/>
                    <a:pt x="0" y="658"/>
                  </a:cubicBezTo>
                  <a:cubicBezTo>
                    <a:pt x="0" y="657"/>
                    <a:pt x="0" y="657"/>
                    <a:pt x="0" y="656"/>
                  </a:cubicBezTo>
                  <a:cubicBezTo>
                    <a:pt x="804" y="625"/>
                    <a:pt x="1555" y="326"/>
                    <a:pt x="2336" y="171"/>
                  </a:cubicBezTo>
                  <a:cubicBezTo>
                    <a:pt x="2406" y="157"/>
                    <a:pt x="2477" y="144"/>
                    <a:pt x="2547" y="132"/>
                  </a:cubicBezTo>
                  <a:cubicBezTo>
                    <a:pt x="2613" y="121"/>
                    <a:pt x="2680" y="111"/>
                    <a:pt x="2746" y="102"/>
                  </a:cubicBezTo>
                  <a:cubicBezTo>
                    <a:pt x="3493" y="0"/>
                    <a:pt x="4242" y="70"/>
                    <a:pt x="4988" y="148"/>
                  </a:cubicBezTo>
                  <a:cubicBezTo>
                    <a:pt x="5269" y="178"/>
                    <a:pt x="5554" y="193"/>
                    <a:pt x="5837" y="174"/>
                  </a:cubicBezTo>
                  <a:cubicBezTo>
                    <a:pt x="6001" y="164"/>
                    <a:pt x="6163" y="138"/>
                    <a:pt x="6326" y="121"/>
                  </a:cubicBezTo>
                  <a:cubicBezTo>
                    <a:pt x="6327" y="120"/>
                    <a:pt x="6327" y="120"/>
                    <a:pt x="6328" y="120"/>
                  </a:cubicBezTo>
                  <a:cubicBezTo>
                    <a:pt x="6486" y="104"/>
                    <a:pt x="6646" y="92"/>
                    <a:pt x="6805" y="94"/>
                  </a:cubicBezTo>
                  <a:cubicBezTo>
                    <a:pt x="7008" y="96"/>
                    <a:pt x="7211" y="124"/>
                    <a:pt x="7410" y="159"/>
                  </a:cubicBezTo>
                  <a:cubicBezTo>
                    <a:pt x="7581" y="189"/>
                    <a:pt x="7758" y="204"/>
                    <a:pt x="7930" y="226"/>
                  </a:cubicBezTo>
                  <a:cubicBezTo>
                    <a:pt x="8206" y="262"/>
                    <a:pt x="8482" y="308"/>
                    <a:pt x="8754" y="367"/>
                  </a:cubicBezTo>
                  <a:cubicBezTo>
                    <a:pt x="9021" y="425"/>
                    <a:pt x="9286" y="485"/>
                    <a:pt x="9558" y="510"/>
                  </a:cubicBezTo>
                  <a:cubicBezTo>
                    <a:pt x="9814" y="534"/>
                    <a:pt x="10076" y="518"/>
                    <a:pt x="10333" y="510"/>
                  </a:cubicBezTo>
                  <a:cubicBezTo>
                    <a:pt x="10507" y="504"/>
                    <a:pt x="10682" y="499"/>
                    <a:pt x="10856" y="500"/>
                  </a:cubicBezTo>
                  <a:cubicBezTo>
                    <a:pt x="11247" y="502"/>
                    <a:pt x="11638" y="536"/>
                    <a:pt x="12025" y="599"/>
                  </a:cubicBezTo>
                  <a:cubicBezTo>
                    <a:pt x="12289" y="641"/>
                    <a:pt x="12551" y="692"/>
                    <a:pt x="12818" y="703"/>
                  </a:cubicBezTo>
                  <a:cubicBezTo>
                    <a:pt x="13105" y="715"/>
                    <a:pt x="13395" y="676"/>
                    <a:pt x="13681" y="647"/>
                  </a:cubicBezTo>
                  <a:cubicBezTo>
                    <a:pt x="13699" y="645"/>
                    <a:pt x="13716" y="643"/>
                    <a:pt x="13733" y="642"/>
                  </a:cubicBezTo>
                  <a:cubicBezTo>
                    <a:pt x="14396" y="577"/>
                    <a:pt x="15055" y="528"/>
                    <a:pt x="15719" y="576"/>
                  </a:cubicBezTo>
                  <a:cubicBezTo>
                    <a:pt x="15850" y="585"/>
                    <a:pt x="15982" y="598"/>
                    <a:pt x="16112" y="612"/>
                  </a:cubicBezTo>
                  <a:cubicBezTo>
                    <a:pt x="16157" y="617"/>
                    <a:pt x="16201" y="623"/>
                    <a:pt x="16245" y="628"/>
                  </a:cubicBezTo>
                  <a:cubicBezTo>
                    <a:pt x="16970" y="719"/>
                    <a:pt x="17688" y="873"/>
                    <a:pt x="18422" y="884"/>
                  </a:cubicBezTo>
                  <a:cubicBezTo>
                    <a:pt x="18422" y="884"/>
                    <a:pt x="18423" y="885"/>
                    <a:pt x="18423" y="8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0"/>
            <p:cNvSpPr>
              <a:spLocks/>
            </p:cNvSpPr>
            <p:nvPr userDrawn="1"/>
          </p:nvSpPr>
          <p:spPr bwMode="auto">
            <a:xfrm>
              <a:off x="4" y="3195"/>
              <a:ext cx="5751" cy="298"/>
            </a:xfrm>
            <a:custGeom>
              <a:avLst/>
              <a:gdLst>
                <a:gd name="T0" fmla="*/ 18423 w 18423"/>
                <a:gd name="T1" fmla="*/ 956 h 956"/>
                <a:gd name="T2" fmla="*/ 16260 w 18423"/>
                <a:gd name="T3" fmla="*/ 650 h 956"/>
                <a:gd name="T4" fmla="*/ 16098 w 18423"/>
                <a:gd name="T5" fmla="*/ 626 h 956"/>
                <a:gd name="T6" fmla="*/ 15692 w 18423"/>
                <a:gd name="T7" fmla="*/ 579 h 956"/>
                <a:gd name="T8" fmla="*/ 13652 w 18423"/>
                <a:gd name="T9" fmla="*/ 658 h 956"/>
                <a:gd name="T10" fmla="*/ 13593 w 18423"/>
                <a:gd name="T11" fmla="*/ 665 h 956"/>
                <a:gd name="T12" fmla="*/ 12701 w 18423"/>
                <a:gd name="T13" fmla="*/ 748 h 956"/>
                <a:gd name="T14" fmla="*/ 11906 w 18423"/>
                <a:gd name="T15" fmla="*/ 663 h 956"/>
                <a:gd name="T16" fmla="*/ 11899 w 18423"/>
                <a:gd name="T17" fmla="*/ 662 h 956"/>
                <a:gd name="T18" fmla="*/ 10746 w 18423"/>
                <a:gd name="T19" fmla="*/ 585 h 956"/>
                <a:gd name="T20" fmla="*/ 10249 w 18423"/>
                <a:gd name="T21" fmla="*/ 592 h 956"/>
                <a:gd name="T22" fmla="*/ 9535 w 18423"/>
                <a:gd name="T23" fmla="*/ 517 h 956"/>
                <a:gd name="T24" fmla="*/ 8759 w 18423"/>
                <a:gd name="T25" fmla="*/ 321 h 956"/>
                <a:gd name="T26" fmla="*/ 8351 w 18423"/>
                <a:gd name="T27" fmla="*/ 251 h 956"/>
                <a:gd name="T28" fmla="*/ 7433 w 18423"/>
                <a:gd name="T29" fmla="*/ 193 h 956"/>
                <a:gd name="T30" fmla="*/ 7429 w 18423"/>
                <a:gd name="T31" fmla="*/ 192 h 956"/>
                <a:gd name="T32" fmla="*/ 6791 w 18423"/>
                <a:gd name="T33" fmla="*/ 127 h 956"/>
                <a:gd name="T34" fmla="*/ 6290 w 18423"/>
                <a:gd name="T35" fmla="*/ 120 h 956"/>
                <a:gd name="T36" fmla="*/ 6271 w 18423"/>
                <a:gd name="T37" fmla="*/ 121 h 956"/>
                <a:gd name="T38" fmla="*/ 5781 w 18423"/>
                <a:gd name="T39" fmla="*/ 150 h 956"/>
                <a:gd name="T40" fmla="*/ 4917 w 18423"/>
                <a:gd name="T41" fmla="*/ 97 h 956"/>
                <a:gd name="T42" fmla="*/ 3702 w 18423"/>
                <a:gd name="T43" fmla="*/ 12 h 956"/>
                <a:gd name="T44" fmla="*/ 2702 w 18423"/>
                <a:gd name="T45" fmla="*/ 107 h 956"/>
                <a:gd name="T46" fmla="*/ 2505 w 18423"/>
                <a:gd name="T47" fmla="*/ 147 h 956"/>
                <a:gd name="T48" fmla="*/ 2294 w 18423"/>
                <a:gd name="T49" fmla="*/ 196 h 956"/>
                <a:gd name="T50" fmla="*/ 0 w 18423"/>
                <a:gd name="T51" fmla="*/ 721 h 956"/>
                <a:gd name="T52" fmla="*/ 0 w 18423"/>
                <a:gd name="T53" fmla="*/ 719 h 956"/>
                <a:gd name="T54" fmla="*/ 2305 w 18423"/>
                <a:gd name="T55" fmla="*/ 190 h 956"/>
                <a:gd name="T56" fmla="*/ 2515 w 18423"/>
                <a:gd name="T57" fmla="*/ 140 h 956"/>
                <a:gd name="T58" fmla="*/ 2712 w 18423"/>
                <a:gd name="T59" fmla="*/ 100 h 956"/>
                <a:gd name="T60" fmla="*/ 3709 w 18423"/>
                <a:gd name="T61" fmla="*/ 6 h 956"/>
                <a:gd name="T62" fmla="*/ 4918 w 18423"/>
                <a:gd name="T63" fmla="*/ 92 h 956"/>
                <a:gd name="T64" fmla="*/ 5766 w 18423"/>
                <a:gd name="T65" fmla="*/ 144 h 956"/>
                <a:gd name="T66" fmla="*/ 6252 w 18423"/>
                <a:gd name="T67" fmla="*/ 114 h 956"/>
                <a:gd name="T68" fmla="*/ 6272 w 18423"/>
                <a:gd name="T69" fmla="*/ 113 h 956"/>
                <a:gd name="T70" fmla="*/ 6772 w 18423"/>
                <a:gd name="T71" fmla="*/ 120 h 956"/>
                <a:gd name="T72" fmla="*/ 7411 w 18423"/>
                <a:gd name="T73" fmla="*/ 186 h 956"/>
                <a:gd name="T74" fmla="*/ 7416 w 18423"/>
                <a:gd name="T75" fmla="*/ 186 h 956"/>
                <a:gd name="T76" fmla="*/ 8345 w 18423"/>
                <a:gd name="T77" fmla="*/ 246 h 956"/>
                <a:gd name="T78" fmla="*/ 8767 w 18423"/>
                <a:gd name="T79" fmla="*/ 319 h 956"/>
                <a:gd name="T80" fmla="*/ 9551 w 18423"/>
                <a:gd name="T81" fmla="*/ 513 h 956"/>
                <a:gd name="T82" fmla="*/ 10267 w 18423"/>
                <a:gd name="T83" fmla="*/ 587 h 956"/>
                <a:gd name="T84" fmla="*/ 10765 w 18423"/>
                <a:gd name="T85" fmla="*/ 580 h 956"/>
                <a:gd name="T86" fmla="*/ 11916 w 18423"/>
                <a:gd name="T87" fmla="*/ 658 h 956"/>
                <a:gd name="T88" fmla="*/ 11923 w 18423"/>
                <a:gd name="T89" fmla="*/ 659 h 956"/>
                <a:gd name="T90" fmla="*/ 12711 w 18423"/>
                <a:gd name="T91" fmla="*/ 744 h 956"/>
                <a:gd name="T92" fmla="*/ 13590 w 18423"/>
                <a:gd name="T93" fmla="*/ 661 h 956"/>
                <a:gd name="T94" fmla="*/ 13649 w 18423"/>
                <a:gd name="T95" fmla="*/ 653 h 956"/>
                <a:gd name="T96" fmla="*/ 15686 w 18423"/>
                <a:gd name="T97" fmla="*/ 574 h 956"/>
                <a:gd name="T98" fmla="*/ 16092 w 18423"/>
                <a:gd name="T99" fmla="*/ 621 h 956"/>
                <a:gd name="T100" fmla="*/ 16254 w 18423"/>
                <a:gd name="T101" fmla="*/ 645 h 956"/>
                <a:gd name="T102" fmla="*/ 18422 w 18423"/>
                <a:gd name="T103" fmla="*/ 954 h 956"/>
                <a:gd name="T104" fmla="*/ 18423 w 18423"/>
                <a:gd name="T105" fmla="*/ 95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23" h="956">
                  <a:moveTo>
                    <a:pt x="18423" y="956"/>
                  </a:moveTo>
                  <a:cubicBezTo>
                    <a:pt x="17691" y="942"/>
                    <a:pt x="16979" y="761"/>
                    <a:pt x="16260" y="650"/>
                  </a:cubicBezTo>
                  <a:cubicBezTo>
                    <a:pt x="16206" y="642"/>
                    <a:pt x="16152" y="634"/>
                    <a:pt x="16098" y="626"/>
                  </a:cubicBezTo>
                  <a:cubicBezTo>
                    <a:pt x="15963" y="607"/>
                    <a:pt x="15827" y="591"/>
                    <a:pt x="15692" y="579"/>
                  </a:cubicBezTo>
                  <a:cubicBezTo>
                    <a:pt x="15009" y="518"/>
                    <a:pt x="14333" y="573"/>
                    <a:pt x="13652" y="658"/>
                  </a:cubicBezTo>
                  <a:cubicBezTo>
                    <a:pt x="13633" y="660"/>
                    <a:pt x="13613" y="663"/>
                    <a:pt x="13593" y="665"/>
                  </a:cubicBezTo>
                  <a:cubicBezTo>
                    <a:pt x="13298" y="703"/>
                    <a:pt x="12998" y="754"/>
                    <a:pt x="12701" y="748"/>
                  </a:cubicBezTo>
                  <a:cubicBezTo>
                    <a:pt x="12434" y="744"/>
                    <a:pt x="12171" y="701"/>
                    <a:pt x="11906" y="663"/>
                  </a:cubicBezTo>
                  <a:cubicBezTo>
                    <a:pt x="11903" y="663"/>
                    <a:pt x="11902" y="662"/>
                    <a:pt x="11899" y="662"/>
                  </a:cubicBezTo>
                  <a:cubicBezTo>
                    <a:pt x="11516" y="610"/>
                    <a:pt x="11131" y="585"/>
                    <a:pt x="10746" y="585"/>
                  </a:cubicBezTo>
                  <a:cubicBezTo>
                    <a:pt x="10580" y="585"/>
                    <a:pt x="10414" y="589"/>
                    <a:pt x="10249" y="592"/>
                  </a:cubicBezTo>
                  <a:cubicBezTo>
                    <a:pt x="10006" y="595"/>
                    <a:pt x="9772" y="564"/>
                    <a:pt x="9535" y="517"/>
                  </a:cubicBezTo>
                  <a:cubicBezTo>
                    <a:pt x="9273" y="465"/>
                    <a:pt x="9018" y="380"/>
                    <a:pt x="8759" y="321"/>
                  </a:cubicBezTo>
                  <a:cubicBezTo>
                    <a:pt x="8625" y="290"/>
                    <a:pt x="8488" y="267"/>
                    <a:pt x="8351" y="251"/>
                  </a:cubicBezTo>
                  <a:cubicBezTo>
                    <a:pt x="8048" y="214"/>
                    <a:pt x="7739" y="213"/>
                    <a:pt x="7433" y="193"/>
                  </a:cubicBezTo>
                  <a:cubicBezTo>
                    <a:pt x="7432" y="193"/>
                    <a:pt x="7431" y="192"/>
                    <a:pt x="7429" y="192"/>
                  </a:cubicBezTo>
                  <a:cubicBezTo>
                    <a:pt x="7216" y="177"/>
                    <a:pt x="7003" y="144"/>
                    <a:pt x="6791" y="127"/>
                  </a:cubicBezTo>
                  <a:cubicBezTo>
                    <a:pt x="6624" y="114"/>
                    <a:pt x="6457" y="114"/>
                    <a:pt x="6290" y="120"/>
                  </a:cubicBezTo>
                  <a:cubicBezTo>
                    <a:pt x="6282" y="120"/>
                    <a:pt x="6278" y="121"/>
                    <a:pt x="6271" y="121"/>
                  </a:cubicBezTo>
                  <a:cubicBezTo>
                    <a:pt x="6107" y="129"/>
                    <a:pt x="5945" y="146"/>
                    <a:pt x="5781" y="150"/>
                  </a:cubicBezTo>
                  <a:cubicBezTo>
                    <a:pt x="5492" y="156"/>
                    <a:pt x="5203" y="133"/>
                    <a:pt x="4917" y="97"/>
                  </a:cubicBezTo>
                  <a:cubicBezTo>
                    <a:pt x="4512" y="46"/>
                    <a:pt x="4112" y="5"/>
                    <a:pt x="3702" y="12"/>
                  </a:cubicBezTo>
                  <a:cubicBezTo>
                    <a:pt x="3367" y="17"/>
                    <a:pt x="3031" y="45"/>
                    <a:pt x="2702" y="107"/>
                  </a:cubicBezTo>
                  <a:cubicBezTo>
                    <a:pt x="2636" y="119"/>
                    <a:pt x="2570" y="132"/>
                    <a:pt x="2505" y="147"/>
                  </a:cubicBezTo>
                  <a:cubicBezTo>
                    <a:pt x="2435" y="162"/>
                    <a:pt x="2364" y="179"/>
                    <a:pt x="2294" y="196"/>
                  </a:cubicBezTo>
                  <a:cubicBezTo>
                    <a:pt x="1530" y="388"/>
                    <a:pt x="797" y="699"/>
                    <a:pt x="0" y="721"/>
                  </a:cubicBezTo>
                  <a:cubicBezTo>
                    <a:pt x="0" y="720"/>
                    <a:pt x="0" y="720"/>
                    <a:pt x="0" y="719"/>
                  </a:cubicBezTo>
                  <a:cubicBezTo>
                    <a:pt x="801" y="697"/>
                    <a:pt x="1537" y="382"/>
                    <a:pt x="2305" y="190"/>
                  </a:cubicBezTo>
                  <a:cubicBezTo>
                    <a:pt x="2374" y="172"/>
                    <a:pt x="2445" y="155"/>
                    <a:pt x="2515" y="140"/>
                  </a:cubicBezTo>
                  <a:cubicBezTo>
                    <a:pt x="2580" y="126"/>
                    <a:pt x="2646" y="112"/>
                    <a:pt x="2712" y="100"/>
                  </a:cubicBezTo>
                  <a:cubicBezTo>
                    <a:pt x="3040" y="39"/>
                    <a:pt x="3375" y="11"/>
                    <a:pt x="3709" y="6"/>
                  </a:cubicBezTo>
                  <a:cubicBezTo>
                    <a:pt x="4117" y="0"/>
                    <a:pt x="4514" y="41"/>
                    <a:pt x="4918" y="92"/>
                  </a:cubicBezTo>
                  <a:cubicBezTo>
                    <a:pt x="5198" y="128"/>
                    <a:pt x="5482" y="152"/>
                    <a:pt x="5766" y="144"/>
                  </a:cubicBezTo>
                  <a:cubicBezTo>
                    <a:pt x="5928" y="140"/>
                    <a:pt x="6090" y="123"/>
                    <a:pt x="6252" y="114"/>
                  </a:cubicBezTo>
                  <a:cubicBezTo>
                    <a:pt x="6260" y="114"/>
                    <a:pt x="6264" y="114"/>
                    <a:pt x="6272" y="113"/>
                  </a:cubicBezTo>
                  <a:cubicBezTo>
                    <a:pt x="6439" y="107"/>
                    <a:pt x="6606" y="107"/>
                    <a:pt x="6772" y="120"/>
                  </a:cubicBezTo>
                  <a:cubicBezTo>
                    <a:pt x="6985" y="136"/>
                    <a:pt x="7198" y="170"/>
                    <a:pt x="7411" y="186"/>
                  </a:cubicBezTo>
                  <a:cubicBezTo>
                    <a:pt x="7413" y="186"/>
                    <a:pt x="7414" y="186"/>
                    <a:pt x="7416" y="186"/>
                  </a:cubicBezTo>
                  <a:cubicBezTo>
                    <a:pt x="7726" y="208"/>
                    <a:pt x="8038" y="210"/>
                    <a:pt x="8345" y="246"/>
                  </a:cubicBezTo>
                  <a:cubicBezTo>
                    <a:pt x="8486" y="263"/>
                    <a:pt x="8629" y="287"/>
                    <a:pt x="8767" y="319"/>
                  </a:cubicBezTo>
                  <a:cubicBezTo>
                    <a:pt x="9029" y="378"/>
                    <a:pt x="9287" y="462"/>
                    <a:pt x="9551" y="513"/>
                  </a:cubicBezTo>
                  <a:cubicBezTo>
                    <a:pt x="9790" y="560"/>
                    <a:pt x="10024" y="591"/>
                    <a:pt x="10267" y="587"/>
                  </a:cubicBezTo>
                  <a:cubicBezTo>
                    <a:pt x="10433" y="584"/>
                    <a:pt x="10599" y="580"/>
                    <a:pt x="10765" y="580"/>
                  </a:cubicBezTo>
                  <a:cubicBezTo>
                    <a:pt x="11150" y="580"/>
                    <a:pt x="11534" y="606"/>
                    <a:pt x="11916" y="658"/>
                  </a:cubicBezTo>
                  <a:cubicBezTo>
                    <a:pt x="11919" y="658"/>
                    <a:pt x="11920" y="658"/>
                    <a:pt x="11923" y="659"/>
                  </a:cubicBezTo>
                  <a:cubicBezTo>
                    <a:pt x="12186" y="696"/>
                    <a:pt x="12446" y="739"/>
                    <a:pt x="12711" y="744"/>
                  </a:cubicBezTo>
                  <a:cubicBezTo>
                    <a:pt x="13003" y="749"/>
                    <a:pt x="13299" y="699"/>
                    <a:pt x="13590" y="661"/>
                  </a:cubicBezTo>
                  <a:cubicBezTo>
                    <a:pt x="13610" y="658"/>
                    <a:pt x="13630" y="656"/>
                    <a:pt x="13649" y="653"/>
                  </a:cubicBezTo>
                  <a:cubicBezTo>
                    <a:pt x="14328" y="568"/>
                    <a:pt x="15004" y="513"/>
                    <a:pt x="15686" y="574"/>
                  </a:cubicBezTo>
                  <a:cubicBezTo>
                    <a:pt x="15821" y="586"/>
                    <a:pt x="15957" y="602"/>
                    <a:pt x="16092" y="621"/>
                  </a:cubicBezTo>
                  <a:cubicBezTo>
                    <a:pt x="16146" y="629"/>
                    <a:pt x="16200" y="637"/>
                    <a:pt x="16254" y="645"/>
                  </a:cubicBezTo>
                  <a:cubicBezTo>
                    <a:pt x="16975" y="757"/>
                    <a:pt x="17688" y="940"/>
                    <a:pt x="18422" y="954"/>
                  </a:cubicBezTo>
                  <a:cubicBezTo>
                    <a:pt x="18422" y="955"/>
                    <a:pt x="18422" y="955"/>
                    <a:pt x="18423" y="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3" y="3137"/>
              <a:ext cx="5752" cy="335"/>
            </a:xfrm>
            <a:custGeom>
              <a:avLst/>
              <a:gdLst>
                <a:gd name="T0" fmla="*/ 18424 w 18424"/>
                <a:gd name="T1" fmla="*/ 1073 h 1073"/>
                <a:gd name="T2" fmla="*/ 16278 w 18424"/>
                <a:gd name="T3" fmla="*/ 715 h 1073"/>
                <a:gd name="T4" fmla="*/ 16089 w 18424"/>
                <a:gd name="T5" fmla="*/ 681 h 1073"/>
                <a:gd name="T6" fmla="*/ 15674 w 18424"/>
                <a:gd name="T7" fmla="*/ 622 h 1073"/>
                <a:gd name="T8" fmla="*/ 13592 w 18424"/>
                <a:gd name="T9" fmla="*/ 711 h 1073"/>
                <a:gd name="T10" fmla="*/ 13531 w 18424"/>
                <a:gd name="T11" fmla="*/ 720 h 1073"/>
                <a:gd name="T12" fmla="*/ 12615 w 18424"/>
                <a:gd name="T13" fmla="*/ 834 h 1073"/>
                <a:gd name="T14" fmla="*/ 11820 w 18424"/>
                <a:gd name="T15" fmla="*/ 774 h 1073"/>
                <a:gd name="T16" fmla="*/ 11804 w 18424"/>
                <a:gd name="T17" fmla="*/ 772 h 1073"/>
                <a:gd name="T18" fmla="*/ 10670 w 18424"/>
                <a:gd name="T19" fmla="*/ 716 h 1073"/>
                <a:gd name="T20" fmla="*/ 10209 w 18424"/>
                <a:gd name="T21" fmla="*/ 700 h 1073"/>
                <a:gd name="T22" fmla="*/ 9530 w 18424"/>
                <a:gd name="T23" fmla="*/ 532 h 1073"/>
                <a:gd name="T24" fmla="*/ 9524 w 18424"/>
                <a:gd name="T25" fmla="*/ 530 h 1073"/>
                <a:gd name="T26" fmla="*/ 8772 w 18424"/>
                <a:gd name="T27" fmla="*/ 297 h 1073"/>
                <a:gd name="T28" fmla="*/ 8373 w 18424"/>
                <a:gd name="T29" fmla="*/ 243 h 1073"/>
                <a:gd name="T30" fmla="*/ 7419 w 18424"/>
                <a:gd name="T31" fmla="*/ 252 h 1073"/>
                <a:gd name="T32" fmla="*/ 7409 w 18424"/>
                <a:gd name="T33" fmla="*/ 252 h 1073"/>
                <a:gd name="T34" fmla="*/ 6731 w 18424"/>
                <a:gd name="T35" fmla="*/ 206 h 1073"/>
                <a:gd name="T36" fmla="*/ 6188 w 18424"/>
                <a:gd name="T37" fmla="*/ 162 h 1073"/>
                <a:gd name="T38" fmla="*/ 6157 w 18424"/>
                <a:gd name="T39" fmla="*/ 162 h 1073"/>
                <a:gd name="T40" fmla="*/ 5651 w 18424"/>
                <a:gd name="T41" fmla="*/ 166 h 1073"/>
                <a:gd name="T42" fmla="*/ 4775 w 18424"/>
                <a:gd name="T43" fmla="*/ 97 h 1073"/>
                <a:gd name="T44" fmla="*/ 3595 w 18424"/>
                <a:gd name="T45" fmla="*/ 49 h 1073"/>
                <a:gd name="T46" fmla="*/ 2639 w 18424"/>
                <a:gd name="T47" fmla="*/ 187 h 1073"/>
                <a:gd name="T48" fmla="*/ 2442 w 18424"/>
                <a:gd name="T49" fmla="*/ 237 h 1073"/>
                <a:gd name="T50" fmla="*/ 2232 w 18424"/>
                <a:gd name="T51" fmla="*/ 297 h 1073"/>
                <a:gd name="T52" fmla="*/ 1232 w 18424"/>
                <a:gd name="T53" fmla="*/ 622 h 1073"/>
                <a:gd name="T54" fmla="*/ 0 w 18424"/>
                <a:gd name="T55" fmla="*/ 830 h 1073"/>
                <a:gd name="T56" fmla="*/ 0 w 18424"/>
                <a:gd name="T57" fmla="*/ 828 h 1073"/>
                <a:gd name="T58" fmla="*/ 1239 w 18424"/>
                <a:gd name="T59" fmla="*/ 618 h 1073"/>
                <a:gd name="T60" fmla="*/ 2242 w 18424"/>
                <a:gd name="T61" fmla="*/ 290 h 1073"/>
                <a:gd name="T62" fmla="*/ 2453 w 18424"/>
                <a:gd name="T63" fmla="*/ 230 h 1073"/>
                <a:gd name="T64" fmla="*/ 2649 w 18424"/>
                <a:gd name="T65" fmla="*/ 180 h 1073"/>
                <a:gd name="T66" fmla="*/ 4775 w 18424"/>
                <a:gd name="T67" fmla="*/ 93 h 1073"/>
                <a:gd name="T68" fmla="*/ 5635 w 18424"/>
                <a:gd name="T69" fmla="*/ 160 h 1073"/>
                <a:gd name="T70" fmla="*/ 6139 w 18424"/>
                <a:gd name="T71" fmla="*/ 155 h 1073"/>
                <a:gd name="T72" fmla="*/ 6170 w 18424"/>
                <a:gd name="T73" fmla="*/ 155 h 1073"/>
                <a:gd name="T74" fmla="*/ 6713 w 18424"/>
                <a:gd name="T75" fmla="*/ 199 h 1073"/>
                <a:gd name="T76" fmla="*/ 7391 w 18424"/>
                <a:gd name="T77" fmla="*/ 246 h 1073"/>
                <a:gd name="T78" fmla="*/ 7401 w 18424"/>
                <a:gd name="T79" fmla="*/ 246 h 1073"/>
                <a:gd name="T80" fmla="*/ 8367 w 18424"/>
                <a:gd name="T81" fmla="*/ 238 h 1073"/>
                <a:gd name="T82" fmla="*/ 8781 w 18424"/>
                <a:gd name="T83" fmla="*/ 294 h 1073"/>
                <a:gd name="T84" fmla="*/ 9541 w 18424"/>
                <a:gd name="T85" fmla="*/ 527 h 1073"/>
                <a:gd name="T86" fmla="*/ 9547 w 18424"/>
                <a:gd name="T87" fmla="*/ 529 h 1073"/>
                <a:gd name="T88" fmla="*/ 10228 w 18424"/>
                <a:gd name="T89" fmla="*/ 695 h 1073"/>
                <a:gd name="T90" fmla="*/ 10690 w 18424"/>
                <a:gd name="T91" fmla="*/ 711 h 1073"/>
                <a:gd name="T92" fmla="*/ 11821 w 18424"/>
                <a:gd name="T93" fmla="*/ 767 h 1073"/>
                <a:gd name="T94" fmla="*/ 11838 w 18424"/>
                <a:gd name="T95" fmla="*/ 769 h 1073"/>
                <a:gd name="T96" fmla="*/ 12625 w 18424"/>
                <a:gd name="T97" fmla="*/ 829 h 1073"/>
                <a:gd name="T98" fmla="*/ 13527 w 18424"/>
                <a:gd name="T99" fmla="*/ 716 h 1073"/>
                <a:gd name="T100" fmla="*/ 13588 w 18424"/>
                <a:gd name="T101" fmla="*/ 707 h 1073"/>
                <a:gd name="T102" fmla="*/ 15668 w 18424"/>
                <a:gd name="T103" fmla="*/ 617 h 1073"/>
                <a:gd name="T104" fmla="*/ 16083 w 18424"/>
                <a:gd name="T105" fmla="*/ 676 h 1073"/>
                <a:gd name="T106" fmla="*/ 16271 w 18424"/>
                <a:gd name="T107" fmla="*/ 710 h 1073"/>
                <a:gd name="T108" fmla="*/ 18422 w 18424"/>
                <a:gd name="T109" fmla="*/ 1072 h 1073"/>
                <a:gd name="T110" fmla="*/ 18424 w 18424"/>
                <a:gd name="T111" fmla="*/ 107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24" h="1073">
                  <a:moveTo>
                    <a:pt x="18424" y="1073"/>
                  </a:moveTo>
                  <a:cubicBezTo>
                    <a:pt x="17692" y="1057"/>
                    <a:pt x="16990" y="851"/>
                    <a:pt x="16278" y="715"/>
                  </a:cubicBezTo>
                  <a:cubicBezTo>
                    <a:pt x="16215" y="703"/>
                    <a:pt x="16152" y="692"/>
                    <a:pt x="16089" y="681"/>
                  </a:cubicBezTo>
                  <a:cubicBezTo>
                    <a:pt x="15952" y="658"/>
                    <a:pt x="15813" y="637"/>
                    <a:pt x="15674" y="622"/>
                  </a:cubicBezTo>
                  <a:cubicBezTo>
                    <a:pt x="14975" y="544"/>
                    <a:pt x="14286" y="605"/>
                    <a:pt x="13592" y="711"/>
                  </a:cubicBezTo>
                  <a:cubicBezTo>
                    <a:pt x="13572" y="714"/>
                    <a:pt x="13552" y="717"/>
                    <a:pt x="13531" y="720"/>
                  </a:cubicBezTo>
                  <a:cubicBezTo>
                    <a:pt x="13229" y="768"/>
                    <a:pt x="12922" y="830"/>
                    <a:pt x="12615" y="834"/>
                  </a:cubicBezTo>
                  <a:cubicBezTo>
                    <a:pt x="12347" y="837"/>
                    <a:pt x="12086" y="804"/>
                    <a:pt x="11820" y="774"/>
                  </a:cubicBezTo>
                  <a:cubicBezTo>
                    <a:pt x="11814" y="773"/>
                    <a:pt x="11810" y="773"/>
                    <a:pt x="11804" y="772"/>
                  </a:cubicBezTo>
                  <a:cubicBezTo>
                    <a:pt x="11427" y="732"/>
                    <a:pt x="11049" y="716"/>
                    <a:pt x="10670" y="716"/>
                  </a:cubicBezTo>
                  <a:cubicBezTo>
                    <a:pt x="10516" y="716"/>
                    <a:pt x="10362" y="721"/>
                    <a:pt x="10209" y="700"/>
                  </a:cubicBezTo>
                  <a:cubicBezTo>
                    <a:pt x="9979" y="667"/>
                    <a:pt x="9753" y="601"/>
                    <a:pt x="9530" y="532"/>
                  </a:cubicBezTo>
                  <a:cubicBezTo>
                    <a:pt x="9528" y="531"/>
                    <a:pt x="9526" y="531"/>
                    <a:pt x="9524" y="530"/>
                  </a:cubicBezTo>
                  <a:cubicBezTo>
                    <a:pt x="9273" y="451"/>
                    <a:pt x="9027" y="352"/>
                    <a:pt x="8772" y="297"/>
                  </a:cubicBezTo>
                  <a:cubicBezTo>
                    <a:pt x="8641" y="269"/>
                    <a:pt x="8506" y="251"/>
                    <a:pt x="8373" y="243"/>
                  </a:cubicBezTo>
                  <a:cubicBezTo>
                    <a:pt x="8057" y="223"/>
                    <a:pt x="7737" y="252"/>
                    <a:pt x="7419" y="252"/>
                  </a:cubicBezTo>
                  <a:cubicBezTo>
                    <a:pt x="7415" y="252"/>
                    <a:pt x="7413" y="252"/>
                    <a:pt x="7409" y="252"/>
                  </a:cubicBezTo>
                  <a:cubicBezTo>
                    <a:pt x="7182" y="249"/>
                    <a:pt x="6956" y="234"/>
                    <a:pt x="6731" y="206"/>
                  </a:cubicBezTo>
                  <a:cubicBezTo>
                    <a:pt x="6551" y="184"/>
                    <a:pt x="6370" y="167"/>
                    <a:pt x="6188" y="162"/>
                  </a:cubicBezTo>
                  <a:cubicBezTo>
                    <a:pt x="6178" y="162"/>
                    <a:pt x="6168" y="162"/>
                    <a:pt x="6157" y="162"/>
                  </a:cubicBezTo>
                  <a:cubicBezTo>
                    <a:pt x="5989" y="160"/>
                    <a:pt x="5819" y="168"/>
                    <a:pt x="5651" y="166"/>
                  </a:cubicBezTo>
                  <a:cubicBezTo>
                    <a:pt x="5358" y="164"/>
                    <a:pt x="5065" y="135"/>
                    <a:pt x="4775" y="97"/>
                  </a:cubicBezTo>
                  <a:cubicBezTo>
                    <a:pt x="4379" y="46"/>
                    <a:pt x="3992" y="24"/>
                    <a:pt x="3595" y="49"/>
                  </a:cubicBezTo>
                  <a:cubicBezTo>
                    <a:pt x="3273" y="68"/>
                    <a:pt x="2952" y="113"/>
                    <a:pt x="2639" y="187"/>
                  </a:cubicBezTo>
                  <a:cubicBezTo>
                    <a:pt x="2573" y="202"/>
                    <a:pt x="2507" y="219"/>
                    <a:pt x="2442" y="237"/>
                  </a:cubicBezTo>
                  <a:cubicBezTo>
                    <a:pt x="2372" y="256"/>
                    <a:pt x="2302" y="276"/>
                    <a:pt x="2232" y="297"/>
                  </a:cubicBezTo>
                  <a:cubicBezTo>
                    <a:pt x="1896" y="397"/>
                    <a:pt x="1567" y="519"/>
                    <a:pt x="1232" y="622"/>
                  </a:cubicBezTo>
                  <a:cubicBezTo>
                    <a:pt x="833" y="744"/>
                    <a:pt x="418" y="818"/>
                    <a:pt x="0" y="830"/>
                  </a:cubicBezTo>
                  <a:cubicBezTo>
                    <a:pt x="0" y="829"/>
                    <a:pt x="0" y="829"/>
                    <a:pt x="0" y="828"/>
                  </a:cubicBezTo>
                  <a:cubicBezTo>
                    <a:pt x="420" y="816"/>
                    <a:pt x="838" y="742"/>
                    <a:pt x="1239" y="618"/>
                  </a:cubicBezTo>
                  <a:cubicBezTo>
                    <a:pt x="1576" y="514"/>
                    <a:pt x="1906" y="391"/>
                    <a:pt x="2242" y="290"/>
                  </a:cubicBezTo>
                  <a:cubicBezTo>
                    <a:pt x="2312" y="270"/>
                    <a:pt x="2382" y="249"/>
                    <a:pt x="2453" y="230"/>
                  </a:cubicBezTo>
                  <a:cubicBezTo>
                    <a:pt x="2518" y="213"/>
                    <a:pt x="2583" y="196"/>
                    <a:pt x="2649" y="180"/>
                  </a:cubicBezTo>
                  <a:cubicBezTo>
                    <a:pt x="3347" y="15"/>
                    <a:pt x="4066" y="0"/>
                    <a:pt x="4775" y="93"/>
                  </a:cubicBezTo>
                  <a:cubicBezTo>
                    <a:pt x="5061" y="130"/>
                    <a:pt x="5348" y="158"/>
                    <a:pt x="5635" y="160"/>
                  </a:cubicBezTo>
                  <a:cubicBezTo>
                    <a:pt x="5803" y="162"/>
                    <a:pt x="5971" y="153"/>
                    <a:pt x="6139" y="155"/>
                  </a:cubicBezTo>
                  <a:cubicBezTo>
                    <a:pt x="6149" y="155"/>
                    <a:pt x="6160" y="155"/>
                    <a:pt x="6170" y="155"/>
                  </a:cubicBezTo>
                  <a:cubicBezTo>
                    <a:pt x="6351" y="159"/>
                    <a:pt x="6532" y="176"/>
                    <a:pt x="6713" y="199"/>
                  </a:cubicBezTo>
                  <a:cubicBezTo>
                    <a:pt x="6937" y="227"/>
                    <a:pt x="7164" y="243"/>
                    <a:pt x="7391" y="246"/>
                  </a:cubicBezTo>
                  <a:cubicBezTo>
                    <a:pt x="7395" y="246"/>
                    <a:pt x="7397" y="246"/>
                    <a:pt x="7401" y="246"/>
                  </a:cubicBezTo>
                  <a:cubicBezTo>
                    <a:pt x="7723" y="247"/>
                    <a:pt x="8047" y="218"/>
                    <a:pt x="8367" y="238"/>
                  </a:cubicBezTo>
                  <a:cubicBezTo>
                    <a:pt x="8505" y="247"/>
                    <a:pt x="8645" y="265"/>
                    <a:pt x="8781" y="294"/>
                  </a:cubicBezTo>
                  <a:cubicBezTo>
                    <a:pt x="9038" y="350"/>
                    <a:pt x="9288" y="448"/>
                    <a:pt x="9541" y="527"/>
                  </a:cubicBezTo>
                  <a:cubicBezTo>
                    <a:pt x="9543" y="527"/>
                    <a:pt x="9545" y="528"/>
                    <a:pt x="9547" y="529"/>
                  </a:cubicBezTo>
                  <a:cubicBezTo>
                    <a:pt x="9771" y="597"/>
                    <a:pt x="9998" y="663"/>
                    <a:pt x="10228" y="695"/>
                  </a:cubicBezTo>
                  <a:cubicBezTo>
                    <a:pt x="10381" y="716"/>
                    <a:pt x="10535" y="711"/>
                    <a:pt x="10690" y="711"/>
                  </a:cubicBezTo>
                  <a:cubicBezTo>
                    <a:pt x="11068" y="710"/>
                    <a:pt x="11445" y="727"/>
                    <a:pt x="11821" y="767"/>
                  </a:cubicBezTo>
                  <a:cubicBezTo>
                    <a:pt x="11828" y="768"/>
                    <a:pt x="11831" y="768"/>
                    <a:pt x="11838" y="769"/>
                  </a:cubicBezTo>
                  <a:cubicBezTo>
                    <a:pt x="12101" y="800"/>
                    <a:pt x="12360" y="832"/>
                    <a:pt x="12625" y="829"/>
                  </a:cubicBezTo>
                  <a:cubicBezTo>
                    <a:pt x="12927" y="825"/>
                    <a:pt x="13229" y="763"/>
                    <a:pt x="13527" y="716"/>
                  </a:cubicBezTo>
                  <a:cubicBezTo>
                    <a:pt x="13548" y="713"/>
                    <a:pt x="13568" y="710"/>
                    <a:pt x="13588" y="707"/>
                  </a:cubicBezTo>
                  <a:cubicBezTo>
                    <a:pt x="14282" y="601"/>
                    <a:pt x="14970" y="539"/>
                    <a:pt x="15668" y="617"/>
                  </a:cubicBezTo>
                  <a:cubicBezTo>
                    <a:pt x="15806" y="632"/>
                    <a:pt x="15946" y="652"/>
                    <a:pt x="16083" y="676"/>
                  </a:cubicBezTo>
                  <a:cubicBezTo>
                    <a:pt x="16146" y="687"/>
                    <a:pt x="16209" y="698"/>
                    <a:pt x="16271" y="710"/>
                  </a:cubicBezTo>
                  <a:cubicBezTo>
                    <a:pt x="16986" y="847"/>
                    <a:pt x="17689" y="1055"/>
                    <a:pt x="18422" y="1072"/>
                  </a:cubicBezTo>
                  <a:cubicBezTo>
                    <a:pt x="18423" y="1072"/>
                    <a:pt x="18423" y="1073"/>
                    <a:pt x="18424" y="10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3" y="3100"/>
              <a:ext cx="5752" cy="350"/>
            </a:xfrm>
            <a:custGeom>
              <a:avLst/>
              <a:gdLst>
                <a:gd name="T0" fmla="*/ 18424 w 18424"/>
                <a:gd name="T1" fmla="*/ 1122 h 1122"/>
                <a:gd name="T2" fmla="*/ 16303 w 18424"/>
                <a:gd name="T3" fmla="*/ 715 h 1122"/>
                <a:gd name="T4" fmla="*/ 16094 w 18424"/>
                <a:gd name="T5" fmla="*/ 669 h 1122"/>
                <a:gd name="T6" fmla="*/ 15672 w 18424"/>
                <a:gd name="T7" fmla="*/ 595 h 1122"/>
                <a:gd name="T8" fmla="*/ 14693 w 18424"/>
                <a:gd name="T9" fmla="*/ 545 h 1122"/>
                <a:gd name="T10" fmla="*/ 13561 w 18424"/>
                <a:gd name="T11" fmla="*/ 686 h 1122"/>
                <a:gd name="T12" fmla="*/ 13507 w 18424"/>
                <a:gd name="T13" fmla="*/ 696 h 1122"/>
                <a:gd name="T14" fmla="*/ 12558 w 18424"/>
                <a:gd name="T15" fmla="*/ 843 h 1122"/>
                <a:gd name="T16" fmla="*/ 11753 w 18424"/>
                <a:gd name="T17" fmla="*/ 814 h 1122"/>
                <a:gd name="T18" fmla="*/ 11730 w 18424"/>
                <a:gd name="T19" fmla="*/ 813 h 1122"/>
                <a:gd name="T20" fmla="*/ 10618 w 18424"/>
                <a:gd name="T21" fmla="*/ 778 h 1122"/>
                <a:gd name="T22" fmla="*/ 10189 w 18424"/>
                <a:gd name="T23" fmla="*/ 701 h 1122"/>
                <a:gd name="T24" fmla="*/ 9530 w 18424"/>
                <a:gd name="T25" fmla="*/ 458 h 1122"/>
                <a:gd name="T26" fmla="*/ 9518 w 18424"/>
                <a:gd name="T27" fmla="*/ 453 h 1122"/>
                <a:gd name="T28" fmla="*/ 8784 w 18424"/>
                <a:gd name="T29" fmla="*/ 199 h 1122"/>
                <a:gd name="T30" fmla="*/ 8379 w 18424"/>
                <a:gd name="T31" fmla="*/ 163 h 1122"/>
                <a:gd name="T32" fmla="*/ 7370 w 18424"/>
                <a:gd name="T33" fmla="*/ 238 h 1122"/>
                <a:gd name="T34" fmla="*/ 7358 w 18424"/>
                <a:gd name="T35" fmla="*/ 239 h 1122"/>
                <a:gd name="T36" fmla="*/ 6627 w 18424"/>
                <a:gd name="T37" fmla="*/ 213 h 1122"/>
                <a:gd name="T38" fmla="*/ 6029 w 18424"/>
                <a:gd name="T39" fmla="*/ 133 h 1122"/>
                <a:gd name="T40" fmla="*/ 5992 w 18424"/>
                <a:gd name="T41" fmla="*/ 130 h 1122"/>
                <a:gd name="T42" fmla="*/ 5448 w 18424"/>
                <a:gd name="T43" fmla="*/ 111 h 1122"/>
                <a:gd name="T44" fmla="*/ 4548 w 18424"/>
                <a:gd name="T45" fmla="*/ 42 h 1122"/>
                <a:gd name="T46" fmla="*/ 3433 w 18424"/>
                <a:gd name="T47" fmla="*/ 62 h 1122"/>
                <a:gd name="T48" fmla="*/ 2538 w 18424"/>
                <a:gd name="T49" fmla="*/ 242 h 1122"/>
                <a:gd name="T50" fmla="*/ 2343 w 18424"/>
                <a:gd name="T51" fmla="*/ 301 h 1122"/>
                <a:gd name="T52" fmla="*/ 2133 w 18424"/>
                <a:gd name="T53" fmla="*/ 371 h 1122"/>
                <a:gd name="T54" fmla="*/ 0 w 18424"/>
                <a:gd name="T55" fmla="*/ 854 h 1122"/>
                <a:gd name="T56" fmla="*/ 1 w 18424"/>
                <a:gd name="T57" fmla="*/ 852 h 1122"/>
                <a:gd name="T58" fmla="*/ 2144 w 18424"/>
                <a:gd name="T59" fmla="*/ 364 h 1122"/>
                <a:gd name="T60" fmla="*/ 2354 w 18424"/>
                <a:gd name="T61" fmla="*/ 294 h 1122"/>
                <a:gd name="T62" fmla="*/ 2549 w 18424"/>
                <a:gd name="T63" fmla="*/ 235 h 1122"/>
                <a:gd name="T64" fmla="*/ 3442 w 18424"/>
                <a:gd name="T65" fmla="*/ 57 h 1122"/>
                <a:gd name="T66" fmla="*/ 4549 w 18424"/>
                <a:gd name="T67" fmla="*/ 38 h 1122"/>
                <a:gd name="T68" fmla="*/ 5432 w 18424"/>
                <a:gd name="T69" fmla="*/ 106 h 1122"/>
                <a:gd name="T70" fmla="*/ 5974 w 18424"/>
                <a:gd name="T71" fmla="*/ 123 h 1122"/>
                <a:gd name="T72" fmla="*/ 6011 w 18424"/>
                <a:gd name="T73" fmla="*/ 126 h 1122"/>
                <a:gd name="T74" fmla="*/ 6609 w 18424"/>
                <a:gd name="T75" fmla="*/ 206 h 1122"/>
                <a:gd name="T76" fmla="*/ 7341 w 18424"/>
                <a:gd name="T77" fmla="*/ 234 h 1122"/>
                <a:gd name="T78" fmla="*/ 7352 w 18424"/>
                <a:gd name="T79" fmla="*/ 233 h 1122"/>
                <a:gd name="T80" fmla="*/ 8374 w 18424"/>
                <a:gd name="T81" fmla="*/ 159 h 1122"/>
                <a:gd name="T82" fmla="*/ 8793 w 18424"/>
                <a:gd name="T83" fmla="*/ 195 h 1122"/>
                <a:gd name="T84" fmla="*/ 9535 w 18424"/>
                <a:gd name="T85" fmla="*/ 449 h 1122"/>
                <a:gd name="T86" fmla="*/ 9547 w 18424"/>
                <a:gd name="T87" fmla="*/ 455 h 1122"/>
                <a:gd name="T88" fmla="*/ 10208 w 18424"/>
                <a:gd name="T89" fmla="*/ 697 h 1122"/>
                <a:gd name="T90" fmla="*/ 10637 w 18424"/>
                <a:gd name="T91" fmla="*/ 773 h 1122"/>
                <a:gd name="T92" fmla="*/ 11749 w 18424"/>
                <a:gd name="T93" fmla="*/ 807 h 1122"/>
                <a:gd name="T94" fmla="*/ 11771 w 18424"/>
                <a:gd name="T95" fmla="*/ 809 h 1122"/>
                <a:gd name="T96" fmla="*/ 12568 w 18424"/>
                <a:gd name="T97" fmla="*/ 838 h 1122"/>
                <a:gd name="T98" fmla="*/ 13503 w 18424"/>
                <a:gd name="T99" fmla="*/ 692 h 1122"/>
                <a:gd name="T100" fmla="*/ 13557 w 18424"/>
                <a:gd name="T101" fmla="*/ 683 h 1122"/>
                <a:gd name="T102" fmla="*/ 14688 w 18424"/>
                <a:gd name="T103" fmla="*/ 540 h 1122"/>
                <a:gd name="T104" fmla="*/ 15666 w 18424"/>
                <a:gd name="T105" fmla="*/ 590 h 1122"/>
                <a:gd name="T106" fmla="*/ 16088 w 18424"/>
                <a:gd name="T107" fmla="*/ 664 h 1122"/>
                <a:gd name="T108" fmla="*/ 16297 w 18424"/>
                <a:gd name="T109" fmla="*/ 710 h 1122"/>
                <a:gd name="T110" fmla="*/ 18423 w 18424"/>
                <a:gd name="T111" fmla="*/ 1120 h 1122"/>
                <a:gd name="T112" fmla="*/ 18424 w 18424"/>
                <a:gd name="T113" fmla="*/ 112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424" h="1122">
                  <a:moveTo>
                    <a:pt x="18424" y="1122"/>
                  </a:moveTo>
                  <a:cubicBezTo>
                    <a:pt x="17695" y="1105"/>
                    <a:pt x="17006" y="877"/>
                    <a:pt x="16303" y="715"/>
                  </a:cubicBezTo>
                  <a:cubicBezTo>
                    <a:pt x="16234" y="699"/>
                    <a:pt x="16164" y="683"/>
                    <a:pt x="16094" y="669"/>
                  </a:cubicBezTo>
                  <a:cubicBezTo>
                    <a:pt x="15955" y="640"/>
                    <a:pt x="15813" y="615"/>
                    <a:pt x="15672" y="595"/>
                  </a:cubicBezTo>
                  <a:cubicBezTo>
                    <a:pt x="15349" y="550"/>
                    <a:pt x="15021" y="534"/>
                    <a:pt x="14693" y="545"/>
                  </a:cubicBezTo>
                  <a:cubicBezTo>
                    <a:pt x="14311" y="558"/>
                    <a:pt x="13936" y="620"/>
                    <a:pt x="13561" y="686"/>
                  </a:cubicBezTo>
                  <a:cubicBezTo>
                    <a:pt x="13543" y="689"/>
                    <a:pt x="13526" y="693"/>
                    <a:pt x="13507" y="696"/>
                  </a:cubicBezTo>
                  <a:cubicBezTo>
                    <a:pt x="13194" y="753"/>
                    <a:pt x="12877" y="826"/>
                    <a:pt x="12558" y="843"/>
                  </a:cubicBezTo>
                  <a:cubicBezTo>
                    <a:pt x="12288" y="857"/>
                    <a:pt x="12022" y="837"/>
                    <a:pt x="11753" y="814"/>
                  </a:cubicBezTo>
                  <a:cubicBezTo>
                    <a:pt x="11744" y="814"/>
                    <a:pt x="11739" y="813"/>
                    <a:pt x="11730" y="813"/>
                  </a:cubicBezTo>
                  <a:cubicBezTo>
                    <a:pt x="11360" y="786"/>
                    <a:pt x="10983" y="787"/>
                    <a:pt x="10618" y="778"/>
                  </a:cubicBezTo>
                  <a:cubicBezTo>
                    <a:pt x="10475" y="775"/>
                    <a:pt x="10328" y="739"/>
                    <a:pt x="10189" y="701"/>
                  </a:cubicBezTo>
                  <a:cubicBezTo>
                    <a:pt x="9963" y="641"/>
                    <a:pt x="9746" y="547"/>
                    <a:pt x="9530" y="458"/>
                  </a:cubicBezTo>
                  <a:cubicBezTo>
                    <a:pt x="9525" y="456"/>
                    <a:pt x="9523" y="455"/>
                    <a:pt x="9518" y="453"/>
                  </a:cubicBezTo>
                  <a:cubicBezTo>
                    <a:pt x="9277" y="352"/>
                    <a:pt x="9039" y="246"/>
                    <a:pt x="8784" y="199"/>
                  </a:cubicBezTo>
                  <a:cubicBezTo>
                    <a:pt x="8652" y="174"/>
                    <a:pt x="8515" y="163"/>
                    <a:pt x="8379" y="163"/>
                  </a:cubicBezTo>
                  <a:cubicBezTo>
                    <a:pt x="8044" y="162"/>
                    <a:pt x="7707" y="220"/>
                    <a:pt x="7370" y="238"/>
                  </a:cubicBezTo>
                  <a:cubicBezTo>
                    <a:pt x="7365" y="238"/>
                    <a:pt x="7363" y="239"/>
                    <a:pt x="7358" y="239"/>
                  </a:cubicBezTo>
                  <a:cubicBezTo>
                    <a:pt x="7113" y="249"/>
                    <a:pt x="6870" y="241"/>
                    <a:pt x="6627" y="213"/>
                  </a:cubicBezTo>
                  <a:cubicBezTo>
                    <a:pt x="6428" y="190"/>
                    <a:pt x="6229" y="150"/>
                    <a:pt x="6029" y="133"/>
                  </a:cubicBezTo>
                  <a:cubicBezTo>
                    <a:pt x="6017" y="132"/>
                    <a:pt x="6004" y="131"/>
                    <a:pt x="5992" y="130"/>
                  </a:cubicBezTo>
                  <a:cubicBezTo>
                    <a:pt x="5811" y="118"/>
                    <a:pt x="5629" y="118"/>
                    <a:pt x="5448" y="111"/>
                  </a:cubicBezTo>
                  <a:cubicBezTo>
                    <a:pt x="5147" y="101"/>
                    <a:pt x="4847" y="73"/>
                    <a:pt x="4548" y="42"/>
                  </a:cubicBezTo>
                  <a:cubicBezTo>
                    <a:pt x="4176" y="4"/>
                    <a:pt x="3802" y="18"/>
                    <a:pt x="3433" y="62"/>
                  </a:cubicBezTo>
                  <a:cubicBezTo>
                    <a:pt x="3131" y="98"/>
                    <a:pt x="2830" y="158"/>
                    <a:pt x="2538" y="242"/>
                  </a:cubicBezTo>
                  <a:cubicBezTo>
                    <a:pt x="2473" y="260"/>
                    <a:pt x="2408" y="280"/>
                    <a:pt x="2343" y="301"/>
                  </a:cubicBezTo>
                  <a:cubicBezTo>
                    <a:pt x="2273" y="323"/>
                    <a:pt x="2203" y="347"/>
                    <a:pt x="2133" y="371"/>
                  </a:cubicBezTo>
                  <a:cubicBezTo>
                    <a:pt x="1436" y="609"/>
                    <a:pt x="743" y="821"/>
                    <a:pt x="0" y="854"/>
                  </a:cubicBezTo>
                  <a:cubicBezTo>
                    <a:pt x="1" y="853"/>
                    <a:pt x="1" y="853"/>
                    <a:pt x="1" y="852"/>
                  </a:cubicBezTo>
                  <a:cubicBezTo>
                    <a:pt x="747" y="818"/>
                    <a:pt x="1443" y="604"/>
                    <a:pt x="2144" y="364"/>
                  </a:cubicBezTo>
                  <a:cubicBezTo>
                    <a:pt x="2214" y="340"/>
                    <a:pt x="2284" y="317"/>
                    <a:pt x="2354" y="294"/>
                  </a:cubicBezTo>
                  <a:cubicBezTo>
                    <a:pt x="2419" y="274"/>
                    <a:pt x="2484" y="254"/>
                    <a:pt x="2549" y="235"/>
                  </a:cubicBezTo>
                  <a:cubicBezTo>
                    <a:pt x="2841" y="152"/>
                    <a:pt x="3141" y="92"/>
                    <a:pt x="3442" y="57"/>
                  </a:cubicBezTo>
                  <a:cubicBezTo>
                    <a:pt x="3809" y="14"/>
                    <a:pt x="4180" y="0"/>
                    <a:pt x="4549" y="38"/>
                  </a:cubicBezTo>
                  <a:cubicBezTo>
                    <a:pt x="4843" y="69"/>
                    <a:pt x="5138" y="95"/>
                    <a:pt x="5432" y="106"/>
                  </a:cubicBezTo>
                  <a:cubicBezTo>
                    <a:pt x="5612" y="112"/>
                    <a:pt x="5794" y="111"/>
                    <a:pt x="5974" y="123"/>
                  </a:cubicBezTo>
                  <a:cubicBezTo>
                    <a:pt x="5986" y="124"/>
                    <a:pt x="5999" y="125"/>
                    <a:pt x="6011" y="126"/>
                  </a:cubicBezTo>
                  <a:cubicBezTo>
                    <a:pt x="6211" y="143"/>
                    <a:pt x="6410" y="183"/>
                    <a:pt x="6609" y="206"/>
                  </a:cubicBezTo>
                  <a:cubicBezTo>
                    <a:pt x="6852" y="235"/>
                    <a:pt x="7096" y="244"/>
                    <a:pt x="7341" y="234"/>
                  </a:cubicBezTo>
                  <a:cubicBezTo>
                    <a:pt x="7345" y="234"/>
                    <a:pt x="7348" y="234"/>
                    <a:pt x="7352" y="233"/>
                  </a:cubicBezTo>
                  <a:cubicBezTo>
                    <a:pt x="7694" y="216"/>
                    <a:pt x="8035" y="157"/>
                    <a:pt x="8374" y="159"/>
                  </a:cubicBezTo>
                  <a:cubicBezTo>
                    <a:pt x="8514" y="159"/>
                    <a:pt x="8656" y="170"/>
                    <a:pt x="8793" y="195"/>
                  </a:cubicBezTo>
                  <a:cubicBezTo>
                    <a:pt x="9050" y="243"/>
                    <a:pt x="9292" y="348"/>
                    <a:pt x="9535" y="449"/>
                  </a:cubicBezTo>
                  <a:cubicBezTo>
                    <a:pt x="9540" y="451"/>
                    <a:pt x="9542" y="453"/>
                    <a:pt x="9547" y="455"/>
                  </a:cubicBezTo>
                  <a:cubicBezTo>
                    <a:pt x="9764" y="544"/>
                    <a:pt x="9982" y="637"/>
                    <a:pt x="10208" y="697"/>
                  </a:cubicBezTo>
                  <a:cubicBezTo>
                    <a:pt x="10347" y="733"/>
                    <a:pt x="10495" y="770"/>
                    <a:pt x="10637" y="773"/>
                  </a:cubicBezTo>
                  <a:cubicBezTo>
                    <a:pt x="11001" y="781"/>
                    <a:pt x="11379" y="780"/>
                    <a:pt x="11749" y="807"/>
                  </a:cubicBezTo>
                  <a:cubicBezTo>
                    <a:pt x="11758" y="808"/>
                    <a:pt x="11762" y="808"/>
                    <a:pt x="11771" y="809"/>
                  </a:cubicBezTo>
                  <a:cubicBezTo>
                    <a:pt x="12038" y="831"/>
                    <a:pt x="12300" y="852"/>
                    <a:pt x="12568" y="838"/>
                  </a:cubicBezTo>
                  <a:cubicBezTo>
                    <a:pt x="12882" y="821"/>
                    <a:pt x="13194" y="749"/>
                    <a:pt x="13503" y="692"/>
                  </a:cubicBezTo>
                  <a:cubicBezTo>
                    <a:pt x="13522" y="689"/>
                    <a:pt x="13539" y="686"/>
                    <a:pt x="13557" y="683"/>
                  </a:cubicBezTo>
                  <a:cubicBezTo>
                    <a:pt x="13932" y="616"/>
                    <a:pt x="14306" y="554"/>
                    <a:pt x="14688" y="540"/>
                  </a:cubicBezTo>
                  <a:cubicBezTo>
                    <a:pt x="15015" y="528"/>
                    <a:pt x="15343" y="545"/>
                    <a:pt x="15666" y="590"/>
                  </a:cubicBezTo>
                  <a:cubicBezTo>
                    <a:pt x="15807" y="609"/>
                    <a:pt x="15948" y="635"/>
                    <a:pt x="16088" y="664"/>
                  </a:cubicBezTo>
                  <a:cubicBezTo>
                    <a:pt x="16157" y="678"/>
                    <a:pt x="16227" y="694"/>
                    <a:pt x="16297" y="710"/>
                  </a:cubicBezTo>
                  <a:cubicBezTo>
                    <a:pt x="17001" y="873"/>
                    <a:pt x="17692" y="1104"/>
                    <a:pt x="18423" y="1120"/>
                  </a:cubicBezTo>
                  <a:cubicBezTo>
                    <a:pt x="18424" y="1121"/>
                    <a:pt x="18424" y="1121"/>
                    <a:pt x="18424" y="1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3" y="3067"/>
              <a:ext cx="5752" cy="361"/>
            </a:xfrm>
            <a:custGeom>
              <a:avLst/>
              <a:gdLst>
                <a:gd name="T0" fmla="*/ 18424 w 18424"/>
                <a:gd name="T1" fmla="*/ 1157 h 1157"/>
                <a:gd name="T2" fmla="*/ 16336 w 18424"/>
                <a:gd name="T3" fmla="*/ 710 h 1157"/>
                <a:gd name="T4" fmla="*/ 16111 w 18424"/>
                <a:gd name="T5" fmla="*/ 651 h 1157"/>
                <a:gd name="T6" fmla="*/ 15687 w 18424"/>
                <a:gd name="T7" fmla="*/ 560 h 1157"/>
                <a:gd name="T8" fmla="*/ 14715 w 18424"/>
                <a:gd name="T9" fmla="*/ 487 h 1157"/>
                <a:gd name="T10" fmla="*/ 13567 w 18424"/>
                <a:gd name="T11" fmla="*/ 639 h 1157"/>
                <a:gd name="T12" fmla="*/ 13533 w 18424"/>
                <a:gd name="T13" fmla="*/ 645 h 1157"/>
                <a:gd name="T14" fmla="*/ 12541 w 18424"/>
                <a:gd name="T15" fmla="*/ 828 h 1157"/>
                <a:gd name="T16" fmla="*/ 11709 w 18424"/>
                <a:gd name="T17" fmla="*/ 838 h 1157"/>
                <a:gd name="T18" fmla="*/ 11687 w 18424"/>
                <a:gd name="T19" fmla="*/ 837 h 1157"/>
                <a:gd name="T20" fmla="*/ 11089 w 18424"/>
                <a:gd name="T21" fmla="*/ 828 h 1157"/>
                <a:gd name="T22" fmla="*/ 10598 w 18424"/>
                <a:gd name="T23" fmla="*/ 798 h 1157"/>
                <a:gd name="T24" fmla="*/ 10179 w 18424"/>
                <a:gd name="T25" fmla="*/ 672 h 1157"/>
                <a:gd name="T26" fmla="*/ 9535 w 18424"/>
                <a:gd name="T27" fmla="*/ 365 h 1157"/>
                <a:gd name="T28" fmla="*/ 9520 w 18424"/>
                <a:gd name="T29" fmla="*/ 358 h 1157"/>
                <a:gd name="T30" fmla="*/ 8793 w 18424"/>
                <a:gd name="T31" fmla="*/ 99 h 1157"/>
                <a:gd name="T32" fmla="*/ 7279 w 18424"/>
                <a:gd name="T33" fmla="*/ 221 h 1157"/>
                <a:gd name="T34" fmla="*/ 7270 w 18424"/>
                <a:gd name="T35" fmla="*/ 222 h 1157"/>
                <a:gd name="T36" fmla="*/ 6466 w 18424"/>
                <a:gd name="T37" fmla="*/ 208 h 1157"/>
                <a:gd name="T38" fmla="*/ 5800 w 18424"/>
                <a:gd name="T39" fmla="*/ 99 h 1157"/>
                <a:gd name="T40" fmla="*/ 5761 w 18424"/>
                <a:gd name="T41" fmla="*/ 92 h 1157"/>
                <a:gd name="T42" fmla="*/ 5161 w 18424"/>
                <a:gd name="T43" fmla="*/ 46 h 1157"/>
                <a:gd name="T44" fmla="*/ 4227 w 18424"/>
                <a:gd name="T45" fmla="*/ 12 h 1157"/>
                <a:gd name="T46" fmla="*/ 3204 w 18424"/>
                <a:gd name="T47" fmla="*/ 118 h 1157"/>
                <a:gd name="T48" fmla="*/ 2250 w 18424"/>
                <a:gd name="T49" fmla="*/ 384 h 1157"/>
                <a:gd name="T50" fmla="*/ 2200 w 18424"/>
                <a:gd name="T51" fmla="*/ 402 h 1157"/>
                <a:gd name="T52" fmla="*/ 1991 w 18424"/>
                <a:gd name="T53" fmla="*/ 473 h 1157"/>
                <a:gd name="T54" fmla="*/ 1117 w 18424"/>
                <a:gd name="T55" fmla="*/ 712 h 1157"/>
                <a:gd name="T56" fmla="*/ 0 w 18424"/>
                <a:gd name="T57" fmla="*/ 850 h 1157"/>
                <a:gd name="T58" fmla="*/ 0 w 18424"/>
                <a:gd name="T59" fmla="*/ 847 h 1157"/>
                <a:gd name="T60" fmla="*/ 1127 w 18424"/>
                <a:gd name="T61" fmla="*/ 707 h 1157"/>
                <a:gd name="T62" fmla="*/ 2002 w 18424"/>
                <a:gd name="T63" fmla="*/ 467 h 1157"/>
                <a:gd name="T64" fmla="*/ 2211 w 18424"/>
                <a:gd name="T65" fmla="*/ 395 h 1157"/>
                <a:gd name="T66" fmla="*/ 2262 w 18424"/>
                <a:gd name="T67" fmla="*/ 378 h 1157"/>
                <a:gd name="T68" fmla="*/ 3214 w 18424"/>
                <a:gd name="T69" fmla="*/ 112 h 1157"/>
                <a:gd name="T70" fmla="*/ 4229 w 18424"/>
                <a:gd name="T71" fmla="*/ 8 h 1157"/>
                <a:gd name="T72" fmla="*/ 5146 w 18424"/>
                <a:gd name="T73" fmla="*/ 41 h 1157"/>
                <a:gd name="T74" fmla="*/ 5744 w 18424"/>
                <a:gd name="T75" fmla="*/ 86 h 1157"/>
                <a:gd name="T76" fmla="*/ 5783 w 18424"/>
                <a:gd name="T77" fmla="*/ 93 h 1157"/>
                <a:gd name="T78" fmla="*/ 6448 w 18424"/>
                <a:gd name="T79" fmla="*/ 202 h 1157"/>
                <a:gd name="T80" fmla="*/ 7253 w 18424"/>
                <a:gd name="T81" fmla="*/ 218 h 1157"/>
                <a:gd name="T82" fmla="*/ 7262 w 18424"/>
                <a:gd name="T83" fmla="*/ 217 h 1157"/>
                <a:gd name="T84" fmla="*/ 8802 w 18424"/>
                <a:gd name="T85" fmla="*/ 95 h 1157"/>
                <a:gd name="T86" fmla="*/ 9537 w 18424"/>
                <a:gd name="T87" fmla="*/ 355 h 1157"/>
                <a:gd name="T88" fmla="*/ 9552 w 18424"/>
                <a:gd name="T89" fmla="*/ 362 h 1157"/>
                <a:gd name="T90" fmla="*/ 10198 w 18424"/>
                <a:gd name="T91" fmla="*/ 668 h 1157"/>
                <a:gd name="T92" fmla="*/ 10618 w 18424"/>
                <a:gd name="T93" fmla="*/ 793 h 1157"/>
                <a:gd name="T94" fmla="*/ 11109 w 18424"/>
                <a:gd name="T95" fmla="*/ 822 h 1157"/>
                <a:gd name="T96" fmla="*/ 11706 w 18424"/>
                <a:gd name="T97" fmla="*/ 832 h 1157"/>
                <a:gd name="T98" fmla="*/ 11728 w 18424"/>
                <a:gd name="T99" fmla="*/ 832 h 1157"/>
                <a:gd name="T100" fmla="*/ 12550 w 18424"/>
                <a:gd name="T101" fmla="*/ 823 h 1157"/>
                <a:gd name="T102" fmla="*/ 13529 w 18424"/>
                <a:gd name="T103" fmla="*/ 642 h 1157"/>
                <a:gd name="T104" fmla="*/ 13562 w 18424"/>
                <a:gd name="T105" fmla="*/ 635 h 1157"/>
                <a:gd name="T106" fmla="*/ 14709 w 18424"/>
                <a:gd name="T107" fmla="*/ 482 h 1157"/>
                <a:gd name="T108" fmla="*/ 15681 w 18424"/>
                <a:gd name="T109" fmla="*/ 555 h 1157"/>
                <a:gd name="T110" fmla="*/ 16105 w 18424"/>
                <a:gd name="T111" fmla="*/ 646 h 1157"/>
                <a:gd name="T112" fmla="*/ 16329 w 18424"/>
                <a:gd name="T113" fmla="*/ 705 h 1157"/>
                <a:gd name="T114" fmla="*/ 18423 w 18424"/>
                <a:gd name="T115" fmla="*/ 1155 h 1157"/>
                <a:gd name="T116" fmla="*/ 18424 w 18424"/>
                <a:gd name="T117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24" h="1157">
                  <a:moveTo>
                    <a:pt x="18424" y="1157"/>
                  </a:moveTo>
                  <a:cubicBezTo>
                    <a:pt x="17698" y="1145"/>
                    <a:pt x="17026" y="901"/>
                    <a:pt x="16336" y="710"/>
                  </a:cubicBezTo>
                  <a:cubicBezTo>
                    <a:pt x="16261" y="690"/>
                    <a:pt x="16186" y="670"/>
                    <a:pt x="16111" y="651"/>
                  </a:cubicBezTo>
                  <a:cubicBezTo>
                    <a:pt x="15971" y="616"/>
                    <a:pt x="15829" y="585"/>
                    <a:pt x="15687" y="560"/>
                  </a:cubicBezTo>
                  <a:cubicBezTo>
                    <a:pt x="15368" y="504"/>
                    <a:pt x="15041" y="480"/>
                    <a:pt x="14715" y="487"/>
                  </a:cubicBezTo>
                  <a:cubicBezTo>
                    <a:pt x="14326" y="495"/>
                    <a:pt x="13947" y="564"/>
                    <a:pt x="13567" y="639"/>
                  </a:cubicBezTo>
                  <a:cubicBezTo>
                    <a:pt x="13553" y="641"/>
                    <a:pt x="13546" y="643"/>
                    <a:pt x="13533" y="645"/>
                  </a:cubicBezTo>
                  <a:cubicBezTo>
                    <a:pt x="13204" y="711"/>
                    <a:pt x="12874" y="795"/>
                    <a:pt x="12541" y="828"/>
                  </a:cubicBezTo>
                  <a:cubicBezTo>
                    <a:pt x="12263" y="856"/>
                    <a:pt x="11988" y="850"/>
                    <a:pt x="11709" y="838"/>
                  </a:cubicBezTo>
                  <a:cubicBezTo>
                    <a:pt x="11700" y="838"/>
                    <a:pt x="11696" y="838"/>
                    <a:pt x="11687" y="837"/>
                  </a:cubicBezTo>
                  <a:cubicBezTo>
                    <a:pt x="11488" y="831"/>
                    <a:pt x="11289" y="828"/>
                    <a:pt x="11089" y="828"/>
                  </a:cubicBezTo>
                  <a:cubicBezTo>
                    <a:pt x="10923" y="828"/>
                    <a:pt x="10761" y="832"/>
                    <a:pt x="10598" y="798"/>
                  </a:cubicBezTo>
                  <a:cubicBezTo>
                    <a:pt x="10455" y="769"/>
                    <a:pt x="10315" y="724"/>
                    <a:pt x="10179" y="672"/>
                  </a:cubicBezTo>
                  <a:cubicBezTo>
                    <a:pt x="9958" y="587"/>
                    <a:pt x="9747" y="471"/>
                    <a:pt x="9535" y="365"/>
                  </a:cubicBezTo>
                  <a:cubicBezTo>
                    <a:pt x="9529" y="362"/>
                    <a:pt x="9526" y="361"/>
                    <a:pt x="9520" y="358"/>
                  </a:cubicBezTo>
                  <a:cubicBezTo>
                    <a:pt x="9285" y="240"/>
                    <a:pt x="9052" y="135"/>
                    <a:pt x="8793" y="99"/>
                  </a:cubicBezTo>
                  <a:cubicBezTo>
                    <a:pt x="8290" y="29"/>
                    <a:pt x="7785" y="176"/>
                    <a:pt x="7279" y="221"/>
                  </a:cubicBezTo>
                  <a:cubicBezTo>
                    <a:pt x="7275" y="222"/>
                    <a:pt x="7274" y="222"/>
                    <a:pt x="7270" y="222"/>
                  </a:cubicBezTo>
                  <a:cubicBezTo>
                    <a:pt x="7002" y="243"/>
                    <a:pt x="6733" y="240"/>
                    <a:pt x="6466" y="208"/>
                  </a:cubicBezTo>
                  <a:cubicBezTo>
                    <a:pt x="6243" y="181"/>
                    <a:pt x="6022" y="139"/>
                    <a:pt x="5800" y="99"/>
                  </a:cubicBezTo>
                  <a:cubicBezTo>
                    <a:pt x="5788" y="97"/>
                    <a:pt x="5774" y="95"/>
                    <a:pt x="5761" y="92"/>
                  </a:cubicBezTo>
                  <a:cubicBezTo>
                    <a:pt x="5563" y="58"/>
                    <a:pt x="5361" y="54"/>
                    <a:pt x="5161" y="46"/>
                  </a:cubicBezTo>
                  <a:cubicBezTo>
                    <a:pt x="4851" y="33"/>
                    <a:pt x="4536" y="4"/>
                    <a:pt x="4227" y="12"/>
                  </a:cubicBezTo>
                  <a:cubicBezTo>
                    <a:pt x="3885" y="20"/>
                    <a:pt x="3541" y="52"/>
                    <a:pt x="3204" y="118"/>
                  </a:cubicBezTo>
                  <a:cubicBezTo>
                    <a:pt x="2879" y="181"/>
                    <a:pt x="2563" y="275"/>
                    <a:pt x="2250" y="384"/>
                  </a:cubicBezTo>
                  <a:cubicBezTo>
                    <a:pt x="2230" y="391"/>
                    <a:pt x="2220" y="395"/>
                    <a:pt x="2200" y="402"/>
                  </a:cubicBezTo>
                  <a:cubicBezTo>
                    <a:pt x="2130" y="426"/>
                    <a:pt x="2061" y="450"/>
                    <a:pt x="1991" y="473"/>
                  </a:cubicBezTo>
                  <a:cubicBezTo>
                    <a:pt x="1704" y="569"/>
                    <a:pt x="1412" y="652"/>
                    <a:pt x="1117" y="712"/>
                  </a:cubicBezTo>
                  <a:cubicBezTo>
                    <a:pt x="750" y="788"/>
                    <a:pt x="375" y="833"/>
                    <a:pt x="0" y="850"/>
                  </a:cubicBezTo>
                  <a:cubicBezTo>
                    <a:pt x="0" y="849"/>
                    <a:pt x="0" y="848"/>
                    <a:pt x="0" y="847"/>
                  </a:cubicBezTo>
                  <a:cubicBezTo>
                    <a:pt x="379" y="830"/>
                    <a:pt x="757" y="784"/>
                    <a:pt x="1127" y="707"/>
                  </a:cubicBezTo>
                  <a:cubicBezTo>
                    <a:pt x="1423" y="646"/>
                    <a:pt x="1715" y="563"/>
                    <a:pt x="2002" y="467"/>
                  </a:cubicBezTo>
                  <a:cubicBezTo>
                    <a:pt x="2072" y="444"/>
                    <a:pt x="2142" y="420"/>
                    <a:pt x="2211" y="395"/>
                  </a:cubicBezTo>
                  <a:cubicBezTo>
                    <a:pt x="2231" y="388"/>
                    <a:pt x="2242" y="385"/>
                    <a:pt x="2262" y="378"/>
                  </a:cubicBezTo>
                  <a:cubicBezTo>
                    <a:pt x="2574" y="268"/>
                    <a:pt x="2890" y="174"/>
                    <a:pt x="3214" y="112"/>
                  </a:cubicBezTo>
                  <a:cubicBezTo>
                    <a:pt x="3548" y="48"/>
                    <a:pt x="3890" y="17"/>
                    <a:pt x="4229" y="8"/>
                  </a:cubicBezTo>
                  <a:cubicBezTo>
                    <a:pt x="4532" y="0"/>
                    <a:pt x="4842" y="29"/>
                    <a:pt x="5146" y="41"/>
                  </a:cubicBezTo>
                  <a:cubicBezTo>
                    <a:pt x="5346" y="49"/>
                    <a:pt x="5546" y="53"/>
                    <a:pt x="5744" y="86"/>
                  </a:cubicBezTo>
                  <a:cubicBezTo>
                    <a:pt x="5757" y="89"/>
                    <a:pt x="5770" y="91"/>
                    <a:pt x="5783" y="93"/>
                  </a:cubicBezTo>
                  <a:cubicBezTo>
                    <a:pt x="6004" y="132"/>
                    <a:pt x="6226" y="175"/>
                    <a:pt x="6448" y="202"/>
                  </a:cubicBezTo>
                  <a:cubicBezTo>
                    <a:pt x="6715" y="235"/>
                    <a:pt x="6985" y="239"/>
                    <a:pt x="7253" y="218"/>
                  </a:cubicBezTo>
                  <a:cubicBezTo>
                    <a:pt x="7257" y="218"/>
                    <a:pt x="7258" y="218"/>
                    <a:pt x="7262" y="217"/>
                  </a:cubicBezTo>
                  <a:cubicBezTo>
                    <a:pt x="7777" y="173"/>
                    <a:pt x="8289" y="24"/>
                    <a:pt x="8802" y="95"/>
                  </a:cubicBezTo>
                  <a:cubicBezTo>
                    <a:pt x="9064" y="131"/>
                    <a:pt x="9300" y="236"/>
                    <a:pt x="9537" y="355"/>
                  </a:cubicBezTo>
                  <a:cubicBezTo>
                    <a:pt x="9543" y="358"/>
                    <a:pt x="9546" y="359"/>
                    <a:pt x="9552" y="362"/>
                  </a:cubicBezTo>
                  <a:cubicBezTo>
                    <a:pt x="9765" y="468"/>
                    <a:pt x="9976" y="583"/>
                    <a:pt x="10198" y="668"/>
                  </a:cubicBezTo>
                  <a:cubicBezTo>
                    <a:pt x="10334" y="720"/>
                    <a:pt x="10475" y="763"/>
                    <a:pt x="10618" y="793"/>
                  </a:cubicBezTo>
                  <a:cubicBezTo>
                    <a:pt x="10781" y="826"/>
                    <a:pt x="10943" y="822"/>
                    <a:pt x="11109" y="822"/>
                  </a:cubicBezTo>
                  <a:cubicBezTo>
                    <a:pt x="11308" y="822"/>
                    <a:pt x="11507" y="825"/>
                    <a:pt x="11706" y="832"/>
                  </a:cubicBezTo>
                  <a:cubicBezTo>
                    <a:pt x="11715" y="832"/>
                    <a:pt x="11719" y="832"/>
                    <a:pt x="11728" y="832"/>
                  </a:cubicBezTo>
                  <a:cubicBezTo>
                    <a:pt x="12004" y="844"/>
                    <a:pt x="12275" y="851"/>
                    <a:pt x="12550" y="823"/>
                  </a:cubicBezTo>
                  <a:cubicBezTo>
                    <a:pt x="12879" y="790"/>
                    <a:pt x="13204" y="707"/>
                    <a:pt x="13529" y="642"/>
                  </a:cubicBezTo>
                  <a:cubicBezTo>
                    <a:pt x="13542" y="639"/>
                    <a:pt x="13549" y="638"/>
                    <a:pt x="13562" y="635"/>
                  </a:cubicBezTo>
                  <a:cubicBezTo>
                    <a:pt x="13943" y="561"/>
                    <a:pt x="14321" y="491"/>
                    <a:pt x="14709" y="482"/>
                  </a:cubicBezTo>
                  <a:cubicBezTo>
                    <a:pt x="15035" y="475"/>
                    <a:pt x="15361" y="499"/>
                    <a:pt x="15681" y="555"/>
                  </a:cubicBezTo>
                  <a:cubicBezTo>
                    <a:pt x="15822" y="580"/>
                    <a:pt x="15965" y="611"/>
                    <a:pt x="16105" y="646"/>
                  </a:cubicBezTo>
                  <a:cubicBezTo>
                    <a:pt x="16179" y="665"/>
                    <a:pt x="16255" y="685"/>
                    <a:pt x="16329" y="705"/>
                  </a:cubicBezTo>
                  <a:cubicBezTo>
                    <a:pt x="17021" y="897"/>
                    <a:pt x="17695" y="1143"/>
                    <a:pt x="18423" y="1155"/>
                  </a:cubicBezTo>
                  <a:cubicBezTo>
                    <a:pt x="18423" y="1156"/>
                    <a:pt x="18423" y="1157"/>
                    <a:pt x="18424" y="1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4"/>
            <p:cNvSpPr>
              <a:spLocks/>
            </p:cNvSpPr>
            <p:nvPr userDrawn="1"/>
          </p:nvSpPr>
          <p:spPr bwMode="auto">
            <a:xfrm>
              <a:off x="3" y="3016"/>
              <a:ext cx="5752" cy="389"/>
            </a:xfrm>
            <a:custGeom>
              <a:avLst/>
              <a:gdLst>
                <a:gd name="T0" fmla="*/ 18424 w 18424"/>
                <a:gd name="T1" fmla="*/ 1248 h 1248"/>
                <a:gd name="T2" fmla="*/ 16349 w 18424"/>
                <a:gd name="T3" fmla="*/ 767 h 1248"/>
                <a:gd name="T4" fmla="*/ 16137 w 18424"/>
                <a:gd name="T5" fmla="*/ 701 h 1248"/>
                <a:gd name="T6" fmla="*/ 15728 w 18424"/>
                <a:gd name="T7" fmla="*/ 594 h 1248"/>
                <a:gd name="T8" fmla="*/ 14777 w 18424"/>
                <a:gd name="T9" fmla="*/ 486 h 1248"/>
                <a:gd name="T10" fmla="*/ 13633 w 18424"/>
                <a:gd name="T11" fmla="*/ 630 h 1248"/>
                <a:gd name="T12" fmla="*/ 13590 w 18424"/>
                <a:gd name="T13" fmla="*/ 639 h 1248"/>
                <a:gd name="T14" fmla="*/ 12581 w 18424"/>
                <a:gd name="T15" fmla="*/ 848 h 1248"/>
                <a:gd name="T16" fmla="*/ 11721 w 18424"/>
                <a:gd name="T17" fmla="*/ 898 h 1248"/>
                <a:gd name="T18" fmla="*/ 11701 w 18424"/>
                <a:gd name="T19" fmla="*/ 898 h 1248"/>
                <a:gd name="T20" fmla="*/ 10605 w 18424"/>
                <a:gd name="T21" fmla="*/ 852 h 1248"/>
                <a:gd name="T22" fmla="*/ 10180 w 18424"/>
                <a:gd name="T23" fmla="*/ 696 h 1248"/>
                <a:gd name="T24" fmla="*/ 9536 w 18424"/>
                <a:gd name="T25" fmla="*/ 353 h 1248"/>
                <a:gd name="T26" fmla="*/ 9524 w 18424"/>
                <a:gd name="T27" fmla="*/ 347 h 1248"/>
                <a:gd name="T28" fmla="*/ 8798 w 18424"/>
                <a:gd name="T29" fmla="*/ 86 h 1248"/>
                <a:gd name="T30" fmla="*/ 7116 w 18424"/>
                <a:gd name="T31" fmla="*/ 272 h 1248"/>
                <a:gd name="T32" fmla="*/ 6197 w 18424"/>
                <a:gd name="T33" fmla="*/ 249 h 1248"/>
                <a:gd name="T34" fmla="*/ 5430 w 18424"/>
                <a:gd name="T35" fmla="*/ 110 h 1248"/>
                <a:gd name="T36" fmla="*/ 5409 w 18424"/>
                <a:gd name="T37" fmla="*/ 106 h 1248"/>
                <a:gd name="T38" fmla="*/ 4705 w 18424"/>
                <a:gd name="T39" fmla="*/ 15 h 1248"/>
                <a:gd name="T40" fmla="*/ 3720 w 18424"/>
                <a:gd name="T41" fmla="*/ 99 h 1248"/>
                <a:gd name="T42" fmla="*/ 2842 w 18424"/>
                <a:gd name="T43" fmla="*/ 305 h 1248"/>
                <a:gd name="T44" fmla="*/ 2014 w 18424"/>
                <a:gd name="T45" fmla="*/ 586 h 1248"/>
                <a:gd name="T46" fmla="*/ 1966 w 18424"/>
                <a:gd name="T47" fmla="*/ 601 h 1248"/>
                <a:gd name="T48" fmla="*/ 1771 w 18424"/>
                <a:gd name="T49" fmla="*/ 658 h 1248"/>
                <a:gd name="T50" fmla="*/ 1001 w 18424"/>
                <a:gd name="T51" fmla="*/ 813 h 1248"/>
                <a:gd name="T52" fmla="*/ 0 w 18424"/>
                <a:gd name="T53" fmla="*/ 894 h 1248"/>
                <a:gd name="T54" fmla="*/ 1 w 18424"/>
                <a:gd name="T55" fmla="*/ 891 h 1248"/>
                <a:gd name="T56" fmla="*/ 1011 w 18424"/>
                <a:gd name="T57" fmla="*/ 808 h 1248"/>
                <a:gd name="T58" fmla="*/ 1784 w 18424"/>
                <a:gd name="T59" fmla="*/ 652 h 1248"/>
                <a:gd name="T60" fmla="*/ 1978 w 18424"/>
                <a:gd name="T61" fmla="*/ 595 h 1248"/>
                <a:gd name="T62" fmla="*/ 2026 w 18424"/>
                <a:gd name="T63" fmla="*/ 579 h 1248"/>
                <a:gd name="T64" fmla="*/ 2852 w 18424"/>
                <a:gd name="T65" fmla="*/ 300 h 1248"/>
                <a:gd name="T66" fmla="*/ 3722 w 18424"/>
                <a:gd name="T67" fmla="*/ 96 h 1248"/>
                <a:gd name="T68" fmla="*/ 4692 w 18424"/>
                <a:gd name="T69" fmla="*/ 13 h 1248"/>
                <a:gd name="T70" fmla="*/ 5393 w 18424"/>
                <a:gd name="T71" fmla="*/ 102 h 1248"/>
                <a:gd name="T72" fmla="*/ 5413 w 18424"/>
                <a:gd name="T73" fmla="*/ 106 h 1248"/>
                <a:gd name="T74" fmla="*/ 6180 w 18424"/>
                <a:gd name="T75" fmla="*/ 245 h 1248"/>
                <a:gd name="T76" fmla="*/ 7100 w 18424"/>
                <a:gd name="T77" fmla="*/ 269 h 1248"/>
                <a:gd name="T78" fmla="*/ 8806 w 18424"/>
                <a:gd name="T79" fmla="*/ 82 h 1248"/>
                <a:gd name="T80" fmla="*/ 9541 w 18424"/>
                <a:gd name="T81" fmla="*/ 344 h 1248"/>
                <a:gd name="T82" fmla="*/ 9553 w 18424"/>
                <a:gd name="T83" fmla="*/ 351 h 1248"/>
                <a:gd name="T84" fmla="*/ 10199 w 18424"/>
                <a:gd name="T85" fmla="*/ 692 h 1248"/>
                <a:gd name="T86" fmla="*/ 10624 w 18424"/>
                <a:gd name="T87" fmla="*/ 847 h 1248"/>
                <a:gd name="T88" fmla="*/ 11720 w 18424"/>
                <a:gd name="T89" fmla="*/ 892 h 1248"/>
                <a:gd name="T90" fmla="*/ 11741 w 18424"/>
                <a:gd name="T91" fmla="*/ 891 h 1248"/>
                <a:gd name="T92" fmla="*/ 12591 w 18424"/>
                <a:gd name="T93" fmla="*/ 843 h 1248"/>
                <a:gd name="T94" fmla="*/ 13586 w 18424"/>
                <a:gd name="T95" fmla="*/ 636 h 1248"/>
                <a:gd name="T96" fmla="*/ 13628 w 18424"/>
                <a:gd name="T97" fmla="*/ 627 h 1248"/>
                <a:gd name="T98" fmla="*/ 14771 w 18424"/>
                <a:gd name="T99" fmla="*/ 482 h 1248"/>
                <a:gd name="T100" fmla="*/ 15721 w 18424"/>
                <a:gd name="T101" fmla="*/ 589 h 1248"/>
                <a:gd name="T102" fmla="*/ 16131 w 18424"/>
                <a:gd name="T103" fmla="*/ 696 h 1248"/>
                <a:gd name="T104" fmla="*/ 16342 w 18424"/>
                <a:gd name="T105" fmla="*/ 762 h 1248"/>
                <a:gd name="T106" fmla="*/ 18424 w 18424"/>
                <a:gd name="T107" fmla="*/ 1246 h 1248"/>
                <a:gd name="T108" fmla="*/ 18424 w 18424"/>
                <a:gd name="T109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24" h="1248">
                  <a:moveTo>
                    <a:pt x="18424" y="1248"/>
                  </a:moveTo>
                  <a:cubicBezTo>
                    <a:pt x="17694" y="1244"/>
                    <a:pt x="17033" y="990"/>
                    <a:pt x="16349" y="767"/>
                  </a:cubicBezTo>
                  <a:cubicBezTo>
                    <a:pt x="16279" y="744"/>
                    <a:pt x="16208" y="722"/>
                    <a:pt x="16137" y="701"/>
                  </a:cubicBezTo>
                  <a:cubicBezTo>
                    <a:pt x="16002" y="661"/>
                    <a:pt x="15865" y="624"/>
                    <a:pt x="15728" y="594"/>
                  </a:cubicBezTo>
                  <a:cubicBezTo>
                    <a:pt x="15417" y="525"/>
                    <a:pt x="15097" y="488"/>
                    <a:pt x="14777" y="486"/>
                  </a:cubicBezTo>
                  <a:cubicBezTo>
                    <a:pt x="14389" y="484"/>
                    <a:pt x="14012" y="551"/>
                    <a:pt x="13633" y="630"/>
                  </a:cubicBezTo>
                  <a:cubicBezTo>
                    <a:pt x="13616" y="634"/>
                    <a:pt x="13607" y="635"/>
                    <a:pt x="13590" y="639"/>
                  </a:cubicBezTo>
                  <a:cubicBezTo>
                    <a:pt x="13255" y="711"/>
                    <a:pt x="12921" y="802"/>
                    <a:pt x="12581" y="848"/>
                  </a:cubicBezTo>
                  <a:cubicBezTo>
                    <a:pt x="12295" y="886"/>
                    <a:pt x="12010" y="894"/>
                    <a:pt x="11721" y="898"/>
                  </a:cubicBezTo>
                  <a:cubicBezTo>
                    <a:pt x="11713" y="898"/>
                    <a:pt x="11709" y="898"/>
                    <a:pt x="11701" y="898"/>
                  </a:cubicBezTo>
                  <a:cubicBezTo>
                    <a:pt x="11333" y="906"/>
                    <a:pt x="10963" y="949"/>
                    <a:pt x="10605" y="852"/>
                  </a:cubicBezTo>
                  <a:cubicBezTo>
                    <a:pt x="10459" y="813"/>
                    <a:pt x="10318" y="758"/>
                    <a:pt x="10180" y="696"/>
                  </a:cubicBezTo>
                  <a:cubicBezTo>
                    <a:pt x="9959" y="596"/>
                    <a:pt x="9750" y="469"/>
                    <a:pt x="9536" y="353"/>
                  </a:cubicBezTo>
                  <a:cubicBezTo>
                    <a:pt x="9531" y="351"/>
                    <a:pt x="9529" y="349"/>
                    <a:pt x="9524" y="347"/>
                  </a:cubicBezTo>
                  <a:cubicBezTo>
                    <a:pt x="9290" y="220"/>
                    <a:pt x="9061" y="116"/>
                    <a:pt x="8798" y="86"/>
                  </a:cubicBezTo>
                  <a:cubicBezTo>
                    <a:pt x="8240" y="24"/>
                    <a:pt x="7675" y="223"/>
                    <a:pt x="7116" y="272"/>
                  </a:cubicBezTo>
                  <a:cubicBezTo>
                    <a:pt x="6810" y="299"/>
                    <a:pt x="6502" y="290"/>
                    <a:pt x="6197" y="249"/>
                  </a:cubicBezTo>
                  <a:cubicBezTo>
                    <a:pt x="5941" y="214"/>
                    <a:pt x="5685" y="159"/>
                    <a:pt x="5430" y="110"/>
                  </a:cubicBezTo>
                  <a:cubicBezTo>
                    <a:pt x="5422" y="109"/>
                    <a:pt x="5417" y="108"/>
                    <a:pt x="5409" y="106"/>
                  </a:cubicBezTo>
                  <a:cubicBezTo>
                    <a:pt x="5176" y="62"/>
                    <a:pt x="4939" y="25"/>
                    <a:pt x="4705" y="15"/>
                  </a:cubicBezTo>
                  <a:cubicBezTo>
                    <a:pt x="4378" y="2"/>
                    <a:pt x="4045" y="42"/>
                    <a:pt x="3720" y="99"/>
                  </a:cubicBezTo>
                  <a:cubicBezTo>
                    <a:pt x="3425" y="150"/>
                    <a:pt x="3126" y="215"/>
                    <a:pt x="2842" y="305"/>
                  </a:cubicBezTo>
                  <a:cubicBezTo>
                    <a:pt x="2567" y="393"/>
                    <a:pt x="2292" y="497"/>
                    <a:pt x="2014" y="586"/>
                  </a:cubicBezTo>
                  <a:cubicBezTo>
                    <a:pt x="1995" y="592"/>
                    <a:pt x="1985" y="595"/>
                    <a:pt x="1966" y="601"/>
                  </a:cubicBezTo>
                  <a:cubicBezTo>
                    <a:pt x="1901" y="621"/>
                    <a:pt x="1836" y="640"/>
                    <a:pt x="1771" y="658"/>
                  </a:cubicBezTo>
                  <a:cubicBezTo>
                    <a:pt x="1519" y="728"/>
                    <a:pt x="1260" y="778"/>
                    <a:pt x="1001" y="813"/>
                  </a:cubicBezTo>
                  <a:cubicBezTo>
                    <a:pt x="670" y="858"/>
                    <a:pt x="334" y="881"/>
                    <a:pt x="0" y="894"/>
                  </a:cubicBezTo>
                  <a:cubicBezTo>
                    <a:pt x="0" y="893"/>
                    <a:pt x="0" y="892"/>
                    <a:pt x="1" y="891"/>
                  </a:cubicBezTo>
                  <a:cubicBezTo>
                    <a:pt x="339" y="878"/>
                    <a:pt x="677" y="854"/>
                    <a:pt x="1011" y="808"/>
                  </a:cubicBezTo>
                  <a:cubicBezTo>
                    <a:pt x="1271" y="772"/>
                    <a:pt x="1531" y="722"/>
                    <a:pt x="1784" y="652"/>
                  </a:cubicBezTo>
                  <a:cubicBezTo>
                    <a:pt x="1849" y="634"/>
                    <a:pt x="1913" y="614"/>
                    <a:pt x="1978" y="595"/>
                  </a:cubicBezTo>
                  <a:cubicBezTo>
                    <a:pt x="1997" y="589"/>
                    <a:pt x="2007" y="586"/>
                    <a:pt x="2026" y="579"/>
                  </a:cubicBezTo>
                  <a:cubicBezTo>
                    <a:pt x="2303" y="491"/>
                    <a:pt x="2576" y="389"/>
                    <a:pt x="2852" y="300"/>
                  </a:cubicBezTo>
                  <a:cubicBezTo>
                    <a:pt x="3134" y="208"/>
                    <a:pt x="3431" y="146"/>
                    <a:pt x="3722" y="96"/>
                  </a:cubicBezTo>
                  <a:cubicBezTo>
                    <a:pt x="4042" y="40"/>
                    <a:pt x="4369" y="0"/>
                    <a:pt x="4692" y="13"/>
                  </a:cubicBezTo>
                  <a:cubicBezTo>
                    <a:pt x="4925" y="22"/>
                    <a:pt x="5161" y="58"/>
                    <a:pt x="5393" y="102"/>
                  </a:cubicBezTo>
                  <a:cubicBezTo>
                    <a:pt x="5401" y="103"/>
                    <a:pt x="5405" y="104"/>
                    <a:pt x="5413" y="106"/>
                  </a:cubicBezTo>
                  <a:cubicBezTo>
                    <a:pt x="5668" y="155"/>
                    <a:pt x="5924" y="210"/>
                    <a:pt x="6180" y="245"/>
                  </a:cubicBezTo>
                  <a:cubicBezTo>
                    <a:pt x="6485" y="286"/>
                    <a:pt x="6793" y="296"/>
                    <a:pt x="7100" y="269"/>
                  </a:cubicBezTo>
                  <a:cubicBezTo>
                    <a:pt x="7668" y="221"/>
                    <a:pt x="8240" y="19"/>
                    <a:pt x="8806" y="82"/>
                  </a:cubicBezTo>
                  <a:cubicBezTo>
                    <a:pt x="9073" y="111"/>
                    <a:pt x="9304" y="216"/>
                    <a:pt x="9541" y="344"/>
                  </a:cubicBezTo>
                  <a:cubicBezTo>
                    <a:pt x="9546" y="347"/>
                    <a:pt x="9548" y="348"/>
                    <a:pt x="9553" y="351"/>
                  </a:cubicBezTo>
                  <a:cubicBezTo>
                    <a:pt x="9767" y="466"/>
                    <a:pt x="9978" y="593"/>
                    <a:pt x="10199" y="692"/>
                  </a:cubicBezTo>
                  <a:cubicBezTo>
                    <a:pt x="10337" y="754"/>
                    <a:pt x="10479" y="808"/>
                    <a:pt x="10624" y="847"/>
                  </a:cubicBezTo>
                  <a:cubicBezTo>
                    <a:pt x="10983" y="943"/>
                    <a:pt x="11352" y="899"/>
                    <a:pt x="11720" y="892"/>
                  </a:cubicBezTo>
                  <a:cubicBezTo>
                    <a:pt x="11729" y="892"/>
                    <a:pt x="11733" y="892"/>
                    <a:pt x="11741" y="891"/>
                  </a:cubicBezTo>
                  <a:cubicBezTo>
                    <a:pt x="12026" y="888"/>
                    <a:pt x="12308" y="880"/>
                    <a:pt x="12591" y="843"/>
                  </a:cubicBezTo>
                  <a:cubicBezTo>
                    <a:pt x="12926" y="798"/>
                    <a:pt x="13255" y="707"/>
                    <a:pt x="13586" y="636"/>
                  </a:cubicBezTo>
                  <a:cubicBezTo>
                    <a:pt x="13603" y="632"/>
                    <a:pt x="13611" y="631"/>
                    <a:pt x="13628" y="627"/>
                  </a:cubicBezTo>
                  <a:cubicBezTo>
                    <a:pt x="14007" y="548"/>
                    <a:pt x="14383" y="480"/>
                    <a:pt x="14771" y="482"/>
                  </a:cubicBezTo>
                  <a:cubicBezTo>
                    <a:pt x="15091" y="483"/>
                    <a:pt x="15410" y="520"/>
                    <a:pt x="15721" y="589"/>
                  </a:cubicBezTo>
                  <a:cubicBezTo>
                    <a:pt x="15859" y="619"/>
                    <a:pt x="15996" y="656"/>
                    <a:pt x="16131" y="696"/>
                  </a:cubicBezTo>
                  <a:cubicBezTo>
                    <a:pt x="16202" y="717"/>
                    <a:pt x="16272" y="739"/>
                    <a:pt x="16342" y="762"/>
                  </a:cubicBezTo>
                  <a:cubicBezTo>
                    <a:pt x="17028" y="986"/>
                    <a:pt x="17690" y="1242"/>
                    <a:pt x="18424" y="1246"/>
                  </a:cubicBezTo>
                  <a:cubicBezTo>
                    <a:pt x="18424" y="1246"/>
                    <a:pt x="18424" y="1247"/>
                    <a:pt x="18424" y="1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5"/>
            <p:cNvSpPr>
              <a:spLocks/>
            </p:cNvSpPr>
            <p:nvPr userDrawn="1"/>
          </p:nvSpPr>
          <p:spPr bwMode="auto">
            <a:xfrm>
              <a:off x="3" y="2991"/>
              <a:ext cx="5752" cy="391"/>
            </a:xfrm>
            <a:custGeom>
              <a:avLst/>
              <a:gdLst>
                <a:gd name="T0" fmla="*/ 18425 w 18425"/>
                <a:gd name="T1" fmla="*/ 1253 h 1253"/>
                <a:gd name="T2" fmla="*/ 16350 w 18425"/>
                <a:gd name="T3" fmla="*/ 753 h 1253"/>
                <a:gd name="T4" fmla="*/ 16157 w 18425"/>
                <a:gd name="T5" fmla="*/ 684 h 1253"/>
                <a:gd name="T6" fmla="*/ 15772 w 18425"/>
                <a:gd name="T7" fmla="*/ 564 h 1253"/>
                <a:gd name="T8" fmla="*/ 14845 w 18425"/>
                <a:gd name="T9" fmla="*/ 418 h 1253"/>
                <a:gd name="T10" fmla="*/ 13715 w 18425"/>
                <a:gd name="T11" fmla="*/ 540 h 1253"/>
                <a:gd name="T12" fmla="*/ 13666 w 18425"/>
                <a:gd name="T13" fmla="*/ 551 h 1253"/>
                <a:gd name="T14" fmla="*/ 12698 w 18425"/>
                <a:gd name="T15" fmla="*/ 766 h 1253"/>
                <a:gd name="T16" fmla="*/ 11800 w 18425"/>
                <a:gd name="T17" fmla="*/ 863 h 1253"/>
                <a:gd name="T18" fmla="*/ 11783 w 18425"/>
                <a:gd name="T19" fmla="*/ 864 h 1253"/>
                <a:gd name="T20" fmla="*/ 10633 w 18425"/>
                <a:gd name="T21" fmla="*/ 812 h 1253"/>
                <a:gd name="T22" fmla="*/ 10211 w 18425"/>
                <a:gd name="T23" fmla="*/ 645 h 1253"/>
                <a:gd name="T24" fmla="*/ 9555 w 18425"/>
                <a:gd name="T25" fmla="*/ 288 h 1253"/>
                <a:gd name="T26" fmla="*/ 9542 w 18425"/>
                <a:gd name="T27" fmla="*/ 280 h 1253"/>
                <a:gd name="T28" fmla="*/ 8771 w 18425"/>
                <a:gd name="T29" fmla="*/ 24 h 1253"/>
                <a:gd name="T30" fmla="*/ 7940 w 18425"/>
                <a:gd name="T31" fmla="*/ 115 h 1253"/>
                <a:gd name="T32" fmla="*/ 6999 w 18425"/>
                <a:gd name="T33" fmla="*/ 273 h 1253"/>
                <a:gd name="T34" fmla="*/ 6002 w 18425"/>
                <a:gd name="T35" fmla="*/ 259 h 1253"/>
                <a:gd name="T36" fmla="*/ 5189 w 18425"/>
                <a:gd name="T37" fmla="*/ 117 h 1253"/>
                <a:gd name="T38" fmla="*/ 4376 w 18425"/>
                <a:gd name="T39" fmla="*/ 13 h 1253"/>
                <a:gd name="T40" fmla="*/ 3322 w 18425"/>
                <a:gd name="T41" fmla="*/ 189 h 1253"/>
                <a:gd name="T42" fmla="*/ 1951 w 18425"/>
                <a:gd name="T43" fmla="*/ 642 h 1253"/>
                <a:gd name="T44" fmla="*/ 1792 w 18425"/>
                <a:gd name="T45" fmla="*/ 685 h 1253"/>
                <a:gd name="T46" fmla="*/ 1611 w 18425"/>
                <a:gd name="T47" fmla="*/ 727 h 1253"/>
                <a:gd name="T48" fmla="*/ 910 w 18425"/>
                <a:gd name="T49" fmla="*/ 821 h 1253"/>
                <a:gd name="T50" fmla="*/ 0 w 18425"/>
                <a:gd name="T51" fmla="*/ 864 h 1253"/>
                <a:gd name="T52" fmla="*/ 1 w 18425"/>
                <a:gd name="T53" fmla="*/ 861 h 1253"/>
                <a:gd name="T54" fmla="*/ 921 w 18425"/>
                <a:gd name="T55" fmla="*/ 817 h 1253"/>
                <a:gd name="T56" fmla="*/ 1623 w 18425"/>
                <a:gd name="T57" fmla="*/ 721 h 1253"/>
                <a:gd name="T58" fmla="*/ 1805 w 18425"/>
                <a:gd name="T59" fmla="*/ 679 h 1253"/>
                <a:gd name="T60" fmla="*/ 1963 w 18425"/>
                <a:gd name="T61" fmla="*/ 637 h 1253"/>
                <a:gd name="T62" fmla="*/ 3325 w 18425"/>
                <a:gd name="T63" fmla="*/ 187 h 1253"/>
                <a:gd name="T64" fmla="*/ 4367 w 18425"/>
                <a:gd name="T65" fmla="*/ 12 h 1253"/>
                <a:gd name="T66" fmla="*/ 5173 w 18425"/>
                <a:gd name="T67" fmla="*/ 113 h 1253"/>
                <a:gd name="T68" fmla="*/ 5986 w 18425"/>
                <a:gd name="T69" fmla="*/ 256 h 1253"/>
                <a:gd name="T70" fmla="*/ 6984 w 18425"/>
                <a:gd name="T71" fmla="*/ 272 h 1253"/>
                <a:gd name="T72" fmla="*/ 7929 w 18425"/>
                <a:gd name="T73" fmla="*/ 113 h 1253"/>
                <a:gd name="T74" fmla="*/ 8779 w 18425"/>
                <a:gd name="T75" fmla="*/ 20 h 1253"/>
                <a:gd name="T76" fmla="*/ 9558 w 18425"/>
                <a:gd name="T77" fmla="*/ 278 h 1253"/>
                <a:gd name="T78" fmla="*/ 9572 w 18425"/>
                <a:gd name="T79" fmla="*/ 286 h 1253"/>
                <a:gd name="T80" fmla="*/ 10230 w 18425"/>
                <a:gd name="T81" fmla="*/ 642 h 1253"/>
                <a:gd name="T82" fmla="*/ 10653 w 18425"/>
                <a:gd name="T83" fmla="*/ 807 h 1253"/>
                <a:gd name="T84" fmla="*/ 11802 w 18425"/>
                <a:gd name="T85" fmla="*/ 858 h 1253"/>
                <a:gd name="T86" fmla="*/ 11819 w 18425"/>
                <a:gd name="T87" fmla="*/ 857 h 1253"/>
                <a:gd name="T88" fmla="*/ 12708 w 18425"/>
                <a:gd name="T89" fmla="*/ 761 h 1253"/>
                <a:gd name="T90" fmla="*/ 13661 w 18425"/>
                <a:gd name="T91" fmla="*/ 549 h 1253"/>
                <a:gd name="T92" fmla="*/ 13710 w 18425"/>
                <a:gd name="T93" fmla="*/ 538 h 1253"/>
                <a:gd name="T94" fmla="*/ 14839 w 18425"/>
                <a:gd name="T95" fmla="*/ 415 h 1253"/>
                <a:gd name="T96" fmla="*/ 15766 w 18425"/>
                <a:gd name="T97" fmla="*/ 559 h 1253"/>
                <a:gd name="T98" fmla="*/ 16151 w 18425"/>
                <a:gd name="T99" fmla="*/ 679 h 1253"/>
                <a:gd name="T100" fmla="*/ 16344 w 18425"/>
                <a:gd name="T101" fmla="*/ 748 h 1253"/>
                <a:gd name="T102" fmla="*/ 18424 w 18425"/>
                <a:gd name="T103" fmla="*/ 1251 h 1253"/>
                <a:gd name="T104" fmla="*/ 18425 w 18425"/>
                <a:gd name="T105" fmla="*/ 1253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25" h="1253">
                  <a:moveTo>
                    <a:pt x="18425" y="1253"/>
                  </a:moveTo>
                  <a:cubicBezTo>
                    <a:pt x="17692" y="1241"/>
                    <a:pt x="17029" y="1002"/>
                    <a:pt x="16350" y="753"/>
                  </a:cubicBezTo>
                  <a:cubicBezTo>
                    <a:pt x="16286" y="729"/>
                    <a:pt x="16222" y="706"/>
                    <a:pt x="16157" y="684"/>
                  </a:cubicBezTo>
                  <a:cubicBezTo>
                    <a:pt x="16031" y="640"/>
                    <a:pt x="15902" y="599"/>
                    <a:pt x="15772" y="564"/>
                  </a:cubicBezTo>
                  <a:cubicBezTo>
                    <a:pt x="15471" y="482"/>
                    <a:pt x="15160" y="431"/>
                    <a:pt x="14845" y="418"/>
                  </a:cubicBezTo>
                  <a:cubicBezTo>
                    <a:pt x="14461" y="403"/>
                    <a:pt x="14089" y="462"/>
                    <a:pt x="13715" y="540"/>
                  </a:cubicBezTo>
                  <a:cubicBezTo>
                    <a:pt x="13699" y="544"/>
                    <a:pt x="13683" y="547"/>
                    <a:pt x="13666" y="551"/>
                  </a:cubicBezTo>
                  <a:cubicBezTo>
                    <a:pt x="13343" y="621"/>
                    <a:pt x="13023" y="711"/>
                    <a:pt x="12698" y="766"/>
                  </a:cubicBezTo>
                  <a:cubicBezTo>
                    <a:pt x="12400" y="816"/>
                    <a:pt x="12101" y="841"/>
                    <a:pt x="11800" y="863"/>
                  </a:cubicBezTo>
                  <a:cubicBezTo>
                    <a:pt x="11793" y="864"/>
                    <a:pt x="11790" y="864"/>
                    <a:pt x="11783" y="864"/>
                  </a:cubicBezTo>
                  <a:cubicBezTo>
                    <a:pt x="11392" y="895"/>
                    <a:pt x="11012" y="927"/>
                    <a:pt x="10633" y="812"/>
                  </a:cubicBezTo>
                  <a:cubicBezTo>
                    <a:pt x="10489" y="768"/>
                    <a:pt x="10348" y="710"/>
                    <a:pt x="10211" y="645"/>
                  </a:cubicBezTo>
                  <a:cubicBezTo>
                    <a:pt x="9987" y="539"/>
                    <a:pt x="9774" y="407"/>
                    <a:pt x="9555" y="288"/>
                  </a:cubicBezTo>
                  <a:cubicBezTo>
                    <a:pt x="9550" y="285"/>
                    <a:pt x="9547" y="283"/>
                    <a:pt x="9542" y="280"/>
                  </a:cubicBezTo>
                  <a:cubicBezTo>
                    <a:pt x="9293" y="144"/>
                    <a:pt x="9057" y="44"/>
                    <a:pt x="8771" y="24"/>
                  </a:cubicBezTo>
                  <a:cubicBezTo>
                    <a:pt x="8494" y="5"/>
                    <a:pt x="8211" y="64"/>
                    <a:pt x="7940" y="115"/>
                  </a:cubicBezTo>
                  <a:cubicBezTo>
                    <a:pt x="7628" y="173"/>
                    <a:pt x="7315" y="242"/>
                    <a:pt x="6999" y="273"/>
                  </a:cubicBezTo>
                  <a:cubicBezTo>
                    <a:pt x="6666" y="307"/>
                    <a:pt x="6333" y="301"/>
                    <a:pt x="6002" y="259"/>
                  </a:cubicBezTo>
                  <a:cubicBezTo>
                    <a:pt x="5730" y="225"/>
                    <a:pt x="5459" y="168"/>
                    <a:pt x="5189" y="117"/>
                  </a:cubicBezTo>
                  <a:cubicBezTo>
                    <a:pt x="4921" y="65"/>
                    <a:pt x="4650" y="20"/>
                    <a:pt x="4376" y="13"/>
                  </a:cubicBezTo>
                  <a:cubicBezTo>
                    <a:pt x="4022" y="4"/>
                    <a:pt x="3659" y="92"/>
                    <a:pt x="3322" y="189"/>
                  </a:cubicBezTo>
                  <a:cubicBezTo>
                    <a:pt x="2861" y="322"/>
                    <a:pt x="2415" y="512"/>
                    <a:pt x="1951" y="642"/>
                  </a:cubicBezTo>
                  <a:cubicBezTo>
                    <a:pt x="1898" y="657"/>
                    <a:pt x="1845" y="672"/>
                    <a:pt x="1792" y="685"/>
                  </a:cubicBezTo>
                  <a:cubicBezTo>
                    <a:pt x="1732" y="700"/>
                    <a:pt x="1671" y="714"/>
                    <a:pt x="1611" y="727"/>
                  </a:cubicBezTo>
                  <a:cubicBezTo>
                    <a:pt x="1380" y="775"/>
                    <a:pt x="1145" y="803"/>
                    <a:pt x="910" y="821"/>
                  </a:cubicBezTo>
                  <a:cubicBezTo>
                    <a:pt x="608" y="845"/>
                    <a:pt x="303" y="855"/>
                    <a:pt x="0" y="864"/>
                  </a:cubicBezTo>
                  <a:cubicBezTo>
                    <a:pt x="0" y="863"/>
                    <a:pt x="1" y="862"/>
                    <a:pt x="1" y="861"/>
                  </a:cubicBezTo>
                  <a:cubicBezTo>
                    <a:pt x="308" y="851"/>
                    <a:pt x="616" y="841"/>
                    <a:pt x="921" y="817"/>
                  </a:cubicBezTo>
                  <a:cubicBezTo>
                    <a:pt x="1156" y="798"/>
                    <a:pt x="1392" y="770"/>
                    <a:pt x="1623" y="721"/>
                  </a:cubicBezTo>
                  <a:cubicBezTo>
                    <a:pt x="1684" y="708"/>
                    <a:pt x="1745" y="694"/>
                    <a:pt x="1805" y="679"/>
                  </a:cubicBezTo>
                  <a:cubicBezTo>
                    <a:pt x="1858" y="666"/>
                    <a:pt x="1911" y="652"/>
                    <a:pt x="1963" y="637"/>
                  </a:cubicBezTo>
                  <a:cubicBezTo>
                    <a:pt x="2424" y="507"/>
                    <a:pt x="2868" y="319"/>
                    <a:pt x="3325" y="187"/>
                  </a:cubicBezTo>
                  <a:cubicBezTo>
                    <a:pt x="3658" y="92"/>
                    <a:pt x="4017" y="3"/>
                    <a:pt x="4367" y="12"/>
                  </a:cubicBezTo>
                  <a:cubicBezTo>
                    <a:pt x="4638" y="19"/>
                    <a:pt x="4907" y="63"/>
                    <a:pt x="5173" y="113"/>
                  </a:cubicBezTo>
                  <a:cubicBezTo>
                    <a:pt x="5443" y="165"/>
                    <a:pt x="5714" y="221"/>
                    <a:pt x="5986" y="256"/>
                  </a:cubicBezTo>
                  <a:cubicBezTo>
                    <a:pt x="6317" y="299"/>
                    <a:pt x="6651" y="305"/>
                    <a:pt x="6984" y="272"/>
                  </a:cubicBezTo>
                  <a:cubicBezTo>
                    <a:pt x="7301" y="240"/>
                    <a:pt x="7616" y="171"/>
                    <a:pt x="7929" y="113"/>
                  </a:cubicBezTo>
                  <a:cubicBezTo>
                    <a:pt x="8207" y="60"/>
                    <a:pt x="8496" y="0"/>
                    <a:pt x="8779" y="20"/>
                  </a:cubicBezTo>
                  <a:cubicBezTo>
                    <a:pt x="9068" y="39"/>
                    <a:pt x="9307" y="140"/>
                    <a:pt x="9558" y="278"/>
                  </a:cubicBezTo>
                  <a:cubicBezTo>
                    <a:pt x="9564" y="281"/>
                    <a:pt x="9567" y="283"/>
                    <a:pt x="9572" y="286"/>
                  </a:cubicBezTo>
                  <a:cubicBezTo>
                    <a:pt x="9791" y="405"/>
                    <a:pt x="10005" y="536"/>
                    <a:pt x="10230" y="642"/>
                  </a:cubicBezTo>
                  <a:cubicBezTo>
                    <a:pt x="10367" y="706"/>
                    <a:pt x="10508" y="764"/>
                    <a:pt x="10653" y="807"/>
                  </a:cubicBezTo>
                  <a:cubicBezTo>
                    <a:pt x="11032" y="920"/>
                    <a:pt x="11412" y="888"/>
                    <a:pt x="11802" y="858"/>
                  </a:cubicBezTo>
                  <a:cubicBezTo>
                    <a:pt x="11809" y="857"/>
                    <a:pt x="11812" y="857"/>
                    <a:pt x="11819" y="857"/>
                  </a:cubicBezTo>
                  <a:cubicBezTo>
                    <a:pt x="12117" y="834"/>
                    <a:pt x="12413" y="811"/>
                    <a:pt x="12708" y="761"/>
                  </a:cubicBezTo>
                  <a:cubicBezTo>
                    <a:pt x="13028" y="706"/>
                    <a:pt x="13343" y="618"/>
                    <a:pt x="13661" y="549"/>
                  </a:cubicBezTo>
                  <a:cubicBezTo>
                    <a:pt x="13678" y="545"/>
                    <a:pt x="13694" y="541"/>
                    <a:pt x="13710" y="538"/>
                  </a:cubicBezTo>
                  <a:cubicBezTo>
                    <a:pt x="14084" y="460"/>
                    <a:pt x="14456" y="400"/>
                    <a:pt x="14839" y="415"/>
                  </a:cubicBezTo>
                  <a:cubicBezTo>
                    <a:pt x="15153" y="427"/>
                    <a:pt x="15464" y="477"/>
                    <a:pt x="15766" y="559"/>
                  </a:cubicBezTo>
                  <a:cubicBezTo>
                    <a:pt x="15895" y="594"/>
                    <a:pt x="16024" y="635"/>
                    <a:pt x="16151" y="679"/>
                  </a:cubicBezTo>
                  <a:cubicBezTo>
                    <a:pt x="16215" y="701"/>
                    <a:pt x="16280" y="725"/>
                    <a:pt x="16344" y="748"/>
                  </a:cubicBezTo>
                  <a:cubicBezTo>
                    <a:pt x="17024" y="999"/>
                    <a:pt x="17689" y="1239"/>
                    <a:pt x="18424" y="1251"/>
                  </a:cubicBezTo>
                  <a:cubicBezTo>
                    <a:pt x="18425" y="1252"/>
                    <a:pt x="18425" y="1253"/>
                    <a:pt x="18425" y="1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46"/>
            <p:cNvSpPr>
              <a:spLocks/>
            </p:cNvSpPr>
            <p:nvPr userDrawn="1"/>
          </p:nvSpPr>
          <p:spPr bwMode="auto">
            <a:xfrm>
              <a:off x="3" y="2959"/>
              <a:ext cx="5752" cy="400"/>
            </a:xfrm>
            <a:custGeom>
              <a:avLst/>
              <a:gdLst>
                <a:gd name="T0" fmla="*/ 18425 w 18425"/>
                <a:gd name="T1" fmla="*/ 1281 h 1281"/>
                <a:gd name="T2" fmla="*/ 16357 w 18425"/>
                <a:gd name="T3" fmla="*/ 787 h 1281"/>
                <a:gd name="T4" fmla="*/ 16188 w 18425"/>
                <a:gd name="T5" fmla="*/ 722 h 1281"/>
                <a:gd name="T6" fmla="*/ 15824 w 18425"/>
                <a:gd name="T7" fmla="*/ 590 h 1281"/>
                <a:gd name="T8" fmla="*/ 14935 w 18425"/>
                <a:gd name="T9" fmla="*/ 403 h 1281"/>
                <a:gd name="T10" fmla="*/ 13847 w 18425"/>
                <a:gd name="T11" fmla="*/ 479 h 1281"/>
                <a:gd name="T12" fmla="*/ 13796 w 18425"/>
                <a:gd name="T13" fmla="*/ 489 h 1281"/>
                <a:gd name="T14" fmla="*/ 12826 w 18425"/>
                <a:gd name="T15" fmla="*/ 707 h 1281"/>
                <a:gd name="T16" fmla="*/ 11888 w 18425"/>
                <a:gd name="T17" fmla="*/ 851 h 1281"/>
                <a:gd name="T18" fmla="*/ 11882 w 18425"/>
                <a:gd name="T19" fmla="*/ 852 h 1281"/>
                <a:gd name="T20" fmla="*/ 10688 w 18425"/>
                <a:gd name="T21" fmla="*/ 791 h 1281"/>
                <a:gd name="T22" fmla="*/ 10253 w 18425"/>
                <a:gd name="T23" fmla="*/ 620 h 1281"/>
                <a:gd name="T24" fmla="*/ 9584 w 18425"/>
                <a:gd name="T25" fmla="*/ 264 h 1281"/>
                <a:gd name="T26" fmla="*/ 9580 w 18425"/>
                <a:gd name="T27" fmla="*/ 262 h 1281"/>
                <a:gd name="T28" fmla="*/ 8793 w 18425"/>
                <a:gd name="T29" fmla="*/ 18 h 1281"/>
                <a:gd name="T30" fmla="*/ 7932 w 18425"/>
                <a:gd name="T31" fmla="*/ 131 h 1281"/>
                <a:gd name="T32" fmla="*/ 6946 w 18425"/>
                <a:gd name="T33" fmla="*/ 320 h 1281"/>
                <a:gd name="T34" fmla="*/ 5899 w 18425"/>
                <a:gd name="T35" fmla="*/ 333 h 1281"/>
                <a:gd name="T36" fmla="*/ 5041 w 18425"/>
                <a:gd name="T37" fmla="*/ 200 h 1281"/>
                <a:gd name="T38" fmla="*/ 4172 w 18425"/>
                <a:gd name="T39" fmla="*/ 106 h 1281"/>
                <a:gd name="T40" fmla="*/ 3109 w 18425"/>
                <a:gd name="T41" fmla="*/ 324 h 1281"/>
                <a:gd name="T42" fmla="*/ 1828 w 18425"/>
                <a:gd name="T43" fmla="*/ 730 h 1281"/>
                <a:gd name="T44" fmla="*/ 1683 w 18425"/>
                <a:gd name="T45" fmla="*/ 761 h 1281"/>
                <a:gd name="T46" fmla="*/ 1508 w 18425"/>
                <a:gd name="T47" fmla="*/ 792 h 1281"/>
                <a:gd name="T48" fmla="*/ 0 w 18425"/>
                <a:gd name="T49" fmla="*/ 868 h 1281"/>
                <a:gd name="T50" fmla="*/ 0 w 18425"/>
                <a:gd name="T51" fmla="*/ 865 h 1281"/>
                <a:gd name="T52" fmla="*/ 1520 w 18425"/>
                <a:gd name="T53" fmla="*/ 787 h 1281"/>
                <a:gd name="T54" fmla="*/ 1695 w 18425"/>
                <a:gd name="T55" fmla="*/ 756 h 1281"/>
                <a:gd name="T56" fmla="*/ 1841 w 18425"/>
                <a:gd name="T57" fmla="*/ 725 h 1281"/>
                <a:gd name="T58" fmla="*/ 3112 w 18425"/>
                <a:gd name="T59" fmla="*/ 323 h 1281"/>
                <a:gd name="T60" fmla="*/ 4192 w 18425"/>
                <a:gd name="T61" fmla="*/ 105 h 1281"/>
                <a:gd name="T62" fmla="*/ 5027 w 18425"/>
                <a:gd name="T63" fmla="*/ 198 h 1281"/>
                <a:gd name="T64" fmla="*/ 5884 w 18425"/>
                <a:gd name="T65" fmla="*/ 331 h 1281"/>
                <a:gd name="T66" fmla="*/ 6932 w 18425"/>
                <a:gd name="T67" fmla="*/ 319 h 1281"/>
                <a:gd name="T68" fmla="*/ 7923 w 18425"/>
                <a:gd name="T69" fmla="*/ 129 h 1281"/>
                <a:gd name="T70" fmla="*/ 8801 w 18425"/>
                <a:gd name="T71" fmla="*/ 13 h 1281"/>
                <a:gd name="T72" fmla="*/ 9596 w 18425"/>
                <a:gd name="T73" fmla="*/ 260 h 1281"/>
                <a:gd name="T74" fmla="*/ 9601 w 18425"/>
                <a:gd name="T75" fmla="*/ 262 h 1281"/>
                <a:gd name="T76" fmla="*/ 10272 w 18425"/>
                <a:gd name="T77" fmla="*/ 617 h 1281"/>
                <a:gd name="T78" fmla="*/ 10707 w 18425"/>
                <a:gd name="T79" fmla="*/ 787 h 1281"/>
                <a:gd name="T80" fmla="*/ 11901 w 18425"/>
                <a:gd name="T81" fmla="*/ 845 h 1281"/>
                <a:gd name="T82" fmla="*/ 11907 w 18425"/>
                <a:gd name="T83" fmla="*/ 844 h 1281"/>
                <a:gd name="T84" fmla="*/ 12835 w 18425"/>
                <a:gd name="T85" fmla="*/ 702 h 1281"/>
                <a:gd name="T86" fmla="*/ 13791 w 18425"/>
                <a:gd name="T87" fmla="*/ 487 h 1281"/>
                <a:gd name="T88" fmla="*/ 13842 w 18425"/>
                <a:gd name="T89" fmla="*/ 477 h 1281"/>
                <a:gd name="T90" fmla="*/ 14929 w 18425"/>
                <a:gd name="T91" fmla="*/ 399 h 1281"/>
                <a:gd name="T92" fmla="*/ 15817 w 18425"/>
                <a:gd name="T93" fmla="*/ 586 h 1281"/>
                <a:gd name="T94" fmla="*/ 16181 w 18425"/>
                <a:gd name="T95" fmla="*/ 718 h 1281"/>
                <a:gd name="T96" fmla="*/ 16350 w 18425"/>
                <a:gd name="T97" fmla="*/ 783 h 1281"/>
                <a:gd name="T98" fmla="*/ 18424 w 18425"/>
                <a:gd name="T99" fmla="*/ 1279 h 1281"/>
                <a:gd name="T100" fmla="*/ 18425 w 18425"/>
                <a:gd name="T101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25" h="1281">
                  <a:moveTo>
                    <a:pt x="18425" y="1281"/>
                  </a:moveTo>
                  <a:cubicBezTo>
                    <a:pt x="17698" y="1265"/>
                    <a:pt x="17028" y="1047"/>
                    <a:pt x="16357" y="787"/>
                  </a:cubicBezTo>
                  <a:cubicBezTo>
                    <a:pt x="16300" y="765"/>
                    <a:pt x="16244" y="743"/>
                    <a:pt x="16188" y="722"/>
                  </a:cubicBezTo>
                  <a:cubicBezTo>
                    <a:pt x="16067" y="676"/>
                    <a:pt x="15946" y="631"/>
                    <a:pt x="15824" y="590"/>
                  </a:cubicBezTo>
                  <a:cubicBezTo>
                    <a:pt x="15536" y="494"/>
                    <a:pt x="15239" y="428"/>
                    <a:pt x="14935" y="403"/>
                  </a:cubicBezTo>
                  <a:cubicBezTo>
                    <a:pt x="14567" y="372"/>
                    <a:pt x="14208" y="411"/>
                    <a:pt x="13847" y="479"/>
                  </a:cubicBezTo>
                  <a:cubicBezTo>
                    <a:pt x="13830" y="482"/>
                    <a:pt x="13813" y="486"/>
                    <a:pt x="13796" y="489"/>
                  </a:cubicBezTo>
                  <a:cubicBezTo>
                    <a:pt x="13471" y="555"/>
                    <a:pt x="13151" y="644"/>
                    <a:pt x="12826" y="707"/>
                  </a:cubicBezTo>
                  <a:cubicBezTo>
                    <a:pt x="12515" y="768"/>
                    <a:pt x="12202" y="809"/>
                    <a:pt x="11888" y="851"/>
                  </a:cubicBezTo>
                  <a:cubicBezTo>
                    <a:pt x="11886" y="851"/>
                    <a:pt x="11884" y="851"/>
                    <a:pt x="11882" y="852"/>
                  </a:cubicBezTo>
                  <a:cubicBezTo>
                    <a:pt x="11480" y="903"/>
                    <a:pt x="11077" y="911"/>
                    <a:pt x="10688" y="791"/>
                  </a:cubicBezTo>
                  <a:cubicBezTo>
                    <a:pt x="10540" y="745"/>
                    <a:pt x="10395" y="686"/>
                    <a:pt x="10253" y="620"/>
                  </a:cubicBezTo>
                  <a:cubicBezTo>
                    <a:pt x="10025" y="513"/>
                    <a:pt x="9807" y="382"/>
                    <a:pt x="9584" y="264"/>
                  </a:cubicBezTo>
                  <a:cubicBezTo>
                    <a:pt x="9582" y="263"/>
                    <a:pt x="9582" y="263"/>
                    <a:pt x="9580" y="262"/>
                  </a:cubicBezTo>
                  <a:cubicBezTo>
                    <a:pt x="9324" y="127"/>
                    <a:pt x="9084" y="30"/>
                    <a:pt x="8793" y="18"/>
                  </a:cubicBezTo>
                  <a:cubicBezTo>
                    <a:pt x="8506" y="5"/>
                    <a:pt x="8213" y="72"/>
                    <a:pt x="7932" y="131"/>
                  </a:cubicBezTo>
                  <a:cubicBezTo>
                    <a:pt x="7605" y="199"/>
                    <a:pt x="7278" y="278"/>
                    <a:pt x="6946" y="320"/>
                  </a:cubicBezTo>
                  <a:cubicBezTo>
                    <a:pt x="6598" y="364"/>
                    <a:pt x="6247" y="368"/>
                    <a:pt x="5899" y="333"/>
                  </a:cubicBezTo>
                  <a:cubicBezTo>
                    <a:pt x="5612" y="304"/>
                    <a:pt x="5326" y="250"/>
                    <a:pt x="5041" y="200"/>
                  </a:cubicBezTo>
                  <a:cubicBezTo>
                    <a:pt x="4756" y="149"/>
                    <a:pt x="4460" y="87"/>
                    <a:pt x="4172" y="106"/>
                  </a:cubicBezTo>
                  <a:cubicBezTo>
                    <a:pt x="3811" y="128"/>
                    <a:pt x="3455" y="214"/>
                    <a:pt x="3109" y="324"/>
                  </a:cubicBezTo>
                  <a:cubicBezTo>
                    <a:pt x="2684" y="460"/>
                    <a:pt x="2265" y="631"/>
                    <a:pt x="1828" y="730"/>
                  </a:cubicBezTo>
                  <a:cubicBezTo>
                    <a:pt x="1780" y="741"/>
                    <a:pt x="1731" y="752"/>
                    <a:pt x="1683" y="761"/>
                  </a:cubicBezTo>
                  <a:cubicBezTo>
                    <a:pt x="1625" y="773"/>
                    <a:pt x="1566" y="783"/>
                    <a:pt x="1508" y="792"/>
                  </a:cubicBezTo>
                  <a:cubicBezTo>
                    <a:pt x="1011" y="868"/>
                    <a:pt x="502" y="851"/>
                    <a:pt x="0" y="868"/>
                  </a:cubicBezTo>
                  <a:cubicBezTo>
                    <a:pt x="0" y="867"/>
                    <a:pt x="0" y="866"/>
                    <a:pt x="0" y="865"/>
                  </a:cubicBezTo>
                  <a:cubicBezTo>
                    <a:pt x="506" y="847"/>
                    <a:pt x="1020" y="864"/>
                    <a:pt x="1520" y="787"/>
                  </a:cubicBezTo>
                  <a:cubicBezTo>
                    <a:pt x="1579" y="778"/>
                    <a:pt x="1637" y="768"/>
                    <a:pt x="1695" y="756"/>
                  </a:cubicBezTo>
                  <a:cubicBezTo>
                    <a:pt x="1743" y="747"/>
                    <a:pt x="1792" y="736"/>
                    <a:pt x="1841" y="725"/>
                  </a:cubicBezTo>
                  <a:cubicBezTo>
                    <a:pt x="2274" y="627"/>
                    <a:pt x="2690" y="457"/>
                    <a:pt x="3112" y="323"/>
                  </a:cubicBezTo>
                  <a:cubicBezTo>
                    <a:pt x="3463" y="211"/>
                    <a:pt x="3823" y="126"/>
                    <a:pt x="4192" y="105"/>
                  </a:cubicBezTo>
                  <a:cubicBezTo>
                    <a:pt x="4470" y="89"/>
                    <a:pt x="4754" y="150"/>
                    <a:pt x="5027" y="198"/>
                  </a:cubicBezTo>
                  <a:cubicBezTo>
                    <a:pt x="5311" y="248"/>
                    <a:pt x="5597" y="302"/>
                    <a:pt x="5884" y="331"/>
                  </a:cubicBezTo>
                  <a:cubicBezTo>
                    <a:pt x="6232" y="367"/>
                    <a:pt x="6583" y="362"/>
                    <a:pt x="6932" y="319"/>
                  </a:cubicBezTo>
                  <a:cubicBezTo>
                    <a:pt x="7265" y="277"/>
                    <a:pt x="7594" y="197"/>
                    <a:pt x="7923" y="129"/>
                  </a:cubicBezTo>
                  <a:cubicBezTo>
                    <a:pt x="8210" y="69"/>
                    <a:pt x="8508" y="0"/>
                    <a:pt x="8801" y="13"/>
                  </a:cubicBezTo>
                  <a:cubicBezTo>
                    <a:pt x="9095" y="26"/>
                    <a:pt x="9337" y="124"/>
                    <a:pt x="9596" y="260"/>
                  </a:cubicBezTo>
                  <a:cubicBezTo>
                    <a:pt x="9598" y="261"/>
                    <a:pt x="9599" y="261"/>
                    <a:pt x="9601" y="262"/>
                  </a:cubicBezTo>
                  <a:cubicBezTo>
                    <a:pt x="9824" y="380"/>
                    <a:pt x="10043" y="510"/>
                    <a:pt x="10272" y="617"/>
                  </a:cubicBezTo>
                  <a:cubicBezTo>
                    <a:pt x="10413" y="682"/>
                    <a:pt x="10558" y="742"/>
                    <a:pt x="10707" y="787"/>
                  </a:cubicBezTo>
                  <a:cubicBezTo>
                    <a:pt x="11096" y="906"/>
                    <a:pt x="11500" y="896"/>
                    <a:pt x="11901" y="845"/>
                  </a:cubicBezTo>
                  <a:cubicBezTo>
                    <a:pt x="11904" y="845"/>
                    <a:pt x="11905" y="845"/>
                    <a:pt x="11907" y="844"/>
                  </a:cubicBezTo>
                  <a:cubicBezTo>
                    <a:pt x="12218" y="803"/>
                    <a:pt x="12528" y="762"/>
                    <a:pt x="12835" y="702"/>
                  </a:cubicBezTo>
                  <a:cubicBezTo>
                    <a:pt x="13156" y="640"/>
                    <a:pt x="13471" y="552"/>
                    <a:pt x="13791" y="487"/>
                  </a:cubicBezTo>
                  <a:cubicBezTo>
                    <a:pt x="13808" y="484"/>
                    <a:pt x="13825" y="480"/>
                    <a:pt x="13842" y="477"/>
                  </a:cubicBezTo>
                  <a:cubicBezTo>
                    <a:pt x="14202" y="408"/>
                    <a:pt x="14561" y="369"/>
                    <a:pt x="14929" y="399"/>
                  </a:cubicBezTo>
                  <a:cubicBezTo>
                    <a:pt x="15233" y="425"/>
                    <a:pt x="15529" y="490"/>
                    <a:pt x="15817" y="586"/>
                  </a:cubicBezTo>
                  <a:cubicBezTo>
                    <a:pt x="15939" y="627"/>
                    <a:pt x="16061" y="672"/>
                    <a:pt x="16181" y="718"/>
                  </a:cubicBezTo>
                  <a:cubicBezTo>
                    <a:pt x="16237" y="739"/>
                    <a:pt x="16294" y="761"/>
                    <a:pt x="16350" y="783"/>
                  </a:cubicBezTo>
                  <a:cubicBezTo>
                    <a:pt x="17023" y="1043"/>
                    <a:pt x="17695" y="1262"/>
                    <a:pt x="18424" y="1279"/>
                  </a:cubicBezTo>
                  <a:cubicBezTo>
                    <a:pt x="18424" y="1280"/>
                    <a:pt x="18425" y="1280"/>
                    <a:pt x="18425" y="1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47"/>
            <p:cNvSpPr>
              <a:spLocks/>
            </p:cNvSpPr>
            <p:nvPr userDrawn="1"/>
          </p:nvSpPr>
          <p:spPr bwMode="auto">
            <a:xfrm>
              <a:off x="3" y="2933"/>
              <a:ext cx="5752" cy="404"/>
            </a:xfrm>
            <a:custGeom>
              <a:avLst/>
              <a:gdLst>
                <a:gd name="T0" fmla="*/ 18425 w 18425"/>
                <a:gd name="T1" fmla="*/ 1293 h 1293"/>
                <a:gd name="T2" fmla="*/ 16353 w 18425"/>
                <a:gd name="T3" fmla="*/ 824 h 1293"/>
                <a:gd name="T4" fmla="*/ 16203 w 18425"/>
                <a:gd name="T5" fmla="*/ 767 h 1293"/>
                <a:gd name="T6" fmla="*/ 15867 w 18425"/>
                <a:gd name="T7" fmla="*/ 643 h 1293"/>
                <a:gd name="T8" fmla="*/ 15032 w 18425"/>
                <a:gd name="T9" fmla="*/ 421 h 1293"/>
                <a:gd name="T10" fmla="*/ 14025 w 18425"/>
                <a:gd name="T11" fmla="*/ 425 h 1293"/>
                <a:gd name="T12" fmla="*/ 13964 w 18425"/>
                <a:gd name="T13" fmla="*/ 434 h 1293"/>
                <a:gd name="T14" fmla="*/ 13008 w 18425"/>
                <a:gd name="T15" fmla="*/ 635 h 1293"/>
                <a:gd name="T16" fmla="*/ 11972 w 18425"/>
                <a:gd name="T17" fmla="*/ 828 h 1293"/>
                <a:gd name="T18" fmla="*/ 10763 w 18425"/>
                <a:gd name="T19" fmla="*/ 758 h 1293"/>
                <a:gd name="T20" fmla="*/ 10320 w 18425"/>
                <a:gd name="T21" fmla="*/ 591 h 1293"/>
                <a:gd name="T22" fmla="*/ 9590 w 18425"/>
                <a:gd name="T23" fmla="*/ 227 h 1293"/>
                <a:gd name="T24" fmla="*/ 8866 w 18425"/>
                <a:gd name="T25" fmla="*/ 19 h 1293"/>
                <a:gd name="T26" fmla="*/ 7944 w 18425"/>
                <a:gd name="T27" fmla="*/ 147 h 1293"/>
                <a:gd name="T28" fmla="*/ 6932 w 18425"/>
                <a:gd name="T29" fmla="*/ 363 h 1293"/>
                <a:gd name="T30" fmla="*/ 5875 w 18425"/>
                <a:gd name="T31" fmla="*/ 412 h 1293"/>
                <a:gd name="T32" fmla="*/ 4974 w 18425"/>
                <a:gd name="T33" fmla="*/ 298 h 1293"/>
                <a:gd name="T34" fmla="*/ 4069 w 18425"/>
                <a:gd name="T35" fmla="*/ 218 h 1293"/>
                <a:gd name="T36" fmla="*/ 3006 w 18425"/>
                <a:gd name="T37" fmla="*/ 429 h 1293"/>
                <a:gd name="T38" fmla="*/ 1774 w 18425"/>
                <a:gd name="T39" fmla="*/ 777 h 1293"/>
                <a:gd name="T40" fmla="*/ 1645 w 18425"/>
                <a:gd name="T41" fmla="*/ 799 h 1293"/>
                <a:gd name="T42" fmla="*/ 1478 w 18425"/>
                <a:gd name="T43" fmla="*/ 822 h 1293"/>
                <a:gd name="T44" fmla="*/ 0 w 18425"/>
                <a:gd name="T45" fmla="*/ 867 h 1293"/>
                <a:gd name="T46" fmla="*/ 0 w 18425"/>
                <a:gd name="T47" fmla="*/ 864 h 1293"/>
                <a:gd name="T48" fmla="*/ 1490 w 18425"/>
                <a:gd name="T49" fmla="*/ 817 h 1293"/>
                <a:gd name="T50" fmla="*/ 1657 w 18425"/>
                <a:gd name="T51" fmla="*/ 794 h 1293"/>
                <a:gd name="T52" fmla="*/ 1785 w 18425"/>
                <a:gd name="T53" fmla="*/ 772 h 1293"/>
                <a:gd name="T54" fmla="*/ 3009 w 18425"/>
                <a:gd name="T55" fmla="*/ 428 h 1293"/>
                <a:gd name="T56" fmla="*/ 4059 w 18425"/>
                <a:gd name="T57" fmla="*/ 220 h 1293"/>
                <a:gd name="T58" fmla="*/ 4961 w 18425"/>
                <a:gd name="T59" fmla="*/ 297 h 1293"/>
                <a:gd name="T60" fmla="*/ 5860 w 18425"/>
                <a:gd name="T61" fmla="*/ 411 h 1293"/>
                <a:gd name="T62" fmla="*/ 6919 w 18425"/>
                <a:gd name="T63" fmla="*/ 362 h 1293"/>
                <a:gd name="T64" fmla="*/ 7935 w 18425"/>
                <a:gd name="T65" fmla="*/ 145 h 1293"/>
                <a:gd name="T66" fmla="*/ 8874 w 18425"/>
                <a:gd name="T67" fmla="*/ 15 h 1293"/>
                <a:gd name="T68" fmla="*/ 9606 w 18425"/>
                <a:gd name="T69" fmla="*/ 225 h 1293"/>
                <a:gd name="T70" fmla="*/ 10338 w 18425"/>
                <a:gd name="T71" fmla="*/ 589 h 1293"/>
                <a:gd name="T72" fmla="*/ 10782 w 18425"/>
                <a:gd name="T73" fmla="*/ 754 h 1293"/>
                <a:gd name="T74" fmla="*/ 11991 w 18425"/>
                <a:gd name="T75" fmla="*/ 822 h 1293"/>
                <a:gd name="T76" fmla="*/ 13016 w 18425"/>
                <a:gd name="T77" fmla="*/ 631 h 1293"/>
                <a:gd name="T78" fmla="*/ 13959 w 18425"/>
                <a:gd name="T79" fmla="*/ 433 h 1293"/>
                <a:gd name="T80" fmla="*/ 14020 w 18425"/>
                <a:gd name="T81" fmla="*/ 424 h 1293"/>
                <a:gd name="T82" fmla="*/ 15026 w 18425"/>
                <a:gd name="T83" fmla="*/ 419 h 1293"/>
                <a:gd name="T84" fmla="*/ 15860 w 18425"/>
                <a:gd name="T85" fmla="*/ 640 h 1293"/>
                <a:gd name="T86" fmla="*/ 16196 w 18425"/>
                <a:gd name="T87" fmla="*/ 763 h 1293"/>
                <a:gd name="T88" fmla="*/ 16347 w 18425"/>
                <a:gd name="T89" fmla="*/ 820 h 1293"/>
                <a:gd name="T90" fmla="*/ 18424 w 18425"/>
                <a:gd name="T91" fmla="*/ 1291 h 1293"/>
                <a:gd name="T92" fmla="*/ 18425 w 18425"/>
                <a:gd name="T93" fmla="*/ 1293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25" h="1293">
                  <a:moveTo>
                    <a:pt x="18425" y="1293"/>
                  </a:moveTo>
                  <a:cubicBezTo>
                    <a:pt x="17701" y="1276"/>
                    <a:pt x="17025" y="1078"/>
                    <a:pt x="16353" y="824"/>
                  </a:cubicBezTo>
                  <a:cubicBezTo>
                    <a:pt x="16303" y="805"/>
                    <a:pt x="16253" y="786"/>
                    <a:pt x="16203" y="767"/>
                  </a:cubicBezTo>
                  <a:cubicBezTo>
                    <a:pt x="16092" y="725"/>
                    <a:pt x="15980" y="683"/>
                    <a:pt x="15867" y="643"/>
                  </a:cubicBezTo>
                  <a:cubicBezTo>
                    <a:pt x="15596" y="548"/>
                    <a:pt x="15318" y="466"/>
                    <a:pt x="15032" y="421"/>
                  </a:cubicBezTo>
                  <a:cubicBezTo>
                    <a:pt x="14696" y="369"/>
                    <a:pt x="14359" y="379"/>
                    <a:pt x="14025" y="425"/>
                  </a:cubicBezTo>
                  <a:cubicBezTo>
                    <a:pt x="14006" y="428"/>
                    <a:pt x="13985" y="431"/>
                    <a:pt x="13964" y="434"/>
                  </a:cubicBezTo>
                  <a:cubicBezTo>
                    <a:pt x="13642" y="485"/>
                    <a:pt x="13326" y="567"/>
                    <a:pt x="13008" y="635"/>
                  </a:cubicBezTo>
                  <a:cubicBezTo>
                    <a:pt x="12664" y="709"/>
                    <a:pt x="12320" y="786"/>
                    <a:pt x="11972" y="828"/>
                  </a:cubicBezTo>
                  <a:cubicBezTo>
                    <a:pt x="11566" y="876"/>
                    <a:pt x="11157" y="875"/>
                    <a:pt x="10763" y="758"/>
                  </a:cubicBezTo>
                  <a:cubicBezTo>
                    <a:pt x="10612" y="713"/>
                    <a:pt x="10465" y="655"/>
                    <a:pt x="10320" y="591"/>
                  </a:cubicBezTo>
                  <a:cubicBezTo>
                    <a:pt x="10072" y="481"/>
                    <a:pt x="9835" y="345"/>
                    <a:pt x="9590" y="227"/>
                  </a:cubicBezTo>
                  <a:cubicBezTo>
                    <a:pt x="9354" y="113"/>
                    <a:pt x="9129" y="32"/>
                    <a:pt x="8866" y="19"/>
                  </a:cubicBezTo>
                  <a:cubicBezTo>
                    <a:pt x="8558" y="5"/>
                    <a:pt x="8244" y="80"/>
                    <a:pt x="7944" y="147"/>
                  </a:cubicBezTo>
                  <a:cubicBezTo>
                    <a:pt x="7608" y="222"/>
                    <a:pt x="7273" y="310"/>
                    <a:pt x="6932" y="363"/>
                  </a:cubicBezTo>
                  <a:cubicBezTo>
                    <a:pt x="6582" y="417"/>
                    <a:pt x="6228" y="435"/>
                    <a:pt x="5875" y="412"/>
                  </a:cubicBezTo>
                  <a:cubicBezTo>
                    <a:pt x="5574" y="392"/>
                    <a:pt x="5273" y="345"/>
                    <a:pt x="4974" y="298"/>
                  </a:cubicBezTo>
                  <a:cubicBezTo>
                    <a:pt x="4672" y="251"/>
                    <a:pt x="4373" y="199"/>
                    <a:pt x="4069" y="218"/>
                  </a:cubicBezTo>
                  <a:cubicBezTo>
                    <a:pt x="3708" y="242"/>
                    <a:pt x="3353" y="324"/>
                    <a:pt x="3006" y="429"/>
                  </a:cubicBezTo>
                  <a:cubicBezTo>
                    <a:pt x="2598" y="552"/>
                    <a:pt x="2194" y="699"/>
                    <a:pt x="1774" y="777"/>
                  </a:cubicBezTo>
                  <a:cubicBezTo>
                    <a:pt x="1731" y="785"/>
                    <a:pt x="1688" y="792"/>
                    <a:pt x="1645" y="799"/>
                  </a:cubicBezTo>
                  <a:cubicBezTo>
                    <a:pt x="1589" y="808"/>
                    <a:pt x="1533" y="815"/>
                    <a:pt x="1478" y="822"/>
                  </a:cubicBezTo>
                  <a:cubicBezTo>
                    <a:pt x="988" y="877"/>
                    <a:pt x="492" y="852"/>
                    <a:pt x="0" y="867"/>
                  </a:cubicBezTo>
                  <a:cubicBezTo>
                    <a:pt x="0" y="866"/>
                    <a:pt x="0" y="865"/>
                    <a:pt x="0" y="864"/>
                  </a:cubicBezTo>
                  <a:cubicBezTo>
                    <a:pt x="496" y="849"/>
                    <a:pt x="996" y="874"/>
                    <a:pt x="1490" y="817"/>
                  </a:cubicBezTo>
                  <a:cubicBezTo>
                    <a:pt x="1545" y="811"/>
                    <a:pt x="1601" y="803"/>
                    <a:pt x="1657" y="794"/>
                  </a:cubicBezTo>
                  <a:cubicBezTo>
                    <a:pt x="1700" y="788"/>
                    <a:pt x="1743" y="780"/>
                    <a:pt x="1785" y="772"/>
                  </a:cubicBezTo>
                  <a:cubicBezTo>
                    <a:pt x="2203" y="694"/>
                    <a:pt x="2604" y="550"/>
                    <a:pt x="3009" y="428"/>
                  </a:cubicBezTo>
                  <a:cubicBezTo>
                    <a:pt x="3352" y="325"/>
                    <a:pt x="3703" y="243"/>
                    <a:pt x="4059" y="220"/>
                  </a:cubicBezTo>
                  <a:cubicBezTo>
                    <a:pt x="4362" y="200"/>
                    <a:pt x="4660" y="250"/>
                    <a:pt x="4961" y="297"/>
                  </a:cubicBezTo>
                  <a:cubicBezTo>
                    <a:pt x="5259" y="344"/>
                    <a:pt x="5559" y="391"/>
                    <a:pt x="5860" y="411"/>
                  </a:cubicBezTo>
                  <a:cubicBezTo>
                    <a:pt x="6213" y="434"/>
                    <a:pt x="6568" y="416"/>
                    <a:pt x="6919" y="362"/>
                  </a:cubicBezTo>
                  <a:cubicBezTo>
                    <a:pt x="7261" y="309"/>
                    <a:pt x="7598" y="221"/>
                    <a:pt x="7935" y="145"/>
                  </a:cubicBezTo>
                  <a:cubicBezTo>
                    <a:pt x="8241" y="76"/>
                    <a:pt x="8560" y="0"/>
                    <a:pt x="8874" y="15"/>
                  </a:cubicBezTo>
                  <a:cubicBezTo>
                    <a:pt x="9140" y="27"/>
                    <a:pt x="9367" y="110"/>
                    <a:pt x="9606" y="225"/>
                  </a:cubicBezTo>
                  <a:cubicBezTo>
                    <a:pt x="9851" y="344"/>
                    <a:pt x="10090" y="479"/>
                    <a:pt x="10338" y="589"/>
                  </a:cubicBezTo>
                  <a:cubicBezTo>
                    <a:pt x="10483" y="653"/>
                    <a:pt x="10631" y="710"/>
                    <a:pt x="10782" y="754"/>
                  </a:cubicBezTo>
                  <a:cubicBezTo>
                    <a:pt x="11176" y="870"/>
                    <a:pt x="11585" y="870"/>
                    <a:pt x="11991" y="822"/>
                  </a:cubicBezTo>
                  <a:cubicBezTo>
                    <a:pt x="12336" y="780"/>
                    <a:pt x="12676" y="704"/>
                    <a:pt x="13016" y="631"/>
                  </a:cubicBezTo>
                  <a:cubicBezTo>
                    <a:pt x="13330" y="564"/>
                    <a:pt x="13642" y="482"/>
                    <a:pt x="13959" y="433"/>
                  </a:cubicBezTo>
                  <a:cubicBezTo>
                    <a:pt x="13980" y="430"/>
                    <a:pt x="14000" y="427"/>
                    <a:pt x="14020" y="424"/>
                  </a:cubicBezTo>
                  <a:cubicBezTo>
                    <a:pt x="14355" y="379"/>
                    <a:pt x="14690" y="367"/>
                    <a:pt x="15026" y="419"/>
                  </a:cubicBezTo>
                  <a:cubicBezTo>
                    <a:pt x="15311" y="463"/>
                    <a:pt x="15589" y="545"/>
                    <a:pt x="15860" y="640"/>
                  </a:cubicBezTo>
                  <a:cubicBezTo>
                    <a:pt x="15973" y="679"/>
                    <a:pt x="16085" y="721"/>
                    <a:pt x="16196" y="763"/>
                  </a:cubicBezTo>
                  <a:cubicBezTo>
                    <a:pt x="16246" y="782"/>
                    <a:pt x="16296" y="801"/>
                    <a:pt x="16347" y="820"/>
                  </a:cubicBezTo>
                  <a:cubicBezTo>
                    <a:pt x="17020" y="1075"/>
                    <a:pt x="17698" y="1274"/>
                    <a:pt x="18424" y="1291"/>
                  </a:cubicBezTo>
                  <a:cubicBezTo>
                    <a:pt x="18424" y="1292"/>
                    <a:pt x="18424" y="1292"/>
                    <a:pt x="18425" y="1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8"/>
            <p:cNvSpPr>
              <a:spLocks/>
            </p:cNvSpPr>
            <p:nvPr userDrawn="1"/>
          </p:nvSpPr>
          <p:spPr bwMode="auto">
            <a:xfrm>
              <a:off x="2" y="2914"/>
              <a:ext cx="5752" cy="400"/>
            </a:xfrm>
            <a:custGeom>
              <a:avLst/>
              <a:gdLst>
                <a:gd name="T0" fmla="*/ 18425 w 18425"/>
                <a:gd name="T1" fmla="*/ 1282 h 1282"/>
                <a:gd name="T2" fmla="*/ 16355 w 18425"/>
                <a:gd name="T3" fmla="*/ 857 h 1282"/>
                <a:gd name="T4" fmla="*/ 16230 w 18425"/>
                <a:gd name="T5" fmla="*/ 812 h 1282"/>
                <a:gd name="T6" fmla="*/ 15906 w 18425"/>
                <a:gd name="T7" fmla="*/ 697 h 1282"/>
                <a:gd name="T8" fmla="*/ 14147 w 18425"/>
                <a:gd name="T9" fmla="*/ 419 h 1282"/>
                <a:gd name="T10" fmla="*/ 14100 w 18425"/>
                <a:gd name="T11" fmla="*/ 424 h 1282"/>
                <a:gd name="T12" fmla="*/ 13159 w 18425"/>
                <a:gd name="T13" fmla="*/ 593 h 1282"/>
                <a:gd name="T14" fmla="*/ 12097 w 18425"/>
                <a:gd name="T15" fmla="*/ 782 h 1282"/>
                <a:gd name="T16" fmla="*/ 10848 w 18425"/>
                <a:gd name="T17" fmla="*/ 708 h 1282"/>
                <a:gd name="T18" fmla="*/ 10391 w 18425"/>
                <a:gd name="T19" fmla="*/ 546 h 1282"/>
                <a:gd name="T20" fmla="*/ 9640 w 18425"/>
                <a:gd name="T21" fmla="*/ 201 h 1282"/>
                <a:gd name="T22" fmla="*/ 8902 w 18425"/>
                <a:gd name="T23" fmla="*/ 12 h 1282"/>
                <a:gd name="T24" fmla="*/ 7861 w 18425"/>
                <a:gd name="T25" fmla="*/ 175 h 1282"/>
                <a:gd name="T26" fmla="*/ 6967 w 18425"/>
                <a:gd name="T27" fmla="*/ 385 h 1282"/>
                <a:gd name="T28" fmla="*/ 5911 w 18425"/>
                <a:gd name="T29" fmla="*/ 474 h 1282"/>
                <a:gd name="T30" fmla="*/ 5009 w 18425"/>
                <a:gd name="T31" fmla="*/ 394 h 1282"/>
                <a:gd name="T32" fmla="*/ 4070 w 18425"/>
                <a:gd name="T33" fmla="*/ 316 h 1282"/>
                <a:gd name="T34" fmla="*/ 3026 w 18425"/>
                <a:gd name="T35" fmla="*/ 487 h 1282"/>
                <a:gd name="T36" fmla="*/ 1767 w 18425"/>
                <a:gd name="T37" fmla="*/ 787 h 1282"/>
                <a:gd name="T38" fmla="*/ 1654 w 18425"/>
                <a:gd name="T39" fmla="*/ 803 h 1282"/>
                <a:gd name="T40" fmla="*/ 1496 w 18425"/>
                <a:gd name="T41" fmla="*/ 820 h 1282"/>
                <a:gd name="T42" fmla="*/ 1 w 18425"/>
                <a:gd name="T43" fmla="*/ 852 h 1282"/>
                <a:gd name="T44" fmla="*/ 0 w 18425"/>
                <a:gd name="T45" fmla="*/ 848 h 1282"/>
                <a:gd name="T46" fmla="*/ 1507 w 18425"/>
                <a:gd name="T47" fmla="*/ 816 h 1282"/>
                <a:gd name="T48" fmla="*/ 1665 w 18425"/>
                <a:gd name="T49" fmla="*/ 799 h 1282"/>
                <a:gd name="T50" fmla="*/ 1778 w 18425"/>
                <a:gd name="T51" fmla="*/ 783 h 1282"/>
                <a:gd name="T52" fmla="*/ 3028 w 18425"/>
                <a:gd name="T53" fmla="*/ 486 h 1282"/>
                <a:gd name="T54" fmla="*/ 4063 w 18425"/>
                <a:gd name="T55" fmla="*/ 318 h 1282"/>
                <a:gd name="T56" fmla="*/ 4996 w 18425"/>
                <a:gd name="T57" fmla="*/ 393 h 1282"/>
                <a:gd name="T58" fmla="*/ 5897 w 18425"/>
                <a:gd name="T59" fmla="*/ 474 h 1282"/>
                <a:gd name="T60" fmla="*/ 6954 w 18425"/>
                <a:gd name="T61" fmla="*/ 385 h 1282"/>
                <a:gd name="T62" fmla="*/ 7852 w 18425"/>
                <a:gd name="T63" fmla="*/ 174 h 1282"/>
                <a:gd name="T64" fmla="*/ 8909 w 18425"/>
                <a:gd name="T65" fmla="*/ 7 h 1282"/>
                <a:gd name="T66" fmla="*/ 9655 w 18425"/>
                <a:gd name="T67" fmla="*/ 199 h 1282"/>
                <a:gd name="T68" fmla="*/ 10408 w 18425"/>
                <a:gd name="T69" fmla="*/ 544 h 1282"/>
                <a:gd name="T70" fmla="*/ 10866 w 18425"/>
                <a:gd name="T71" fmla="*/ 705 h 1282"/>
                <a:gd name="T72" fmla="*/ 12115 w 18425"/>
                <a:gd name="T73" fmla="*/ 777 h 1282"/>
                <a:gd name="T74" fmla="*/ 13166 w 18425"/>
                <a:gd name="T75" fmla="*/ 590 h 1282"/>
                <a:gd name="T76" fmla="*/ 14095 w 18425"/>
                <a:gd name="T77" fmla="*/ 424 h 1282"/>
                <a:gd name="T78" fmla="*/ 14141 w 18425"/>
                <a:gd name="T79" fmla="*/ 419 h 1282"/>
                <a:gd name="T80" fmla="*/ 15899 w 18425"/>
                <a:gd name="T81" fmla="*/ 695 h 1282"/>
                <a:gd name="T82" fmla="*/ 16223 w 18425"/>
                <a:gd name="T83" fmla="*/ 809 h 1282"/>
                <a:gd name="T84" fmla="*/ 16348 w 18425"/>
                <a:gd name="T85" fmla="*/ 854 h 1282"/>
                <a:gd name="T86" fmla="*/ 18425 w 18425"/>
                <a:gd name="T87" fmla="*/ 1280 h 1282"/>
                <a:gd name="T88" fmla="*/ 18425 w 18425"/>
                <a:gd name="T89" fmla="*/ 1282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5" h="1282">
                  <a:moveTo>
                    <a:pt x="18425" y="1282"/>
                  </a:moveTo>
                  <a:cubicBezTo>
                    <a:pt x="17708" y="1268"/>
                    <a:pt x="17028" y="1095"/>
                    <a:pt x="16355" y="857"/>
                  </a:cubicBezTo>
                  <a:cubicBezTo>
                    <a:pt x="16313" y="842"/>
                    <a:pt x="16271" y="827"/>
                    <a:pt x="16230" y="812"/>
                  </a:cubicBezTo>
                  <a:cubicBezTo>
                    <a:pt x="16122" y="774"/>
                    <a:pt x="16014" y="735"/>
                    <a:pt x="15906" y="697"/>
                  </a:cubicBezTo>
                  <a:cubicBezTo>
                    <a:pt x="15334" y="498"/>
                    <a:pt x="14756" y="354"/>
                    <a:pt x="14147" y="419"/>
                  </a:cubicBezTo>
                  <a:cubicBezTo>
                    <a:pt x="14132" y="421"/>
                    <a:pt x="14116" y="422"/>
                    <a:pt x="14100" y="424"/>
                  </a:cubicBezTo>
                  <a:cubicBezTo>
                    <a:pt x="13783" y="461"/>
                    <a:pt x="13471" y="527"/>
                    <a:pt x="13159" y="593"/>
                  </a:cubicBezTo>
                  <a:cubicBezTo>
                    <a:pt x="12807" y="667"/>
                    <a:pt x="12454" y="743"/>
                    <a:pt x="12097" y="782"/>
                  </a:cubicBezTo>
                  <a:cubicBezTo>
                    <a:pt x="11678" y="828"/>
                    <a:pt x="11255" y="823"/>
                    <a:pt x="10848" y="708"/>
                  </a:cubicBezTo>
                  <a:cubicBezTo>
                    <a:pt x="10692" y="664"/>
                    <a:pt x="10540" y="608"/>
                    <a:pt x="10391" y="546"/>
                  </a:cubicBezTo>
                  <a:cubicBezTo>
                    <a:pt x="10136" y="441"/>
                    <a:pt x="9891" y="312"/>
                    <a:pt x="9640" y="201"/>
                  </a:cubicBezTo>
                  <a:cubicBezTo>
                    <a:pt x="9398" y="94"/>
                    <a:pt x="9167" y="17"/>
                    <a:pt x="8902" y="12"/>
                  </a:cubicBezTo>
                  <a:cubicBezTo>
                    <a:pt x="8552" y="5"/>
                    <a:pt x="8200" y="91"/>
                    <a:pt x="7861" y="175"/>
                  </a:cubicBezTo>
                  <a:cubicBezTo>
                    <a:pt x="7564" y="249"/>
                    <a:pt x="7267" y="329"/>
                    <a:pt x="6967" y="385"/>
                  </a:cubicBezTo>
                  <a:cubicBezTo>
                    <a:pt x="6618" y="449"/>
                    <a:pt x="6264" y="482"/>
                    <a:pt x="5911" y="474"/>
                  </a:cubicBezTo>
                  <a:cubicBezTo>
                    <a:pt x="5610" y="467"/>
                    <a:pt x="5309" y="433"/>
                    <a:pt x="5009" y="394"/>
                  </a:cubicBezTo>
                  <a:cubicBezTo>
                    <a:pt x="4696" y="353"/>
                    <a:pt x="4386" y="302"/>
                    <a:pt x="4070" y="316"/>
                  </a:cubicBezTo>
                  <a:cubicBezTo>
                    <a:pt x="3716" y="332"/>
                    <a:pt x="3368" y="399"/>
                    <a:pt x="3026" y="487"/>
                  </a:cubicBezTo>
                  <a:cubicBezTo>
                    <a:pt x="2609" y="594"/>
                    <a:pt x="2195" y="723"/>
                    <a:pt x="1767" y="787"/>
                  </a:cubicBezTo>
                  <a:cubicBezTo>
                    <a:pt x="1730" y="793"/>
                    <a:pt x="1692" y="798"/>
                    <a:pt x="1654" y="803"/>
                  </a:cubicBezTo>
                  <a:cubicBezTo>
                    <a:pt x="1601" y="809"/>
                    <a:pt x="1549" y="815"/>
                    <a:pt x="1496" y="820"/>
                  </a:cubicBezTo>
                  <a:cubicBezTo>
                    <a:pt x="1001" y="867"/>
                    <a:pt x="499" y="838"/>
                    <a:pt x="1" y="852"/>
                  </a:cubicBezTo>
                  <a:cubicBezTo>
                    <a:pt x="1" y="850"/>
                    <a:pt x="1" y="850"/>
                    <a:pt x="0" y="848"/>
                  </a:cubicBezTo>
                  <a:cubicBezTo>
                    <a:pt x="502" y="835"/>
                    <a:pt x="1008" y="864"/>
                    <a:pt x="1507" y="816"/>
                  </a:cubicBezTo>
                  <a:cubicBezTo>
                    <a:pt x="1560" y="811"/>
                    <a:pt x="1612" y="806"/>
                    <a:pt x="1665" y="799"/>
                  </a:cubicBezTo>
                  <a:cubicBezTo>
                    <a:pt x="1703" y="794"/>
                    <a:pt x="1741" y="789"/>
                    <a:pt x="1778" y="783"/>
                  </a:cubicBezTo>
                  <a:cubicBezTo>
                    <a:pt x="2203" y="720"/>
                    <a:pt x="2614" y="592"/>
                    <a:pt x="3028" y="486"/>
                  </a:cubicBezTo>
                  <a:cubicBezTo>
                    <a:pt x="3367" y="400"/>
                    <a:pt x="3712" y="333"/>
                    <a:pt x="4063" y="318"/>
                  </a:cubicBezTo>
                  <a:cubicBezTo>
                    <a:pt x="4378" y="304"/>
                    <a:pt x="4685" y="353"/>
                    <a:pt x="4996" y="393"/>
                  </a:cubicBezTo>
                  <a:cubicBezTo>
                    <a:pt x="5295" y="432"/>
                    <a:pt x="5596" y="467"/>
                    <a:pt x="5897" y="474"/>
                  </a:cubicBezTo>
                  <a:cubicBezTo>
                    <a:pt x="6251" y="482"/>
                    <a:pt x="6606" y="450"/>
                    <a:pt x="6954" y="385"/>
                  </a:cubicBezTo>
                  <a:cubicBezTo>
                    <a:pt x="7255" y="328"/>
                    <a:pt x="7554" y="248"/>
                    <a:pt x="7852" y="174"/>
                  </a:cubicBezTo>
                  <a:cubicBezTo>
                    <a:pt x="8197" y="88"/>
                    <a:pt x="8553" y="0"/>
                    <a:pt x="8909" y="7"/>
                  </a:cubicBezTo>
                  <a:cubicBezTo>
                    <a:pt x="9177" y="13"/>
                    <a:pt x="9411" y="91"/>
                    <a:pt x="9655" y="199"/>
                  </a:cubicBezTo>
                  <a:cubicBezTo>
                    <a:pt x="9907" y="310"/>
                    <a:pt x="10153" y="439"/>
                    <a:pt x="10408" y="544"/>
                  </a:cubicBezTo>
                  <a:cubicBezTo>
                    <a:pt x="10558" y="606"/>
                    <a:pt x="10710" y="661"/>
                    <a:pt x="10866" y="705"/>
                  </a:cubicBezTo>
                  <a:cubicBezTo>
                    <a:pt x="11273" y="819"/>
                    <a:pt x="11696" y="823"/>
                    <a:pt x="12115" y="777"/>
                  </a:cubicBezTo>
                  <a:cubicBezTo>
                    <a:pt x="12468" y="738"/>
                    <a:pt x="12817" y="664"/>
                    <a:pt x="13166" y="590"/>
                  </a:cubicBezTo>
                  <a:cubicBezTo>
                    <a:pt x="13474" y="526"/>
                    <a:pt x="13782" y="461"/>
                    <a:pt x="14095" y="424"/>
                  </a:cubicBezTo>
                  <a:cubicBezTo>
                    <a:pt x="14111" y="422"/>
                    <a:pt x="14126" y="420"/>
                    <a:pt x="14141" y="419"/>
                  </a:cubicBezTo>
                  <a:cubicBezTo>
                    <a:pt x="14750" y="354"/>
                    <a:pt x="15327" y="496"/>
                    <a:pt x="15899" y="695"/>
                  </a:cubicBezTo>
                  <a:cubicBezTo>
                    <a:pt x="16007" y="732"/>
                    <a:pt x="16115" y="771"/>
                    <a:pt x="16223" y="809"/>
                  </a:cubicBezTo>
                  <a:cubicBezTo>
                    <a:pt x="16265" y="824"/>
                    <a:pt x="16306" y="839"/>
                    <a:pt x="16348" y="854"/>
                  </a:cubicBezTo>
                  <a:cubicBezTo>
                    <a:pt x="17023" y="1093"/>
                    <a:pt x="17705" y="1266"/>
                    <a:pt x="18425" y="1280"/>
                  </a:cubicBezTo>
                  <a:cubicBezTo>
                    <a:pt x="18425" y="1281"/>
                    <a:pt x="18425" y="1282"/>
                    <a:pt x="18425" y="12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49"/>
            <p:cNvSpPr>
              <a:spLocks/>
            </p:cNvSpPr>
            <p:nvPr userDrawn="1"/>
          </p:nvSpPr>
          <p:spPr bwMode="auto">
            <a:xfrm>
              <a:off x="2" y="2895"/>
              <a:ext cx="5752" cy="396"/>
            </a:xfrm>
            <a:custGeom>
              <a:avLst/>
              <a:gdLst>
                <a:gd name="T0" fmla="*/ 18425 w 18425"/>
                <a:gd name="T1" fmla="*/ 1268 h 1268"/>
                <a:gd name="T2" fmla="*/ 16368 w 18425"/>
                <a:gd name="T3" fmla="*/ 904 h 1268"/>
                <a:gd name="T4" fmla="*/ 16299 w 18425"/>
                <a:gd name="T5" fmla="*/ 882 h 1268"/>
                <a:gd name="T6" fmla="*/ 15953 w 18425"/>
                <a:gd name="T7" fmla="*/ 770 h 1268"/>
                <a:gd name="T8" fmla="*/ 14229 w 18425"/>
                <a:gd name="T9" fmla="*/ 452 h 1268"/>
                <a:gd name="T10" fmla="*/ 14215 w 18425"/>
                <a:gd name="T11" fmla="*/ 453 h 1268"/>
                <a:gd name="T12" fmla="*/ 13271 w 18425"/>
                <a:gd name="T13" fmla="*/ 586 h 1268"/>
                <a:gd name="T14" fmla="*/ 12244 w 18425"/>
                <a:gd name="T15" fmla="*/ 745 h 1268"/>
                <a:gd name="T16" fmla="*/ 10941 w 18425"/>
                <a:gd name="T17" fmla="*/ 664 h 1268"/>
                <a:gd name="T18" fmla="*/ 10476 w 18425"/>
                <a:gd name="T19" fmla="*/ 511 h 1268"/>
                <a:gd name="T20" fmla="*/ 9741 w 18425"/>
                <a:gd name="T21" fmla="*/ 201 h 1268"/>
                <a:gd name="T22" fmla="*/ 8898 w 18425"/>
                <a:gd name="T23" fmla="*/ 12 h 1268"/>
                <a:gd name="T24" fmla="*/ 7020 w 18425"/>
                <a:gd name="T25" fmla="*/ 404 h 1268"/>
                <a:gd name="T26" fmla="*/ 5994 w 18425"/>
                <a:gd name="T27" fmla="*/ 532 h 1268"/>
                <a:gd name="T28" fmla="*/ 5085 w 18425"/>
                <a:gd name="T29" fmla="*/ 489 h 1268"/>
                <a:gd name="T30" fmla="*/ 4163 w 18425"/>
                <a:gd name="T31" fmla="*/ 416 h 1268"/>
                <a:gd name="T32" fmla="*/ 3144 w 18425"/>
                <a:gd name="T33" fmla="*/ 532 h 1268"/>
                <a:gd name="T34" fmla="*/ 1799 w 18425"/>
                <a:gd name="T35" fmla="*/ 789 h 1268"/>
                <a:gd name="T36" fmla="*/ 1713 w 18425"/>
                <a:gd name="T37" fmla="*/ 799 h 1268"/>
                <a:gd name="T38" fmla="*/ 1564 w 18425"/>
                <a:gd name="T39" fmla="*/ 812 h 1268"/>
                <a:gd name="T40" fmla="*/ 1 w 18425"/>
                <a:gd name="T41" fmla="*/ 839 h 1268"/>
                <a:gd name="T42" fmla="*/ 0 w 18425"/>
                <a:gd name="T43" fmla="*/ 836 h 1268"/>
                <a:gd name="T44" fmla="*/ 1574 w 18425"/>
                <a:gd name="T45" fmla="*/ 809 h 1268"/>
                <a:gd name="T46" fmla="*/ 1723 w 18425"/>
                <a:gd name="T47" fmla="*/ 796 h 1268"/>
                <a:gd name="T48" fmla="*/ 1809 w 18425"/>
                <a:gd name="T49" fmla="*/ 786 h 1268"/>
                <a:gd name="T50" fmla="*/ 3145 w 18425"/>
                <a:gd name="T51" fmla="*/ 532 h 1268"/>
                <a:gd name="T52" fmla="*/ 4156 w 18425"/>
                <a:gd name="T53" fmla="*/ 418 h 1268"/>
                <a:gd name="T54" fmla="*/ 5073 w 18425"/>
                <a:gd name="T55" fmla="*/ 489 h 1268"/>
                <a:gd name="T56" fmla="*/ 5980 w 18425"/>
                <a:gd name="T57" fmla="*/ 532 h 1268"/>
                <a:gd name="T58" fmla="*/ 7008 w 18425"/>
                <a:gd name="T59" fmla="*/ 404 h 1268"/>
                <a:gd name="T60" fmla="*/ 8904 w 18425"/>
                <a:gd name="T61" fmla="*/ 8 h 1268"/>
                <a:gd name="T62" fmla="*/ 9755 w 18425"/>
                <a:gd name="T63" fmla="*/ 200 h 1268"/>
                <a:gd name="T64" fmla="*/ 10493 w 18425"/>
                <a:gd name="T65" fmla="*/ 510 h 1268"/>
                <a:gd name="T66" fmla="*/ 10958 w 18425"/>
                <a:gd name="T67" fmla="*/ 662 h 1268"/>
                <a:gd name="T68" fmla="*/ 12260 w 18425"/>
                <a:gd name="T69" fmla="*/ 741 h 1268"/>
                <a:gd name="T70" fmla="*/ 13277 w 18425"/>
                <a:gd name="T71" fmla="*/ 584 h 1268"/>
                <a:gd name="T72" fmla="*/ 14209 w 18425"/>
                <a:gd name="T73" fmla="*/ 453 h 1268"/>
                <a:gd name="T74" fmla="*/ 14224 w 18425"/>
                <a:gd name="T75" fmla="*/ 452 h 1268"/>
                <a:gd name="T76" fmla="*/ 15946 w 18425"/>
                <a:gd name="T77" fmla="*/ 767 h 1268"/>
                <a:gd name="T78" fmla="*/ 16292 w 18425"/>
                <a:gd name="T79" fmla="*/ 880 h 1268"/>
                <a:gd name="T80" fmla="*/ 16361 w 18425"/>
                <a:gd name="T81" fmla="*/ 902 h 1268"/>
                <a:gd name="T82" fmla="*/ 18424 w 18425"/>
                <a:gd name="T83" fmla="*/ 1267 h 1268"/>
                <a:gd name="T84" fmla="*/ 18425 w 18425"/>
                <a:gd name="T85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25" h="1268">
                  <a:moveTo>
                    <a:pt x="18425" y="1268"/>
                  </a:moveTo>
                  <a:cubicBezTo>
                    <a:pt x="17719" y="1258"/>
                    <a:pt x="17039" y="1117"/>
                    <a:pt x="16368" y="904"/>
                  </a:cubicBezTo>
                  <a:cubicBezTo>
                    <a:pt x="16340" y="895"/>
                    <a:pt x="16326" y="891"/>
                    <a:pt x="16299" y="882"/>
                  </a:cubicBezTo>
                  <a:cubicBezTo>
                    <a:pt x="16183" y="845"/>
                    <a:pt x="16068" y="807"/>
                    <a:pt x="15953" y="770"/>
                  </a:cubicBezTo>
                  <a:cubicBezTo>
                    <a:pt x="15399" y="589"/>
                    <a:pt x="14819" y="411"/>
                    <a:pt x="14229" y="452"/>
                  </a:cubicBezTo>
                  <a:cubicBezTo>
                    <a:pt x="14224" y="452"/>
                    <a:pt x="14221" y="452"/>
                    <a:pt x="14215" y="453"/>
                  </a:cubicBezTo>
                  <a:cubicBezTo>
                    <a:pt x="13898" y="478"/>
                    <a:pt x="13584" y="530"/>
                    <a:pt x="13271" y="586"/>
                  </a:cubicBezTo>
                  <a:cubicBezTo>
                    <a:pt x="12930" y="647"/>
                    <a:pt x="12588" y="712"/>
                    <a:pt x="12244" y="745"/>
                  </a:cubicBezTo>
                  <a:cubicBezTo>
                    <a:pt x="11806" y="787"/>
                    <a:pt x="11366" y="778"/>
                    <a:pt x="10941" y="664"/>
                  </a:cubicBezTo>
                  <a:cubicBezTo>
                    <a:pt x="10783" y="622"/>
                    <a:pt x="10628" y="569"/>
                    <a:pt x="10476" y="511"/>
                  </a:cubicBezTo>
                  <a:cubicBezTo>
                    <a:pt x="10228" y="416"/>
                    <a:pt x="9986" y="301"/>
                    <a:pt x="9741" y="201"/>
                  </a:cubicBezTo>
                  <a:cubicBezTo>
                    <a:pt x="9464" y="88"/>
                    <a:pt x="9199" y="5"/>
                    <a:pt x="8898" y="12"/>
                  </a:cubicBezTo>
                  <a:cubicBezTo>
                    <a:pt x="8261" y="28"/>
                    <a:pt x="7639" y="270"/>
                    <a:pt x="7020" y="404"/>
                  </a:cubicBezTo>
                  <a:cubicBezTo>
                    <a:pt x="6683" y="476"/>
                    <a:pt x="6339" y="523"/>
                    <a:pt x="5994" y="532"/>
                  </a:cubicBezTo>
                  <a:cubicBezTo>
                    <a:pt x="5691" y="539"/>
                    <a:pt x="5387" y="519"/>
                    <a:pt x="5085" y="489"/>
                  </a:cubicBezTo>
                  <a:cubicBezTo>
                    <a:pt x="4779" y="459"/>
                    <a:pt x="4471" y="412"/>
                    <a:pt x="4163" y="416"/>
                  </a:cubicBezTo>
                  <a:cubicBezTo>
                    <a:pt x="3821" y="421"/>
                    <a:pt x="3480" y="466"/>
                    <a:pt x="3144" y="532"/>
                  </a:cubicBezTo>
                  <a:cubicBezTo>
                    <a:pt x="2697" y="620"/>
                    <a:pt x="2253" y="736"/>
                    <a:pt x="1799" y="789"/>
                  </a:cubicBezTo>
                  <a:cubicBezTo>
                    <a:pt x="1770" y="793"/>
                    <a:pt x="1742" y="796"/>
                    <a:pt x="1713" y="799"/>
                  </a:cubicBezTo>
                  <a:cubicBezTo>
                    <a:pt x="1664" y="804"/>
                    <a:pt x="1614" y="808"/>
                    <a:pt x="1564" y="812"/>
                  </a:cubicBezTo>
                  <a:cubicBezTo>
                    <a:pt x="1045" y="854"/>
                    <a:pt x="522" y="826"/>
                    <a:pt x="1" y="839"/>
                  </a:cubicBezTo>
                  <a:cubicBezTo>
                    <a:pt x="1" y="838"/>
                    <a:pt x="1" y="837"/>
                    <a:pt x="0" y="836"/>
                  </a:cubicBezTo>
                  <a:cubicBezTo>
                    <a:pt x="524" y="823"/>
                    <a:pt x="1052" y="851"/>
                    <a:pt x="1574" y="809"/>
                  </a:cubicBezTo>
                  <a:cubicBezTo>
                    <a:pt x="1623" y="805"/>
                    <a:pt x="1673" y="801"/>
                    <a:pt x="1723" y="796"/>
                  </a:cubicBezTo>
                  <a:cubicBezTo>
                    <a:pt x="1751" y="793"/>
                    <a:pt x="1780" y="789"/>
                    <a:pt x="1809" y="786"/>
                  </a:cubicBezTo>
                  <a:cubicBezTo>
                    <a:pt x="2260" y="733"/>
                    <a:pt x="2701" y="619"/>
                    <a:pt x="3145" y="532"/>
                  </a:cubicBezTo>
                  <a:cubicBezTo>
                    <a:pt x="3478" y="467"/>
                    <a:pt x="3816" y="423"/>
                    <a:pt x="4156" y="418"/>
                  </a:cubicBezTo>
                  <a:cubicBezTo>
                    <a:pt x="4462" y="413"/>
                    <a:pt x="4768" y="459"/>
                    <a:pt x="5073" y="489"/>
                  </a:cubicBezTo>
                  <a:cubicBezTo>
                    <a:pt x="5375" y="519"/>
                    <a:pt x="5678" y="539"/>
                    <a:pt x="5980" y="532"/>
                  </a:cubicBezTo>
                  <a:cubicBezTo>
                    <a:pt x="6326" y="524"/>
                    <a:pt x="6671" y="477"/>
                    <a:pt x="7008" y="404"/>
                  </a:cubicBezTo>
                  <a:cubicBezTo>
                    <a:pt x="7633" y="269"/>
                    <a:pt x="8260" y="24"/>
                    <a:pt x="8904" y="8"/>
                  </a:cubicBezTo>
                  <a:cubicBezTo>
                    <a:pt x="9207" y="0"/>
                    <a:pt x="9475" y="85"/>
                    <a:pt x="9755" y="200"/>
                  </a:cubicBezTo>
                  <a:cubicBezTo>
                    <a:pt x="10002" y="300"/>
                    <a:pt x="10244" y="415"/>
                    <a:pt x="10493" y="510"/>
                  </a:cubicBezTo>
                  <a:cubicBezTo>
                    <a:pt x="10645" y="568"/>
                    <a:pt x="10800" y="620"/>
                    <a:pt x="10958" y="662"/>
                  </a:cubicBezTo>
                  <a:cubicBezTo>
                    <a:pt x="11384" y="775"/>
                    <a:pt x="11823" y="783"/>
                    <a:pt x="12260" y="741"/>
                  </a:cubicBezTo>
                  <a:cubicBezTo>
                    <a:pt x="12601" y="708"/>
                    <a:pt x="12939" y="644"/>
                    <a:pt x="13277" y="584"/>
                  </a:cubicBezTo>
                  <a:cubicBezTo>
                    <a:pt x="13586" y="529"/>
                    <a:pt x="13896" y="478"/>
                    <a:pt x="14209" y="453"/>
                  </a:cubicBezTo>
                  <a:cubicBezTo>
                    <a:pt x="14215" y="453"/>
                    <a:pt x="14218" y="453"/>
                    <a:pt x="14224" y="452"/>
                  </a:cubicBezTo>
                  <a:cubicBezTo>
                    <a:pt x="14813" y="411"/>
                    <a:pt x="15392" y="588"/>
                    <a:pt x="15946" y="767"/>
                  </a:cubicBezTo>
                  <a:cubicBezTo>
                    <a:pt x="16061" y="805"/>
                    <a:pt x="16176" y="843"/>
                    <a:pt x="16292" y="880"/>
                  </a:cubicBezTo>
                  <a:cubicBezTo>
                    <a:pt x="16319" y="889"/>
                    <a:pt x="16333" y="893"/>
                    <a:pt x="16361" y="902"/>
                  </a:cubicBezTo>
                  <a:cubicBezTo>
                    <a:pt x="17034" y="1114"/>
                    <a:pt x="17716" y="1256"/>
                    <a:pt x="18424" y="1267"/>
                  </a:cubicBezTo>
                  <a:cubicBezTo>
                    <a:pt x="18425" y="1267"/>
                    <a:pt x="18425" y="1268"/>
                    <a:pt x="18425" y="1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0"/>
            <p:cNvSpPr>
              <a:spLocks/>
            </p:cNvSpPr>
            <p:nvPr userDrawn="1"/>
          </p:nvSpPr>
          <p:spPr bwMode="auto">
            <a:xfrm>
              <a:off x="2" y="2877"/>
              <a:ext cx="5752" cy="392"/>
            </a:xfrm>
            <a:custGeom>
              <a:avLst/>
              <a:gdLst>
                <a:gd name="T0" fmla="*/ 18425 w 18425"/>
                <a:gd name="T1" fmla="*/ 1255 h 1255"/>
                <a:gd name="T2" fmla="*/ 16357 w 18425"/>
                <a:gd name="T3" fmla="*/ 952 h 1255"/>
                <a:gd name="T4" fmla="*/ 16320 w 18425"/>
                <a:gd name="T5" fmla="*/ 942 h 1255"/>
                <a:gd name="T6" fmla="*/ 15985 w 18425"/>
                <a:gd name="T7" fmla="*/ 847 h 1255"/>
                <a:gd name="T8" fmla="*/ 14318 w 18425"/>
                <a:gd name="T9" fmla="*/ 520 h 1255"/>
                <a:gd name="T10" fmla="*/ 13394 w 18425"/>
                <a:gd name="T11" fmla="*/ 607 h 1255"/>
                <a:gd name="T12" fmla="*/ 12361 w 18425"/>
                <a:gd name="T13" fmla="*/ 730 h 1255"/>
                <a:gd name="T14" fmla="*/ 11031 w 18425"/>
                <a:gd name="T15" fmla="*/ 630 h 1255"/>
                <a:gd name="T16" fmla="*/ 10553 w 18425"/>
                <a:gd name="T17" fmla="*/ 481 h 1255"/>
                <a:gd name="T18" fmla="*/ 9798 w 18425"/>
                <a:gd name="T19" fmla="*/ 188 h 1255"/>
                <a:gd name="T20" fmla="*/ 8938 w 18425"/>
                <a:gd name="T21" fmla="*/ 18 h 1255"/>
                <a:gd name="T22" fmla="*/ 7104 w 18425"/>
                <a:gd name="T23" fmla="*/ 416 h 1255"/>
                <a:gd name="T24" fmla="*/ 6109 w 18425"/>
                <a:gd name="T25" fmla="*/ 581 h 1255"/>
                <a:gd name="T26" fmla="*/ 5227 w 18425"/>
                <a:gd name="T27" fmla="*/ 584 h 1255"/>
                <a:gd name="T28" fmla="*/ 4298 w 18425"/>
                <a:gd name="T29" fmla="*/ 523 h 1255"/>
                <a:gd name="T30" fmla="*/ 3310 w 18425"/>
                <a:gd name="T31" fmla="*/ 588 h 1255"/>
                <a:gd name="T32" fmla="*/ 1755 w 18425"/>
                <a:gd name="T33" fmla="*/ 800 h 1255"/>
                <a:gd name="T34" fmla="*/ 2 w 18425"/>
                <a:gd name="T35" fmla="*/ 829 h 1255"/>
                <a:gd name="T36" fmla="*/ 0 w 18425"/>
                <a:gd name="T37" fmla="*/ 825 h 1255"/>
                <a:gd name="T38" fmla="*/ 1764 w 18425"/>
                <a:gd name="T39" fmla="*/ 797 h 1255"/>
                <a:gd name="T40" fmla="*/ 3311 w 18425"/>
                <a:gd name="T41" fmla="*/ 588 h 1255"/>
                <a:gd name="T42" fmla="*/ 4291 w 18425"/>
                <a:gd name="T43" fmla="*/ 524 h 1255"/>
                <a:gd name="T44" fmla="*/ 5216 w 18425"/>
                <a:gd name="T45" fmla="*/ 584 h 1255"/>
                <a:gd name="T46" fmla="*/ 6096 w 18425"/>
                <a:gd name="T47" fmla="*/ 582 h 1255"/>
                <a:gd name="T48" fmla="*/ 7093 w 18425"/>
                <a:gd name="T49" fmla="*/ 416 h 1255"/>
                <a:gd name="T50" fmla="*/ 8942 w 18425"/>
                <a:gd name="T51" fmla="*/ 13 h 1255"/>
                <a:gd name="T52" fmla="*/ 9812 w 18425"/>
                <a:gd name="T53" fmla="*/ 187 h 1255"/>
                <a:gd name="T54" fmla="*/ 10569 w 18425"/>
                <a:gd name="T55" fmla="*/ 480 h 1255"/>
                <a:gd name="T56" fmla="*/ 11048 w 18425"/>
                <a:gd name="T57" fmla="*/ 628 h 1255"/>
                <a:gd name="T58" fmla="*/ 12376 w 18425"/>
                <a:gd name="T59" fmla="*/ 728 h 1255"/>
                <a:gd name="T60" fmla="*/ 13398 w 18425"/>
                <a:gd name="T61" fmla="*/ 606 h 1255"/>
                <a:gd name="T62" fmla="*/ 14312 w 18425"/>
                <a:gd name="T63" fmla="*/ 521 h 1255"/>
                <a:gd name="T64" fmla="*/ 15978 w 18425"/>
                <a:gd name="T65" fmla="*/ 845 h 1255"/>
                <a:gd name="T66" fmla="*/ 16313 w 18425"/>
                <a:gd name="T67" fmla="*/ 940 h 1255"/>
                <a:gd name="T68" fmla="*/ 16351 w 18425"/>
                <a:gd name="T69" fmla="*/ 950 h 1255"/>
                <a:gd name="T70" fmla="*/ 18424 w 18425"/>
                <a:gd name="T71" fmla="*/ 1253 h 1255"/>
                <a:gd name="T72" fmla="*/ 18425 w 18425"/>
                <a:gd name="T73" fmla="*/ 125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425" h="1255">
                  <a:moveTo>
                    <a:pt x="18425" y="1255"/>
                  </a:moveTo>
                  <a:cubicBezTo>
                    <a:pt x="17721" y="1250"/>
                    <a:pt x="17035" y="1136"/>
                    <a:pt x="16357" y="952"/>
                  </a:cubicBezTo>
                  <a:cubicBezTo>
                    <a:pt x="16342" y="948"/>
                    <a:pt x="16335" y="946"/>
                    <a:pt x="16320" y="942"/>
                  </a:cubicBezTo>
                  <a:cubicBezTo>
                    <a:pt x="16208" y="911"/>
                    <a:pt x="16097" y="879"/>
                    <a:pt x="15985" y="847"/>
                  </a:cubicBezTo>
                  <a:cubicBezTo>
                    <a:pt x="15441" y="690"/>
                    <a:pt x="14873" y="514"/>
                    <a:pt x="14318" y="520"/>
                  </a:cubicBezTo>
                  <a:cubicBezTo>
                    <a:pt x="14016" y="523"/>
                    <a:pt x="13701" y="565"/>
                    <a:pt x="13394" y="607"/>
                  </a:cubicBezTo>
                  <a:cubicBezTo>
                    <a:pt x="13051" y="653"/>
                    <a:pt x="12707" y="707"/>
                    <a:pt x="12361" y="730"/>
                  </a:cubicBezTo>
                  <a:cubicBezTo>
                    <a:pt x="11914" y="761"/>
                    <a:pt x="11466" y="742"/>
                    <a:pt x="11031" y="630"/>
                  </a:cubicBezTo>
                  <a:cubicBezTo>
                    <a:pt x="10870" y="588"/>
                    <a:pt x="10710" y="537"/>
                    <a:pt x="10553" y="481"/>
                  </a:cubicBezTo>
                  <a:cubicBezTo>
                    <a:pt x="10299" y="390"/>
                    <a:pt x="10051" y="282"/>
                    <a:pt x="9798" y="188"/>
                  </a:cubicBezTo>
                  <a:cubicBezTo>
                    <a:pt x="9515" y="84"/>
                    <a:pt x="9240" y="5"/>
                    <a:pt x="8938" y="18"/>
                  </a:cubicBezTo>
                  <a:cubicBezTo>
                    <a:pt x="8313" y="44"/>
                    <a:pt x="7707" y="269"/>
                    <a:pt x="7104" y="416"/>
                  </a:cubicBezTo>
                  <a:cubicBezTo>
                    <a:pt x="6777" y="496"/>
                    <a:pt x="6444" y="556"/>
                    <a:pt x="6109" y="581"/>
                  </a:cubicBezTo>
                  <a:cubicBezTo>
                    <a:pt x="5816" y="604"/>
                    <a:pt x="5520" y="600"/>
                    <a:pt x="5227" y="584"/>
                  </a:cubicBezTo>
                  <a:cubicBezTo>
                    <a:pt x="4918" y="567"/>
                    <a:pt x="4607" y="529"/>
                    <a:pt x="4298" y="523"/>
                  </a:cubicBezTo>
                  <a:cubicBezTo>
                    <a:pt x="3967" y="516"/>
                    <a:pt x="3636" y="544"/>
                    <a:pt x="3310" y="588"/>
                  </a:cubicBezTo>
                  <a:cubicBezTo>
                    <a:pt x="2792" y="657"/>
                    <a:pt x="2277" y="763"/>
                    <a:pt x="1755" y="800"/>
                  </a:cubicBezTo>
                  <a:cubicBezTo>
                    <a:pt x="1173" y="841"/>
                    <a:pt x="586" y="816"/>
                    <a:pt x="2" y="829"/>
                  </a:cubicBezTo>
                  <a:cubicBezTo>
                    <a:pt x="1" y="827"/>
                    <a:pt x="1" y="827"/>
                    <a:pt x="0" y="825"/>
                  </a:cubicBezTo>
                  <a:cubicBezTo>
                    <a:pt x="588" y="813"/>
                    <a:pt x="1178" y="838"/>
                    <a:pt x="1764" y="797"/>
                  </a:cubicBezTo>
                  <a:cubicBezTo>
                    <a:pt x="2282" y="761"/>
                    <a:pt x="2796" y="656"/>
                    <a:pt x="3311" y="588"/>
                  </a:cubicBezTo>
                  <a:cubicBezTo>
                    <a:pt x="3635" y="546"/>
                    <a:pt x="3963" y="518"/>
                    <a:pt x="4291" y="524"/>
                  </a:cubicBezTo>
                  <a:cubicBezTo>
                    <a:pt x="4599" y="530"/>
                    <a:pt x="4908" y="568"/>
                    <a:pt x="5216" y="584"/>
                  </a:cubicBezTo>
                  <a:cubicBezTo>
                    <a:pt x="5509" y="601"/>
                    <a:pt x="5804" y="604"/>
                    <a:pt x="6096" y="582"/>
                  </a:cubicBezTo>
                  <a:cubicBezTo>
                    <a:pt x="6432" y="557"/>
                    <a:pt x="6766" y="496"/>
                    <a:pt x="7093" y="416"/>
                  </a:cubicBezTo>
                  <a:cubicBezTo>
                    <a:pt x="7701" y="267"/>
                    <a:pt x="8312" y="40"/>
                    <a:pt x="8942" y="13"/>
                  </a:cubicBezTo>
                  <a:cubicBezTo>
                    <a:pt x="9248" y="0"/>
                    <a:pt x="9526" y="81"/>
                    <a:pt x="9812" y="187"/>
                  </a:cubicBezTo>
                  <a:cubicBezTo>
                    <a:pt x="10065" y="281"/>
                    <a:pt x="10315" y="389"/>
                    <a:pt x="10569" y="480"/>
                  </a:cubicBezTo>
                  <a:cubicBezTo>
                    <a:pt x="10727" y="536"/>
                    <a:pt x="10886" y="587"/>
                    <a:pt x="11048" y="628"/>
                  </a:cubicBezTo>
                  <a:cubicBezTo>
                    <a:pt x="11482" y="739"/>
                    <a:pt x="11929" y="758"/>
                    <a:pt x="12376" y="728"/>
                  </a:cubicBezTo>
                  <a:cubicBezTo>
                    <a:pt x="12718" y="704"/>
                    <a:pt x="13058" y="652"/>
                    <a:pt x="13398" y="606"/>
                  </a:cubicBezTo>
                  <a:cubicBezTo>
                    <a:pt x="13701" y="565"/>
                    <a:pt x="14013" y="525"/>
                    <a:pt x="14312" y="521"/>
                  </a:cubicBezTo>
                  <a:cubicBezTo>
                    <a:pt x="14868" y="514"/>
                    <a:pt x="15435" y="689"/>
                    <a:pt x="15978" y="845"/>
                  </a:cubicBezTo>
                  <a:cubicBezTo>
                    <a:pt x="16090" y="877"/>
                    <a:pt x="16201" y="909"/>
                    <a:pt x="16313" y="940"/>
                  </a:cubicBezTo>
                  <a:cubicBezTo>
                    <a:pt x="16328" y="944"/>
                    <a:pt x="16336" y="946"/>
                    <a:pt x="16351" y="950"/>
                  </a:cubicBezTo>
                  <a:cubicBezTo>
                    <a:pt x="17030" y="1134"/>
                    <a:pt x="17718" y="1248"/>
                    <a:pt x="18424" y="1253"/>
                  </a:cubicBezTo>
                  <a:cubicBezTo>
                    <a:pt x="18424" y="1253"/>
                    <a:pt x="18424" y="1254"/>
                    <a:pt x="18425" y="1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1"/>
            <p:cNvSpPr>
              <a:spLocks/>
            </p:cNvSpPr>
            <p:nvPr userDrawn="1"/>
          </p:nvSpPr>
          <p:spPr bwMode="auto">
            <a:xfrm>
              <a:off x="2" y="2853"/>
              <a:ext cx="5752" cy="393"/>
            </a:xfrm>
            <a:custGeom>
              <a:avLst/>
              <a:gdLst>
                <a:gd name="T0" fmla="*/ 18424 w 18424"/>
                <a:gd name="T1" fmla="*/ 1258 h 1260"/>
                <a:gd name="T2" fmla="*/ 16030 w 18424"/>
                <a:gd name="T3" fmla="*/ 946 h 1260"/>
                <a:gd name="T4" fmla="*/ 14384 w 18424"/>
                <a:gd name="T5" fmla="*/ 643 h 1260"/>
                <a:gd name="T6" fmla="*/ 13496 w 18424"/>
                <a:gd name="T7" fmla="*/ 679 h 1260"/>
                <a:gd name="T8" fmla="*/ 12465 w 18424"/>
                <a:gd name="T9" fmla="*/ 755 h 1260"/>
                <a:gd name="T10" fmla="*/ 11117 w 18424"/>
                <a:gd name="T11" fmla="*/ 622 h 1260"/>
                <a:gd name="T12" fmla="*/ 10628 w 18424"/>
                <a:gd name="T13" fmla="*/ 474 h 1260"/>
                <a:gd name="T14" fmla="*/ 10537 w 18424"/>
                <a:gd name="T15" fmla="*/ 442 h 1260"/>
                <a:gd name="T16" fmla="*/ 8976 w 18424"/>
                <a:gd name="T17" fmla="*/ 39 h 1260"/>
                <a:gd name="T18" fmla="*/ 7199 w 18424"/>
                <a:gd name="T19" fmla="*/ 438 h 1260"/>
                <a:gd name="T20" fmla="*/ 6244 w 18424"/>
                <a:gd name="T21" fmla="*/ 636 h 1260"/>
                <a:gd name="T22" fmla="*/ 5396 w 18424"/>
                <a:gd name="T23" fmla="*/ 686 h 1260"/>
                <a:gd name="T24" fmla="*/ 4497 w 18424"/>
                <a:gd name="T25" fmla="*/ 656 h 1260"/>
                <a:gd name="T26" fmla="*/ 3518 w 18424"/>
                <a:gd name="T27" fmla="*/ 676 h 1260"/>
                <a:gd name="T28" fmla="*/ 1838 w 18424"/>
                <a:gd name="T29" fmla="*/ 822 h 1260"/>
                <a:gd name="T30" fmla="*/ 1 w 18424"/>
                <a:gd name="T31" fmla="*/ 834 h 1260"/>
                <a:gd name="T32" fmla="*/ 0 w 18424"/>
                <a:gd name="T33" fmla="*/ 831 h 1260"/>
                <a:gd name="T34" fmla="*/ 1845 w 18424"/>
                <a:gd name="T35" fmla="*/ 820 h 1260"/>
                <a:gd name="T36" fmla="*/ 3519 w 18424"/>
                <a:gd name="T37" fmla="*/ 677 h 1260"/>
                <a:gd name="T38" fmla="*/ 4491 w 18424"/>
                <a:gd name="T39" fmla="*/ 658 h 1260"/>
                <a:gd name="T40" fmla="*/ 5386 w 18424"/>
                <a:gd name="T41" fmla="*/ 687 h 1260"/>
                <a:gd name="T42" fmla="*/ 6232 w 18424"/>
                <a:gd name="T43" fmla="*/ 637 h 1260"/>
                <a:gd name="T44" fmla="*/ 7189 w 18424"/>
                <a:gd name="T45" fmla="*/ 438 h 1260"/>
                <a:gd name="T46" fmla="*/ 8979 w 18424"/>
                <a:gd name="T47" fmla="*/ 35 h 1260"/>
                <a:gd name="T48" fmla="*/ 10552 w 18424"/>
                <a:gd name="T49" fmla="*/ 442 h 1260"/>
                <a:gd name="T50" fmla="*/ 10643 w 18424"/>
                <a:gd name="T51" fmla="*/ 474 h 1260"/>
                <a:gd name="T52" fmla="*/ 11133 w 18424"/>
                <a:gd name="T53" fmla="*/ 622 h 1260"/>
                <a:gd name="T54" fmla="*/ 12479 w 18424"/>
                <a:gd name="T55" fmla="*/ 754 h 1260"/>
                <a:gd name="T56" fmla="*/ 13498 w 18424"/>
                <a:gd name="T57" fmla="*/ 679 h 1260"/>
                <a:gd name="T58" fmla="*/ 14379 w 18424"/>
                <a:gd name="T59" fmla="*/ 644 h 1260"/>
                <a:gd name="T60" fmla="*/ 16023 w 18424"/>
                <a:gd name="T61" fmla="*/ 945 h 1260"/>
                <a:gd name="T62" fmla="*/ 18424 w 18424"/>
                <a:gd name="T63" fmla="*/ 1256 h 1260"/>
                <a:gd name="T64" fmla="*/ 18424 w 18424"/>
                <a:gd name="T65" fmla="*/ 125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24" h="1260">
                  <a:moveTo>
                    <a:pt x="18424" y="1258"/>
                  </a:moveTo>
                  <a:cubicBezTo>
                    <a:pt x="17611" y="1260"/>
                    <a:pt x="16818" y="1135"/>
                    <a:pt x="16030" y="946"/>
                  </a:cubicBezTo>
                  <a:cubicBezTo>
                    <a:pt x="15486" y="816"/>
                    <a:pt x="14941" y="674"/>
                    <a:pt x="14384" y="643"/>
                  </a:cubicBezTo>
                  <a:cubicBezTo>
                    <a:pt x="14090" y="626"/>
                    <a:pt x="13790" y="655"/>
                    <a:pt x="13496" y="679"/>
                  </a:cubicBezTo>
                  <a:cubicBezTo>
                    <a:pt x="13153" y="708"/>
                    <a:pt x="12809" y="745"/>
                    <a:pt x="12465" y="755"/>
                  </a:cubicBezTo>
                  <a:cubicBezTo>
                    <a:pt x="12011" y="769"/>
                    <a:pt x="11558" y="736"/>
                    <a:pt x="11117" y="622"/>
                  </a:cubicBezTo>
                  <a:cubicBezTo>
                    <a:pt x="10952" y="580"/>
                    <a:pt x="10789" y="529"/>
                    <a:pt x="10628" y="474"/>
                  </a:cubicBezTo>
                  <a:cubicBezTo>
                    <a:pt x="10599" y="464"/>
                    <a:pt x="10568" y="453"/>
                    <a:pt x="10537" y="442"/>
                  </a:cubicBezTo>
                  <a:cubicBezTo>
                    <a:pt x="10033" y="260"/>
                    <a:pt x="9521" y="5"/>
                    <a:pt x="8976" y="39"/>
                  </a:cubicBezTo>
                  <a:cubicBezTo>
                    <a:pt x="8371" y="78"/>
                    <a:pt x="7785" y="280"/>
                    <a:pt x="7199" y="438"/>
                  </a:cubicBezTo>
                  <a:cubicBezTo>
                    <a:pt x="6885" y="523"/>
                    <a:pt x="6566" y="595"/>
                    <a:pt x="6244" y="636"/>
                  </a:cubicBezTo>
                  <a:cubicBezTo>
                    <a:pt x="5964" y="673"/>
                    <a:pt x="5679" y="687"/>
                    <a:pt x="5396" y="686"/>
                  </a:cubicBezTo>
                  <a:cubicBezTo>
                    <a:pt x="5097" y="685"/>
                    <a:pt x="4796" y="668"/>
                    <a:pt x="4497" y="656"/>
                  </a:cubicBezTo>
                  <a:cubicBezTo>
                    <a:pt x="4171" y="643"/>
                    <a:pt x="3844" y="653"/>
                    <a:pt x="3518" y="676"/>
                  </a:cubicBezTo>
                  <a:cubicBezTo>
                    <a:pt x="2959" y="716"/>
                    <a:pt x="2399" y="796"/>
                    <a:pt x="1838" y="822"/>
                  </a:cubicBezTo>
                  <a:cubicBezTo>
                    <a:pt x="1228" y="850"/>
                    <a:pt x="614" y="827"/>
                    <a:pt x="1" y="834"/>
                  </a:cubicBezTo>
                  <a:cubicBezTo>
                    <a:pt x="1" y="833"/>
                    <a:pt x="1" y="832"/>
                    <a:pt x="0" y="831"/>
                  </a:cubicBezTo>
                  <a:cubicBezTo>
                    <a:pt x="615" y="824"/>
                    <a:pt x="1232" y="847"/>
                    <a:pt x="1845" y="820"/>
                  </a:cubicBezTo>
                  <a:cubicBezTo>
                    <a:pt x="2404" y="794"/>
                    <a:pt x="2961" y="716"/>
                    <a:pt x="3519" y="677"/>
                  </a:cubicBezTo>
                  <a:cubicBezTo>
                    <a:pt x="3842" y="654"/>
                    <a:pt x="4167" y="645"/>
                    <a:pt x="4491" y="658"/>
                  </a:cubicBezTo>
                  <a:cubicBezTo>
                    <a:pt x="4789" y="669"/>
                    <a:pt x="5088" y="686"/>
                    <a:pt x="5386" y="687"/>
                  </a:cubicBezTo>
                  <a:cubicBezTo>
                    <a:pt x="5668" y="687"/>
                    <a:pt x="5952" y="673"/>
                    <a:pt x="6232" y="637"/>
                  </a:cubicBezTo>
                  <a:cubicBezTo>
                    <a:pt x="6555" y="596"/>
                    <a:pt x="6875" y="523"/>
                    <a:pt x="7189" y="438"/>
                  </a:cubicBezTo>
                  <a:cubicBezTo>
                    <a:pt x="7779" y="278"/>
                    <a:pt x="8369" y="74"/>
                    <a:pt x="8979" y="35"/>
                  </a:cubicBezTo>
                  <a:cubicBezTo>
                    <a:pt x="9527" y="0"/>
                    <a:pt x="10044" y="258"/>
                    <a:pt x="10552" y="442"/>
                  </a:cubicBezTo>
                  <a:cubicBezTo>
                    <a:pt x="10583" y="453"/>
                    <a:pt x="10614" y="463"/>
                    <a:pt x="10643" y="474"/>
                  </a:cubicBezTo>
                  <a:cubicBezTo>
                    <a:pt x="10805" y="529"/>
                    <a:pt x="10968" y="579"/>
                    <a:pt x="11133" y="622"/>
                  </a:cubicBezTo>
                  <a:cubicBezTo>
                    <a:pt x="11573" y="734"/>
                    <a:pt x="12025" y="767"/>
                    <a:pt x="12479" y="754"/>
                  </a:cubicBezTo>
                  <a:cubicBezTo>
                    <a:pt x="12819" y="744"/>
                    <a:pt x="13159" y="707"/>
                    <a:pt x="13498" y="679"/>
                  </a:cubicBezTo>
                  <a:cubicBezTo>
                    <a:pt x="13790" y="655"/>
                    <a:pt x="14088" y="628"/>
                    <a:pt x="14379" y="644"/>
                  </a:cubicBezTo>
                  <a:cubicBezTo>
                    <a:pt x="14936" y="675"/>
                    <a:pt x="15480" y="816"/>
                    <a:pt x="16023" y="945"/>
                  </a:cubicBezTo>
                  <a:cubicBezTo>
                    <a:pt x="16814" y="1133"/>
                    <a:pt x="17609" y="1258"/>
                    <a:pt x="18424" y="1256"/>
                  </a:cubicBezTo>
                  <a:cubicBezTo>
                    <a:pt x="18424" y="1257"/>
                    <a:pt x="18424" y="1257"/>
                    <a:pt x="18424" y="12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2"/>
            <p:cNvSpPr>
              <a:spLocks/>
            </p:cNvSpPr>
            <p:nvPr userDrawn="1"/>
          </p:nvSpPr>
          <p:spPr bwMode="auto">
            <a:xfrm>
              <a:off x="2" y="2835"/>
              <a:ext cx="5752" cy="391"/>
            </a:xfrm>
            <a:custGeom>
              <a:avLst/>
              <a:gdLst>
                <a:gd name="T0" fmla="*/ 18424 w 18424"/>
                <a:gd name="T1" fmla="*/ 1241 h 1252"/>
                <a:gd name="T2" fmla="*/ 18424 w 18424"/>
                <a:gd name="T3" fmla="*/ 1243 h 1252"/>
                <a:gd name="T4" fmla="*/ 16058 w 18424"/>
                <a:gd name="T5" fmla="*/ 1019 h 1252"/>
                <a:gd name="T6" fmla="*/ 14464 w 18424"/>
                <a:gd name="T7" fmla="*/ 765 h 1252"/>
                <a:gd name="T8" fmla="*/ 13548 w 18424"/>
                <a:gd name="T9" fmla="*/ 763 h 1252"/>
                <a:gd name="T10" fmla="*/ 12574 w 18424"/>
                <a:gd name="T11" fmla="*/ 785 h 1252"/>
                <a:gd name="T12" fmla="*/ 11195 w 18424"/>
                <a:gd name="T13" fmla="*/ 606 h 1252"/>
                <a:gd name="T14" fmla="*/ 10706 w 18424"/>
                <a:gd name="T15" fmla="*/ 457 h 1252"/>
                <a:gd name="T16" fmla="*/ 10648 w 18424"/>
                <a:gd name="T17" fmla="*/ 437 h 1252"/>
                <a:gd name="T18" fmla="*/ 9058 w 18424"/>
                <a:gd name="T19" fmla="*/ 35 h 1252"/>
                <a:gd name="T20" fmla="*/ 7337 w 18424"/>
                <a:gd name="T21" fmla="*/ 422 h 1252"/>
                <a:gd name="T22" fmla="*/ 6384 w 18424"/>
                <a:gd name="T23" fmla="*/ 660 h 1252"/>
                <a:gd name="T24" fmla="*/ 5607 w 18424"/>
                <a:gd name="T25" fmla="*/ 753 h 1252"/>
                <a:gd name="T26" fmla="*/ 4689 w 18424"/>
                <a:gd name="T27" fmla="*/ 768 h 1252"/>
                <a:gd name="T28" fmla="*/ 3908 w 18424"/>
                <a:gd name="T29" fmla="*/ 762 h 1252"/>
                <a:gd name="T30" fmla="*/ 3766 w 18424"/>
                <a:gd name="T31" fmla="*/ 764 h 1252"/>
                <a:gd name="T32" fmla="*/ 1966 w 18424"/>
                <a:gd name="T33" fmla="*/ 829 h 1252"/>
                <a:gd name="T34" fmla="*/ 2 w 18424"/>
                <a:gd name="T35" fmla="*/ 817 h 1252"/>
                <a:gd name="T36" fmla="*/ 0 w 18424"/>
                <a:gd name="T37" fmla="*/ 814 h 1252"/>
                <a:gd name="T38" fmla="*/ 1971 w 18424"/>
                <a:gd name="T39" fmla="*/ 827 h 1252"/>
                <a:gd name="T40" fmla="*/ 3766 w 18424"/>
                <a:gd name="T41" fmla="*/ 765 h 1252"/>
                <a:gd name="T42" fmla="*/ 3909 w 18424"/>
                <a:gd name="T43" fmla="*/ 763 h 1252"/>
                <a:gd name="T44" fmla="*/ 4684 w 18424"/>
                <a:gd name="T45" fmla="*/ 770 h 1252"/>
                <a:gd name="T46" fmla="*/ 5597 w 18424"/>
                <a:gd name="T47" fmla="*/ 754 h 1252"/>
                <a:gd name="T48" fmla="*/ 6373 w 18424"/>
                <a:gd name="T49" fmla="*/ 661 h 1252"/>
                <a:gd name="T50" fmla="*/ 7328 w 18424"/>
                <a:gd name="T51" fmla="*/ 422 h 1252"/>
                <a:gd name="T52" fmla="*/ 9060 w 18424"/>
                <a:gd name="T53" fmla="*/ 31 h 1252"/>
                <a:gd name="T54" fmla="*/ 10662 w 18424"/>
                <a:gd name="T55" fmla="*/ 437 h 1252"/>
                <a:gd name="T56" fmla="*/ 10720 w 18424"/>
                <a:gd name="T57" fmla="*/ 457 h 1252"/>
                <a:gd name="T58" fmla="*/ 11209 w 18424"/>
                <a:gd name="T59" fmla="*/ 606 h 1252"/>
                <a:gd name="T60" fmla="*/ 12585 w 18424"/>
                <a:gd name="T61" fmla="*/ 784 h 1252"/>
                <a:gd name="T62" fmla="*/ 13549 w 18424"/>
                <a:gd name="T63" fmla="*/ 763 h 1252"/>
                <a:gd name="T64" fmla="*/ 14459 w 18424"/>
                <a:gd name="T65" fmla="*/ 766 h 1252"/>
                <a:gd name="T66" fmla="*/ 16051 w 18424"/>
                <a:gd name="T67" fmla="*/ 1018 h 1252"/>
                <a:gd name="T68" fmla="*/ 18424 w 18424"/>
                <a:gd name="T69" fmla="*/ 1241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4" h="1252">
                  <a:moveTo>
                    <a:pt x="18424" y="1241"/>
                  </a:moveTo>
                  <a:cubicBezTo>
                    <a:pt x="18424" y="1242"/>
                    <a:pt x="18424" y="1242"/>
                    <a:pt x="18424" y="1243"/>
                  </a:cubicBezTo>
                  <a:cubicBezTo>
                    <a:pt x="17627" y="1252"/>
                    <a:pt x="16839" y="1166"/>
                    <a:pt x="16058" y="1019"/>
                  </a:cubicBezTo>
                  <a:cubicBezTo>
                    <a:pt x="15529" y="920"/>
                    <a:pt x="15001" y="804"/>
                    <a:pt x="14464" y="765"/>
                  </a:cubicBezTo>
                  <a:cubicBezTo>
                    <a:pt x="14160" y="743"/>
                    <a:pt x="13853" y="753"/>
                    <a:pt x="13548" y="763"/>
                  </a:cubicBezTo>
                  <a:cubicBezTo>
                    <a:pt x="13224" y="773"/>
                    <a:pt x="12898" y="789"/>
                    <a:pt x="12574" y="785"/>
                  </a:cubicBezTo>
                  <a:cubicBezTo>
                    <a:pt x="12108" y="778"/>
                    <a:pt x="11645" y="726"/>
                    <a:pt x="11195" y="606"/>
                  </a:cubicBezTo>
                  <a:cubicBezTo>
                    <a:pt x="11031" y="562"/>
                    <a:pt x="10868" y="511"/>
                    <a:pt x="10706" y="457"/>
                  </a:cubicBezTo>
                  <a:cubicBezTo>
                    <a:pt x="10687" y="451"/>
                    <a:pt x="10668" y="444"/>
                    <a:pt x="10648" y="437"/>
                  </a:cubicBezTo>
                  <a:cubicBezTo>
                    <a:pt x="10140" y="263"/>
                    <a:pt x="9601" y="4"/>
                    <a:pt x="9058" y="35"/>
                  </a:cubicBezTo>
                  <a:cubicBezTo>
                    <a:pt x="8471" y="69"/>
                    <a:pt x="7901" y="254"/>
                    <a:pt x="7337" y="422"/>
                  </a:cubicBezTo>
                  <a:cubicBezTo>
                    <a:pt x="7023" y="515"/>
                    <a:pt x="6706" y="601"/>
                    <a:pt x="6384" y="660"/>
                  </a:cubicBezTo>
                  <a:cubicBezTo>
                    <a:pt x="6128" y="707"/>
                    <a:pt x="5867" y="738"/>
                    <a:pt x="5607" y="753"/>
                  </a:cubicBezTo>
                  <a:cubicBezTo>
                    <a:pt x="5302" y="772"/>
                    <a:pt x="4995" y="771"/>
                    <a:pt x="4689" y="768"/>
                  </a:cubicBezTo>
                  <a:cubicBezTo>
                    <a:pt x="4429" y="766"/>
                    <a:pt x="4168" y="759"/>
                    <a:pt x="3908" y="762"/>
                  </a:cubicBezTo>
                  <a:cubicBezTo>
                    <a:pt x="3861" y="762"/>
                    <a:pt x="3814" y="763"/>
                    <a:pt x="3766" y="764"/>
                  </a:cubicBezTo>
                  <a:cubicBezTo>
                    <a:pt x="3167" y="774"/>
                    <a:pt x="2566" y="820"/>
                    <a:pt x="1966" y="829"/>
                  </a:cubicBezTo>
                  <a:cubicBezTo>
                    <a:pt x="1312" y="839"/>
                    <a:pt x="657" y="814"/>
                    <a:pt x="2" y="817"/>
                  </a:cubicBezTo>
                  <a:cubicBezTo>
                    <a:pt x="1" y="816"/>
                    <a:pt x="1" y="815"/>
                    <a:pt x="0" y="814"/>
                  </a:cubicBezTo>
                  <a:cubicBezTo>
                    <a:pt x="657" y="810"/>
                    <a:pt x="1315" y="837"/>
                    <a:pt x="1971" y="827"/>
                  </a:cubicBezTo>
                  <a:cubicBezTo>
                    <a:pt x="2569" y="819"/>
                    <a:pt x="3168" y="775"/>
                    <a:pt x="3766" y="765"/>
                  </a:cubicBezTo>
                  <a:cubicBezTo>
                    <a:pt x="3814" y="764"/>
                    <a:pt x="3861" y="764"/>
                    <a:pt x="3909" y="763"/>
                  </a:cubicBezTo>
                  <a:cubicBezTo>
                    <a:pt x="4167" y="761"/>
                    <a:pt x="4426" y="768"/>
                    <a:pt x="4684" y="770"/>
                  </a:cubicBezTo>
                  <a:cubicBezTo>
                    <a:pt x="4989" y="772"/>
                    <a:pt x="5294" y="773"/>
                    <a:pt x="5597" y="754"/>
                  </a:cubicBezTo>
                  <a:cubicBezTo>
                    <a:pt x="5857" y="739"/>
                    <a:pt x="6117" y="708"/>
                    <a:pt x="6373" y="661"/>
                  </a:cubicBezTo>
                  <a:cubicBezTo>
                    <a:pt x="6695" y="602"/>
                    <a:pt x="7013" y="516"/>
                    <a:pt x="7328" y="422"/>
                  </a:cubicBezTo>
                  <a:cubicBezTo>
                    <a:pt x="7896" y="252"/>
                    <a:pt x="8469" y="65"/>
                    <a:pt x="9060" y="31"/>
                  </a:cubicBezTo>
                  <a:cubicBezTo>
                    <a:pt x="9608" y="0"/>
                    <a:pt x="10150" y="262"/>
                    <a:pt x="10662" y="437"/>
                  </a:cubicBezTo>
                  <a:cubicBezTo>
                    <a:pt x="10682" y="444"/>
                    <a:pt x="10701" y="451"/>
                    <a:pt x="10720" y="457"/>
                  </a:cubicBezTo>
                  <a:cubicBezTo>
                    <a:pt x="10882" y="511"/>
                    <a:pt x="11045" y="562"/>
                    <a:pt x="11209" y="606"/>
                  </a:cubicBezTo>
                  <a:cubicBezTo>
                    <a:pt x="11659" y="726"/>
                    <a:pt x="12121" y="777"/>
                    <a:pt x="12585" y="784"/>
                  </a:cubicBezTo>
                  <a:cubicBezTo>
                    <a:pt x="12907" y="789"/>
                    <a:pt x="13229" y="773"/>
                    <a:pt x="13549" y="763"/>
                  </a:cubicBezTo>
                  <a:cubicBezTo>
                    <a:pt x="13852" y="754"/>
                    <a:pt x="14157" y="744"/>
                    <a:pt x="14459" y="766"/>
                  </a:cubicBezTo>
                  <a:cubicBezTo>
                    <a:pt x="14995" y="805"/>
                    <a:pt x="15523" y="919"/>
                    <a:pt x="16051" y="1018"/>
                  </a:cubicBezTo>
                  <a:cubicBezTo>
                    <a:pt x="16835" y="1165"/>
                    <a:pt x="17624" y="1250"/>
                    <a:pt x="18424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3"/>
            <p:cNvSpPr>
              <a:spLocks/>
            </p:cNvSpPr>
            <p:nvPr userDrawn="1"/>
          </p:nvSpPr>
          <p:spPr bwMode="auto">
            <a:xfrm>
              <a:off x="2" y="2812"/>
              <a:ext cx="5752" cy="393"/>
            </a:xfrm>
            <a:custGeom>
              <a:avLst/>
              <a:gdLst>
                <a:gd name="T0" fmla="*/ 18423 w 18423"/>
                <a:gd name="T1" fmla="*/ 1240 h 1256"/>
                <a:gd name="T2" fmla="*/ 18423 w 18423"/>
                <a:gd name="T3" fmla="*/ 1242 h 1256"/>
                <a:gd name="T4" fmla="*/ 16084 w 18423"/>
                <a:gd name="T5" fmla="*/ 1098 h 1256"/>
                <a:gd name="T6" fmla="*/ 14498 w 18423"/>
                <a:gd name="T7" fmla="*/ 899 h 1256"/>
                <a:gd name="T8" fmla="*/ 13602 w 18423"/>
                <a:gd name="T9" fmla="*/ 876 h 1256"/>
                <a:gd name="T10" fmla="*/ 12638 w 18423"/>
                <a:gd name="T11" fmla="*/ 846 h 1256"/>
                <a:gd name="T12" fmla="*/ 11258 w 18423"/>
                <a:gd name="T13" fmla="*/ 610 h 1256"/>
                <a:gd name="T14" fmla="*/ 10763 w 18423"/>
                <a:gd name="T15" fmla="*/ 453 h 1256"/>
                <a:gd name="T16" fmla="*/ 10744 w 18423"/>
                <a:gd name="T17" fmla="*/ 447 h 1256"/>
                <a:gd name="T18" fmla="*/ 9088 w 18423"/>
                <a:gd name="T19" fmla="*/ 40 h 1256"/>
                <a:gd name="T20" fmla="*/ 7428 w 18423"/>
                <a:gd name="T21" fmla="*/ 422 h 1256"/>
                <a:gd name="T22" fmla="*/ 6519 w 18423"/>
                <a:gd name="T23" fmla="*/ 685 h 1256"/>
                <a:gd name="T24" fmla="*/ 5777 w 18423"/>
                <a:gd name="T25" fmla="*/ 818 h 1256"/>
                <a:gd name="T26" fmla="*/ 4899 w 18423"/>
                <a:gd name="T27" fmla="*/ 883 h 1256"/>
                <a:gd name="T28" fmla="*/ 4203 w 18423"/>
                <a:gd name="T29" fmla="*/ 885 h 1256"/>
                <a:gd name="T30" fmla="*/ 3994 w 18423"/>
                <a:gd name="T31" fmla="*/ 881 h 1256"/>
                <a:gd name="T32" fmla="*/ 2084 w 18423"/>
                <a:gd name="T33" fmla="*/ 859 h 1256"/>
                <a:gd name="T34" fmla="*/ 2 w 18423"/>
                <a:gd name="T35" fmla="*/ 807 h 1256"/>
                <a:gd name="T36" fmla="*/ 0 w 18423"/>
                <a:gd name="T37" fmla="*/ 803 h 1256"/>
                <a:gd name="T38" fmla="*/ 2088 w 18423"/>
                <a:gd name="T39" fmla="*/ 858 h 1256"/>
                <a:gd name="T40" fmla="*/ 3994 w 18423"/>
                <a:gd name="T41" fmla="*/ 882 h 1256"/>
                <a:gd name="T42" fmla="*/ 4203 w 18423"/>
                <a:gd name="T43" fmla="*/ 887 h 1256"/>
                <a:gd name="T44" fmla="*/ 4895 w 18423"/>
                <a:gd name="T45" fmla="*/ 884 h 1256"/>
                <a:gd name="T46" fmla="*/ 5769 w 18423"/>
                <a:gd name="T47" fmla="*/ 820 h 1256"/>
                <a:gd name="T48" fmla="*/ 6509 w 18423"/>
                <a:gd name="T49" fmla="*/ 686 h 1256"/>
                <a:gd name="T50" fmla="*/ 7420 w 18423"/>
                <a:gd name="T51" fmla="*/ 422 h 1256"/>
                <a:gd name="T52" fmla="*/ 9090 w 18423"/>
                <a:gd name="T53" fmla="*/ 36 h 1256"/>
                <a:gd name="T54" fmla="*/ 10757 w 18423"/>
                <a:gd name="T55" fmla="*/ 447 h 1256"/>
                <a:gd name="T56" fmla="*/ 10776 w 18423"/>
                <a:gd name="T57" fmla="*/ 453 h 1256"/>
                <a:gd name="T58" fmla="*/ 11272 w 18423"/>
                <a:gd name="T59" fmla="*/ 610 h 1256"/>
                <a:gd name="T60" fmla="*/ 12648 w 18423"/>
                <a:gd name="T61" fmla="*/ 846 h 1256"/>
                <a:gd name="T62" fmla="*/ 13602 w 18423"/>
                <a:gd name="T63" fmla="*/ 877 h 1256"/>
                <a:gd name="T64" fmla="*/ 14493 w 18423"/>
                <a:gd name="T65" fmla="*/ 900 h 1256"/>
                <a:gd name="T66" fmla="*/ 16078 w 18423"/>
                <a:gd name="T67" fmla="*/ 1097 h 1256"/>
                <a:gd name="T68" fmla="*/ 18423 w 18423"/>
                <a:gd name="T69" fmla="*/ 124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1256">
                  <a:moveTo>
                    <a:pt x="18423" y="1240"/>
                  </a:moveTo>
                  <a:cubicBezTo>
                    <a:pt x="18423" y="1241"/>
                    <a:pt x="18423" y="1241"/>
                    <a:pt x="18423" y="1242"/>
                  </a:cubicBezTo>
                  <a:cubicBezTo>
                    <a:pt x="17640" y="1256"/>
                    <a:pt x="16860" y="1204"/>
                    <a:pt x="16084" y="1098"/>
                  </a:cubicBezTo>
                  <a:cubicBezTo>
                    <a:pt x="15557" y="1025"/>
                    <a:pt x="15028" y="933"/>
                    <a:pt x="14498" y="899"/>
                  </a:cubicBezTo>
                  <a:cubicBezTo>
                    <a:pt x="14201" y="880"/>
                    <a:pt x="13900" y="881"/>
                    <a:pt x="13602" y="876"/>
                  </a:cubicBezTo>
                  <a:cubicBezTo>
                    <a:pt x="13280" y="870"/>
                    <a:pt x="12958" y="867"/>
                    <a:pt x="12638" y="846"/>
                  </a:cubicBezTo>
                  <a:cubicBezTo>
                    <a:pt x="12171" y="814"/>
                    <a:pt x="11709" y="738"/>
                    <a:pt x="11258" y="610"/>
                  </a:cubicBezTo>
                  <a:cubicBezTo>
                    <a:pt x="11092" y="562"/>
                    <a:pt x="10927" y="509"/>
                    <a:pt x="10763" y="453"/>
                  </a:cubicBezTo>
                  <a:cubicBezTo>
                    <a:pt x="10756" y="451"/>
                    <a:pt x="10752" y="449"/>
                    <a:pt x="10744" y="447"/>
                  </a:cubicBezTo>
                  <a:cubicBezTo>
                    <a:pt x="10219" y="268"/>
                    <a:pt x="9650" y="4"/>
                    <a:pt x="9088" y="40"/>
                  </a:cubicBezTo>
                  <a:cubicBezTo>
                    <a:pt x="8521" y="76"/>
                    <a:pt x="7971" y="248"/>
                    <a:pt x="7428" y="422"/>
                  </a:cubicBezTo>
                  <a:cubicBezTo>
                    <a:pt x="7128" y="518"/>
                    <a:pt x="6826" y="612"/>
                    <a:pt x="6519" y="685"/>
                  </a:cubicBezTo>
                  <a:cubicBezTo>
                    <a:pt x="6275" y="743"/>
                    <a:pt x="6026" y="787"/>
                    <a:pt x="5777" y="818"/>
                  </a:cubicBezTo>
                  <a:cubicBezTo>
                    <a:pt x="5487" y="854"/>
                    <a:pt x="5192" y="872"/>
                    <a:pt x="4899" y="883"/>
                  </a:cubicBezTo>
                  <a:cubicBezTo>
                    <a:pt x="4666" y="891"/>
                    <a:pt x="4436" y="891"/>
                    <a:pt x="4203" y="885"/>
                  </a:cubicBezTo>
                  <a:cubicBezTo>
                    <a:pt x="4133" y="884"/>
                    <a:pt x="4064" y="882"/>
                    <a:pt x="3994" y="881"/>
                  </a:cubicBezTo>
                  <a:cubicBezTo>
                    <a:pt x="3358" y="867"/>
                    <a:pt x="2721" y="873"/>
                    <a:pt x="2084" y="859"/>
                  </a:cubicBezTo>
                  <a:cubicBezTo>
                    <a:pt x="1390" y="844"/>
                    <a:pt x="696" y="809"/>
                    <a:pt x="2" y="807"/>
                  </a:cubicBezTo>
                  <a:cubicBezTo>
                    <a:pt x="1" y="805"/>
                    <a:pt x="1" y="805"/>
                    <a:pt x="0" y="803"/>
                  </a:cubicBezTo>
                  <a:cubicBezTo>
                    <a:pt x="696" y="806"/>
                    <a:pt x="1392" y="842"/>
                    <a:pt x="2088" y="858"/>
                  </a:cubicBezTo>
                  <a:cubicBezTo>
                    <a:pt x="2723" y="872"/>
                    <a:pt x="3359" y="867"/>
                    <a:pt x="3994" y="882"/>
                  </a:cubicBezTo>
                  <a:cubicBezTo>
                    <a:pt x="4064" y="883"/>
                    <a:pt x="4134" y="885"/>
                    <a:pt x="4203" y="887"/>
                  </a:cubicBezTo>
                  <a:cubicBezTo>
                    <a:pt x="4434" y="893"/>
                    <a:pt x="4664" y="892"/>
                    <a:pt x="4895" y="884"/>
                  </a:cubicBezTo>
                  <a:cubicBezTo>
                    <a:pt x="5187" y="874"/>
                    <a:pt x="5480" y="856"/>
                    <a:pt x="5769" y="820"/>
                  </a:cubicBezTo>
                  <a:cubicBezTo>
                    <a:pt x="6017" y="789"/>
                    <a:pt x="6266" y="744"/>
                    <a:pt x="6509" y="686"/>
                  </a:cubicBezTo>
                  <a:cubicBezTo>
                    <a:pt x="6816" y="613"/>
                    <a:pt x="7119" y="519"/>
                    <a:pt x="7420" y="422"/>
                  </a:cubicBezTo>
                  <a:cubicBezTo>
                    <a:pt x="7966" y="246"/>
                    <a:pt x="8519" y="72"/>
                    <a:pt x="9090" y="36"/>
                  </a:cubicBezTo>
                  <a:cubicBezTo>
                    <a:pt x="9655" y="0"/>
                    <a:pt x="10228" y="267"/>
                    <a:pt x="10757" y="447"/>
                  </a:cubicBezTo>
                  <a:cubicBezTo>
                    <a:pt x="10765" y="450"/>
                    <a:pt x="10768" y="451"/>
                    <a:pt x="10776" y="453"/>
                  </a:cubicBezTo>
                  <a:cubicBezTo>
                    <a:pt x="10940" y="509"/>
                    <a:pt x="11105" y="563"/>
                    <a:pt x="11272" y="610"/>
                  </a:cubicBezTo>
                  <a:cubicBezTo>
                    <a:pt x="11721" y="739"/>
                    <a:pt x="12182" y="815"/>
                    <a:pt x="12648" y="846"/>
                  </a:cubicBezTo>
                  <a:cubicBezTo>
                    <a:pt x="12965" y="868"/>
                    <a:pt x="13284" y="871"/>
                    <a:pt x="13602" y="877"/>
                  </a:cubicBezTo>
                  <a:cubicBezTo>
                    <a:pt x="13899" y="883"/>
                    <a:pt x="14198" y="882"/>
                    <a:pt x="14493" y="900"/>
                  </a:cubicBezTo>
                  <a:cubicBezTo>
                    <a:pt x="15023" y="933"/>
                    <a:pt x="15551" y="1025"/>
                    <a:pt x="16078" y="1097"/>
                  </a:cubicBezTo>
                  <a:cubicBezTo>
                    <a:pt x="16856" y="1203"/>
                    <a:pt x="17638" y="1255"/>
                    <a:pt x="18423" y="1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4"/>
            <p:cNvSpPr>
              <a:spLocks/>
            </p:cNvSpPr>
            <p:nvPr userDrawn="1"/>
          </p:nvSpPr>
          <p:spPr bwMode="auto">
            <a:xfrm>
              <a:off x="2" y="2789"/>
              <a:ext cx="5752" cy="394"/>
            </a:xfrm>
            <a:custGeom>
              <a:avLst/>
              <a:gdLst>
                <a:gd name="T0" fmla="*/ 18423 w 18423"/>
                <a:gd name="T1" fmla="*/ 1242 h 1262"/>
                <a:gd name="T2" fmla="*/ 18423 w 18423"/>
                <a:gd name="T3" fmla="*/ 1244 h 1262"/>
                <a:gd name="T4" fmla="*/ 16105 w 18423"/>
                <a:gd name="T5" fmla="*/ 1167 h 1262"/>
                <a:gd name="T6" fmla="*/ 14516 w 18423"/>
                <a:gd name="T7" fmla="*/ 1026 h 1262"/>
                <a:gd name="T8" fmla="*/ 13599 w 18423"/>
                <a:gd name="T9" fmla="*/ 997 h 1262"/>
                <a:gd name="T10" fmla="*/ 12679 w 18423"/>
                <a:gd name="T11" fmla="*/ 920 h 1262"/>
                <a:gd name="T12" fmla="*/ 11304 w 18423"/>
                <a:gd name="T13" fmla="*/ 619 h 1262"/>
                <a:gd name="T14" fmla="*/ 10805 w 18423"/>
                <a:gd name="T15" fmla="*/ 451 h 1262"/>
                <a:gd name="T16" fmla="*/ 9112 w 18423"/>
                <a:gd name="T17" fmla="*/ 38 h 1262"/>
                <a:gd name="T18" fmla="*/ 7505 w 18423"/>
                <a:gd name="T19" fmla="*/ 416 h 1262"/>
                <a:gd name="T20" fmla="*/ 6635 w 18423"/>
                <a:gd name="T21" fmla="*/ 701 h 1262"/>
                <a:gd name="T22" fmla="*/ 5924 w 18423"/>
                <a:gd name="T23" fmla="*/ 871 h 1262"/>
                <a:gd name="T24" fmla="*/ 5081 w 18423"/>
                <a:gd name="T25" fmla="*/ 984 h 1262"/>
                <a:gd name="T26" fmla="*/ 4411 w 18423"/>
                <a:gd name="T27" fmla="*/ 1014 h 1262"/>
                <a:gd name="T28" fmla="*/ 4195 w 18423"/>
                <a:gd name="T29" fmla="*/ 1004 h 1262"/>
                <a:gd name="T30" fmla="*/ 2192 w 18423"/>
                <a:gd name="T31" fmla="*/ 897 h 1262"/>
                <a:gd name="T32" fmla="*/ 2 w 18423"/>
                <a:gd name="T33" fmla="*/ 789 h 1262"/>
                <a:gd name="T34" fmla="*/ 0 w 18423"/>
                <a:gd name="T35" fmla="*/ 786 h 1262"/>
                <a:gd name="T36" fmla="*/ 2194 w 18423"/>
                <a:gd name="T37" fmla="*/ 896 h 1262"/>
                <a:gd name="T38" fmla="*/ 4195 w 18423"/>
                <a:gd name="T39" fmla="*/ 1005 h 1262"/>
                <a:gd name="T40" fmla="*/ 4411 w 18423"/>
                <a:gd name="T41" fmla="*/ 1015 h 1262"/>
                <a:gd name="T42" fmla="*/ 5077 w 18423"/>
                <a:gd name="T43" fmla="*/ 985 h 1262"/>
                <a:gd name="T44" fmla="*/ 5916 w 18423"/>
                <a:gd name="T45" fmla="*/ 872 h 1262"/>
                <a:gd name="T46" fmla="*/ 6625 w 18423"/>
                <a:gd name="T47" fmla="*/ 702 h 1262"/>
                <a:gd name="T48" fmla="*/ 7497 w 18423"/>
                <a:gd name="T49" fmla="*/ 416 h 1262"/>
                <a:gd name="T50" fmla="*/ 9113 w 18423"/>
                <a:gd name="T51" fmla="*/ 35 h 1262"/>
                <a:gd name="T52" fmla="*/ 10816 w 18423"/>
                <a:gd name="T53" fmla="*/ 451 h 1262"/>
                <a:gd name="T54" fmla="*/ 11316 w 18423"/>
                <a:gd name="T55" fmla="*/ 620 h 1262"/>
                <a:gd name="T56" fmla="*/ 12687 w 18423"/>
                <a:gd name="T57" fmla="*/ 921 h 1262"/>
                <a:gd name="T58" fmla="*/ 13600 w 18423"/>
                <a:gd name="T59" fmla="*/ 998 h 1262"/>
                <a:gd name="T60" fmla="*/ 14512 w 18423"/>
                <a:gd name="T61" fmla="*/ 1027 h 1262"/>
                <a:gd name="T62" fmla="*/ 16099 w 18423"/>
                <a:gd name="T63" fmla="*/ 1166 h 1262"/>
                <a:gd name="T64" fmla="*/ 18423 w 18423"/>
                <a:gd name="T65" fmla="*/ 124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23" h="1262">
                  <a:moveTo>
                    <a:pt x="18423" y="1242"/>
                  </a:moveTo>
                  <a:cubicBezTo>
                    <a:pt x="18423" y="1243"/>
                    <a:pt x="18423" y="1243"/>
                    <a:pt x="18423" y="1244"/>
                  </a:cubicBezTo>
                  <a:cubicBezTo>
                    <a:pt x="17649" y="1262"/>
                    <a:pt x="16875" y="1237"/>
                    <a:pt x="16105" y="1167"/>
                  </a:cubicBezTo>
                  <a:cubicBezTo>
                    <a:pt x="15576" y="1119"/>
                    <a:pt x="15046" y="1052"/>
                    <a:pt x="14516" y="1026"/>
                  </a:cubicBezTo>
                  <a:cubicBezTo>
                    <a:pt x="14211" y="1012"/>
                    <a:pt x="13905" y="1014"/>
                    <a:pt x="13599" y="997"/>
                  </a:cubicBezTo>
                  <a:cubicBezTo>
                    <a:pt x="13292" y="980"/>
                    <a:pt x="12983" y="957"/>
                    <a:pt x="12679" y="920"/>
                  </a:cubicBezTo>
                  <a:cubicBezTo>
                    <a:pt x="12213" y="862"/>
                    <a:pt x="11753" y="760"/>
                    <a:pt x="11304" y="619"/>
                  </a:cubicBezTo>
                  <a:cubicBezTo>
                    <a:pt x="11137" y="567"/>
                    <a:pt x="10971" y="509"/>
                    <a:pt x="10805" y="451"/>
                  </a:cubicBezTo>
                  <a:cubicBezTo>
                    <a:pt x="10270" y="263"/>
                    <a:pt x="9685" y="3"/>
                    <a:pt x="9112" y="38"/>
                  </a:cubicBezTo>
                  <a:cubicBezTo>
                    <a:pt x="8562" y="72"/>
                    <a:pt x="8028" y="238"/>
                    <a:pt x="7505" y="416"/>
                  </a:cubicBezTo>
                  <a:cubicBezTo>
                    <a:pt x="7216" y="515"/>
                    <a:pt x="6927" y="616"/>
                    <a:pt x="6635" y="701"/>
                  </a:cubicBezTo>
                  <a:cubicBezTo>
                    <a:pt x="6401" y="768"/>
                    <a:pt x="6163" y="826"/>
                    <a:pt x="5924" y="871"/>
                  </a:cubicBezTo>
                  <a:cubicBezTo>
                    <a:pt x="5646" y="923"/>
                    <a:pt x="5363" y="960"/>
                    <a:pt x="5081" y="984"/>
                  </a:cubicBezTo>
                  <a:cubicBezTo>
                    <a:pt x="4859" y="1003"/>
                    <a:pt x="4634" y="1023"/>
                    <a:pt x="4411" y="1014"/>
                  </a:cubicBezTo>
                  <a:cubicBezTo>
                    <a:pt x="4339" y="1011"/>
                    <a:pt x="4267" y="1008"/>
                    <a:pt x="4195" y="1004"/>
                  </a:cubicBezTo>
                  <a:cubicBezTo>
                    <a:pt x="3528" y="974"/>
                    <a:pt x="2859" y="939"/>
                    <a:pt x="2192" y="897"/>
                  </a:cubicBezTo>
                  <a:cubicBezTo>
                    <a:pt x="1463" y="851"/>
                    <a:pt x="733" y="799"/>
                    <a:pt x="2" y="789"/>
                  </a:cubicBezTo>
                  <a:cubicBezTo>
                    <a:pt x="1" y="788"/>
                    <a:pt x="1" y="787"/>
                    <a:pt x="0" y="786"/>
                  </a:cubicBezTo>
                  <a:cubicBezTo>
                    <a:pt x="733" y="796"/>
                    <a:pt x="1463" y="849"/>
                    <a:pt x="2194" y="896"/>
                  </a:cubicBezTo>
                  <a:cubicBezTo>
                    <a:pt x="2861" y="939"/>
                    <a:pt x="3528" y="975"/>
                    <a:pt x="4195" y="1005"/>
                  </a:cubicBezTo>
                  <a:cubicBezTo>
                    <a:pt x="4267" y="1009"/>
                    <a:pt x="4339" y="1012"/>
                    <a:pt x="4411" y="1015"/>
                  </a:cubicBezTo>
                  <a:cubicBezTo>
                    <a:pt x="4633" y="1024"/>
                    <a:pt x="4856" y="1004"/>
                    <a:pt x="5077" y="985"/>
                  </a:cubicBezTo>
                  <a:cubicBezTo>
                    <a:pt x="5358" y="961"/>
                    <a:pt x="5639" y="925"/>
                    <a:pt x="5916" y="872"/>
                  </a:cubicBezTo>
                  <a:cubicBezTo>
                    <a:pt x="6154" y="827"/>
                    <a:pt x="6392" y="769"/>
                    <a:pt x="6625" y="702"/>
                  </a:cubicBezTo>
                  <a:cubicBezTo>
                    <a:pt x="6919" y="617"/>
                    <a:pt x="7208" y="516"/>
                    <a:pt x="7497" y="416"/>
                  </a:cubicBezTo>
                  <a:cubicBezTo>
                    <a:pt x="8023" y="236"/>
                    <a:pt x="8560" y="68"/>
                    <a:pt x="9113" y="35"/>
                  </a:cubicBezTo>
                  <a:cubicBezTo>
                    <a:pt x="9690" y="0"/>
                    <a:pt x="10279" y="262"/>
                    <a:pt x="10816" y="451"/>
                  </a:cubicBezTo>
                  <a:cubicBezTo>
                    <a:pt x="10982" y="510"/>
                    <a:pt x="11149" y="567"/>
                    <a:pt x="11316" y="620"/>
                  </a:cubicBezTo>
                  <a:cubicBezTo>
                    <a:pt x="11763" y="761"/>
                    <a:pt x="12222" y="863"/>
                    <a:pt x="12687" y="921"/>
                  </a:cubicBezTo>
                  <a:cubicBezTo>
                    <a:pt x="12989" y="958"/>
                    <a:pt x="13295" y="981"/>
                    <a:pt x="13600" y="998"/>
                  </a:cubicBezTo>
                  <a:cubicBezTo>
                    <a:pt x="13904" y="1015"/>
                    <a:pt x="14209" y="1013"/>
                    <a:pt x="14512" y="1027"/>
                  </a:cubicBezTo>
                  <a:cubicBezTo>
                    <a:pt x="15041" y="1052"/>
                    <a:pt x="15571" y="1119"/>
                    <a:pt x="16099" y="1166"/>
                  </a:cubicBezTo>
                  <a:cubicBezTo>
                    <a:pt x="16871" y="1236"/>
                    <a:pt x="17647" y="1260"/>
                    <a:pt x="18423" y="1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55"/>
            <p:cNvSpPr>
              <a:spLocks/>
            </p:cNvSpPr>
            <p:nvPr userDrawn="1"/>
          </p:nvSpPr>
          <p:spPr bwMode="auto">
            <a:xfrm>
              <a:off x="2" y="2770"/>
              <a:ext cx="5752" cy="391"/>
            </a:xfrm>
            <a:custGeom>
              <a:avLst/>
              <a:gdLst>
                <a:gd name="T0" fmla="*/ 18423 w 18423"/>
                <a:gd name="T1" fmla="*/ 1230 h 1251"/>
                <a:gd name="T2" fmla="*/ 18423 w 18423"/>
                <a:gd name="T3" fmla="*/ 1232 h 1251"/>
                <a:gd name="T4" fmla="*/ 16116 w 18423"/>
                <a:gd name="T5" fmla="*/ 1210 h 1251"/>
                <a:gd name="T6" fmla="*/ 14517 w 18423"/>
                <a:gd name="T7" fmla="*/ 1123 h 1251"/>
                <a:gd name="T8" fmla="*/ 13551 w 18423"/>
                <a:gd name="T9" fmla="*/ 1092 h 1251"/>
                <a:gd name="T10" fmla="*/ 12693 w 18423"/>
                <a:gd name="T11" fmla="*/ 979 h 1251"/>
                <a:gd name="T12" fmla="*/ 11330 w 18423"/>
                <a:gd name="T13" fmla="*/ 613 h 1251"/>
                <a:gd name="T14" fmla="*/ 10829 w 18423"/>
                <a:gd name="T15" fmla="*/ 430 h 1251"/>
                <a:gd name="T16" fmla="*/ 10019 w 18423"/>
                <a:gd name="T17" fmla="*/ 152 h 1251"/>
                <a:gd name="T18" fmla="*/ 9126 w 18423"/>
                <a:gd name="T19" fmla="*/ 16 h 1251"/>
                <a:gd name="T20" fmla="*/ 7559 w 18423"/>
                <a:gd name="T21" fmla="*/ 391 h 1251"/>
                <a:gd name="T22" fmla="*/ 6721 w 18423"/>
                <a:gd name="T23" fmla="*/ 694 h 1251"/>
                <a:gd name="T24" fmla="*/ 6029 w 18423"/>
                <a:gd name="T25" fmla="*/ 899 h 1251"/>
                <a:gd name="T26" fmla="*/ 5213 w 18423"/>
                <a:gd name="T27" fmla="*/ 1055 h 1251"/>
                <a:gd name="T28" fmla="*/ 4509 w 18423"/>
                <a:gd name="T29" fmla="*/ 1114 h 1251"/>
                <a:gd name="T30" fmla="*/ 4344 w 18423"/>
                <a:gd name="T31" fmla="*/ 1106 h 1251"/>
                <a:gd name="T32" fmla="*/ 2223 w 18423"/>
                <a:gd name="T33" fmla="*/ 917 h 1251"/>
                <a:gd name="T34" fmla="*/ 1 w 18423"/>
                <a:gd name="T35" fmla="*/ 746 h 1251"/>
                <a:gd name="T36" fmla="*/ 0 w 18423"/>
                <a:gd name="T37" fmla="*/ 743 h 1251"/>
                <a:gd name="T38" fmla="*/ 2224 w 18423"/>
                <a:gd name="T39" fmla="*/ 916 h 1251"/>
                <a:gd name="T40" fmla="*/ 4344 w 18423"/>
                <a:gd name="T41" fmla="*/ 1106 h 1251"/>
                <a:gd name="T42" fmla="*/ 4509 w 18423"/>
                <a:gd name="T43" fmla="*/ 1115 h 1251"/>
                <a:gd name="T44" fmla="*/ 5210 w 18423"/>
                <a:gd name="T45" fmla="*/ 1056 h 1251"/>
                <a:gd name="T46" fmla="*/ 6021 w 18423"/>
                <a:gd name="T47" fmla="*/ 900 h 1251"/>
                <a:gd name="T48" fmla="*/ 6713 w 18423"/>
                <a:gd name="T49" fmla="*/ 695 h 1251"/>
                <a:gd name="T50" fmla="*/ 7552 w 18423"/>
                <a:gd name="T51" fmla="*/ 391 h 1251"/>
                <a:gd name="T52" fmla="*/ 9127 w 18423"/>
                <a:gd name="T53" fmla="*/ 14 h 1251"/>
                <a:gd name="T54" fmla="*/ 10028 w 18423"/>
                <a:gd name="T55" fmla="*/ 151 h 1251"/>
                <a:gd name="T56" fmla="*/ 10839 w 18423"/>
                <a:gd name="T57" fmla="*/ 431 h 1251"/>
                <a:gd name="T58" fmla="*/ 11340 w 18423"/>
                <a:gd name="T59" fmla="*/ 614 h 1251"/>
                <a:gd name="T60" fmla="*/ 12700 w 18423"/>
                <a:gd name="T61" fmla="*/ 980 h 1251"/>
                <a:gd name="T62" fmla="*/ 13553 w 18423"/>
                <a:gd name="T63" fmla="*/ 1093 h 1251"/>
                <a:gd name="T64" fmla="*/ 14513 w 18423"/>
                <a:gd name="T65" fmla="*/ 1124 h 1251"/>
                <a:gd name="T66" fmla="*/ 16111 w 18423"/>
                <a:gd name="T67" fmla="*/ 1209 h 1251"/>
                <a:gd name="T68" fmla="*/ 18423 w 18423"/>
                <a:gd name="T69" fmla="*/ 123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1251">
                  <a:moveTo>
                    <a:pt x="18423" y="1230"/>
                  </a:moveTo>
                  <a:cubicBezTo>
                    <a:pt x="18423" y="1231"/>
                    <a:pt x="18423" y="1231"/>
                    <a:pt x="18423" y="1232"/>
                  </a:cubicBezTo>
                  <a:cubicBezTo>
                    <a:pt x="17654" y="1251"/>
                    <a:pt x="16884" y="1248"/>
                    <a:pt x="16116" y="1210"/>
                  </a:cubicBezTo>
                  <a:cubicBezTo>
                    <a:pt x="15583" y="1183"/>
                    <a:pt x="15050" y="1139"/>
                    <a:pt x="14517" y="1123"/>
                  </a:cubicBezTo>
                  <a:cubicBezTo>
                    <a:pt x="14195" y="1113"/>
                    <a:pt x="13873" y="1120"/>
                    <a:pt x="13551" y="1092"/>
                  </a:cubicBezTo>
                  <a:cubicBezTo>
                    <a:pt x="13264" y="1067"/>
                    <a:pt x="12976" y="1031"/>
                    <a:pt x="12693" y="979"/>
                  </a:cubicBezTo>
                  <a:cubicBezTo>
                    <a:pt x="12229" y="895"/>
                    <a:pt x="11774" y="768"/>
                    <a:pt x="11330" y="613"/>
                  </a:cubicBezTo>
                  <a:cubicBezTo>
                    <a:pt x="11162" y="554"/>
                    <a:pt x="10995" y="492"/>
                    <a:pt x="10829" y="430"/>
                  </a:cubicBezTo>
                  <a:cubicBezTo>
                    <a:pt x="10561" y="331"/>
                    <a:pt x="10293" y="230"/>
                    <a:pt x="10019" y="152"/>
                  </a:cubicBezTo>
                  <a:cubicBezTo>
                    <a:pt x="9732" y="71"/>
                    <a:pt x="9425" y="2"/>
                    <a:pt x="9126" y="16"/>
                  </a:cubicBezTo>
                  <a:cubicBezTo>
                    <a:pt x="8587" y="42"/>
                    <a:pt x="8066" y="207"/>
                    <a:pt x="7559" y="391"/>
                  </a:cubicBezTo>
                  <a:cubicBezTo>
                    <a:pt x="7280" y="492"/>
                    <a:pt x="7002" y="599"/>
                    <a:pt x="6721" y="694"/>
                  </a:cubicBezTo>
                  <a:cubicBezTo>
                    <a:pt x="6493" y="771"/>
                    <a:pt x="6262" y="841"/>
                    <a:pt x="6029" y="899"/>
                  </a:cubicBezTo>
                  <a:cubicBezTo>
                    <a:pt x="5761" y="966"/>
                    <a:pt x="5487" y="1018"/>
                    <a:pt x="5213" y="1055"/>
                  </a:cubicBezTo>
                  <a:cubicBezTo>
                    <a:pt x="4983" y="1086"/>
                    <a:pt x="4741" y="1123"/>
                    <a:pt x="4509" y="1114"/>
                  </a:cubicBezTo>
                  <a:cubicBezTo>
                    <a:pt x="4454" y="1112"/>
                    <a:pt x="4399" y="1109"/>
                    <a:pt x="4344" y="1106"/>
                  </a:cubicBezTo>
                  <a:cubicBezTo>
                    <a:pt x="3636" y="1067"/>
                    <a:pt x="2929" y="992"/>
                    <a:pt x="2223" y="917"/>
                  </a:cubicBezTo>
                  <a:cubicBezTo>
                    <a:pt x="1484" y="839"/>
                    <a:pt x="745" y="765"/>
                    <a:pt x="1" y="746"/>
                  </a:cubicBezTo>
                  <a:cubicBezTo>
                    <a:pt x="1" y="745"/>
                    <a:pt x="1" y="744"/>
                    <a:pt x="0" y="743"/>
                  </a:cubicBezTo>
                  <a:cubicBezTo>
                    <a:pt x="745" y="762"/>
                    <a:pt x="1485" y="837"/>
                    <a:pt x="2224" y="916"/>
                  </a:cubicBezTo>
                  <a:cubicBezTo>
                    <a:pt x="2930" y="991"/>
                    <a:pt x="3636" y="1067"/>
                    <a:pt x="4344" y="1106"/>
                  </a:cubicBezTo>
                  <a:cubicBezTo>
                    <a:pt x="4399" y="1109"/>
                    <a:pt x="4454" y="1113"/>
                    <a:pt x="4509" y="1115"/>
                  </a:cubicBezTo>
                  <a:cubicBezTo>
                    <a:pt x="4740" y="1124"/>
                    <a:pt x="4981" y="1087"/>
                    <a:pt x="5210" y="1056"/>
                  </a:cubicBezTo>
                  <a:cubicBezTo>
                    <a:pt x="5483" y="1019"/>
                    <a:pt x="5755" y="967"/>
                    <a:pt x="6021" y="900"/>
                  </a:cubicBezTo>
                  <a:cubicBezTo>
                    <a:pt x="6254" y="842"/>
                    <a:pt x="6486" y="772"/>
                    <a:pt x="6713" y="695"/>
                  </a:cubicBezTo>
                  <a:cubicBezTo>
                    <a:pt x="6994" y="600"/>
                    <a:pt x="7273" y="493"/>
                    <a:pt x="7552" y="391"/>
                  </a:cubicBezTo>
                  <a:cubicBezTo>
                    <a:pt x="8061" y="205"/>
                    <a:pt x="8586" y="39"/>
                    <a:pt x="9127" y="14"/>
                  </a:cubicBezTo>
                  <a:cubicBezTo>
                    <a:pt x="9429" y="0"/>
                    <a:pt x="9739" y="69"/>
                    <a:pt x="10028" y="151"/>
                  </a:cubicBezTo>
                  <a:cubicBezTo>
                    <a:pt x="10302" y="230"/>
                    <a:pt x="10571" y="331"/>
                    <a:pt x="10839" y="431"/>
                  </a:cubicBezTo>
                  <a:cubicBezTo>
                    <a:pt x="11006" y="493"/>
                    <a:pt x="11173" y="555"/>
                    <a:pt x="11340" y="614"/>
                  </a:cubicBezTo>
                  <a:cubicBezTo>
                    <a:pt x="11784" y="770"/>
                    <a:pt x="12237" y="896"/>
                    <a:pt x="12700" y="980"/>
                  </a:cubicBezTo>
                  <a:cubicBezTo>
                    <a:pt x="12982" y="1032"/>
                    <a:pt x="13267" y="1068"/>
                    <a:pt x="13553" y="1093"/>
                  </a:cubicBezTo>
                  <a:cubicBezTo>
                    <a:pt x="13873" y="1121"/>
                    <a:pt x="14193" y="1114"/>
                    <a:pt x="14513" y="1124"/>
                  </a:cubicBezTo>
                  <a:cubicBezTo>
                    <a:pt x="15045" y="1139"/>
                    <a:pt x="15578" y="1182"/>
                    <a:pt x="16111" y="1209"/>
                  </a:cubicBezTo>
                  <a:cubicBezTo>
                    <a:pt x="16880" y="1247"/>
                    <a:pt x="17652" y="1249"/>
                    <a:pt x="1842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56"/>
            <p:cNvSpPr>
              <a:spLocks/>
            </p:cNvSpPr>
            <p:nvPr userDrawn="1"/>
          </p:nvSpPr>
          <p:spPr bwMode="auto">
            <a:xfrm>
              <a:off x="3" y="2747"/>
              <a:ext cx="5751" cy="395"/>
            </a:xfrm>
            <a:custGeom>
              <a:avLst/>
              <a:gdLst>
                <a:gd name="T0" fmla="*/ 18422 w 18422"/>
                <a:gd name="T1" fmla="*/ 1233 h 1264"/>
                <a:gd name="T2" fmla="*/ 16114 w 18422"/>
                <a:gd name="T3" fmla="*/ 1251 h 1264"/>
                <a:gd name="T4" fmla="*/ 14494 w 18422"/>
                <a:gd name="T5" fmla="*/ 1213 h 1264"/>
                <a:gd name="T6" fmla="*/ 13555 w 18422"/>
                <a:gd name="T7" fmla="*/ 1188 h 1264"/>
                <a:gd name="T8" fmla="*/ 12677 w 18422"/>
                <a:gd name="T9" fmla="*/ 1041 h 1264"/>
                <a:gd name="T10" fmla="*/ 11331 w 18422"/>
                <a:gd name="T11" fmla="*/ 612 h 1264"/>
                <a:gd name="T12" fmla="*/ 10831 w 18422"/>
                <a:gd name="T13" fmla="*/ 415 h 1264"/>
                <a:gd name="T14" fmla="*/ 9127 w 18422"/>
                <a:gd name="T15" fmla="*/ 10 h 1264"/>
                <a:gd name="T16" fmla="*/ 7580 w 18422"/>
                <a:gd name="T17" fmla="*/ 377 h 1264"/>
                <a:gd name="T18" fmla="*/ 6755 w 18422"/>
                <a:gd name="T19" fmla="*/ 700 h 1264"/>
                <a:gd name="T20" fmla="*/ 6074 w 18422"/>
                <a:gd name="T21" fmla="*/ 936 h 1264"/>
                <a:gd name="T22" fmla="*/ 4412 w 18422"/>
                <a:gd name="T23" fmla="*/ 1199 h 1264"/>
                <a:gd name="T24" fmla="*/ 2258 w 18422"/>
                <a:gd name="T25" fmla="*/ 944 h 1264"/>
                <a:gd name="T26" fmla="*/ 0 w 18422"/>
                <a:gd name="T27" fmla="*/ 706 h 1264"/>
                <a:gd name="T28" fmla="*/ 0 w 18422"/>
                <a:gd name="T29" fmla="*/ 704 h 1264"/>
                <a:gd name="T30" fmla="*/ 2258 w 18422"/>
                <a:gd name="T31" fmla="*/ 943 h 1264"/>
                <a:gd name="T32" fmla="*/ 4412 w 18422"/>
                <a:gd name="T33" fmla="*/ 1199 h 1264"/>
                <a:gd name="T34" fmla="*/ 6067 w 18422"/>
                <a:gd name="T35" fmla="*/ 937 h 1264"/>
                <a:gd name="T36" fmla="*/ 6748 w 18422"/>
                <a:gd name="T37" fmla="*/ 702 h 1264"/>
                <a:gd name="T38" fmla="*/ 7573 w 18422"/>
                <a:gd name="T39" fmla="*/ 377 h 1264"/>
                <a:gd name="T40" fmla="*/ 9129 w 18422"/>
                <a:gd name="T41" fmla="*/ 8 h 1264"/>
                <a:gd name="T42" fmla="*/ 10841 w 18422"/>
                <a:gd name="T43" fmla="*/ 416 h 1264"/>
                <a:gd name="T44" fmla="*/ 11341 w 18422"/>
                <a:gd name="T45" fmla="*/ 613 h 1264"/>
                <a:gd name="T46" fmla="*/ 12684 w 18422"/>
                <a:gd name="T47" fmla="*/ 1042 h 1264"/>
                <a:gd name="T48" fmla="*/ 13557 w 18422"/>
                <a:gd name="T49" fmla="*/ 1189 h 1264"/>
                <a:gd name="T50" fmla="*/ 14491 w 18422"/>
                <a:gd name="T51" fmla="*/ 1213 h 1264"/>
                <a:gd name="T52" fmla="*/ 16109 w 18422"/>
                <a:gd name="T53" fmla="*/ 1250 h 1264"/>
                <a:gd name="T54" fmla="*/ 18421 w 18422"/>
                <a:gd name="T55" fmla="*/ 1231 h 1264"/>
                <a:gd name="T56" fmla="*/ 18422 w 18422"/>
                <a:gd name="T57" fmla="*/ 1233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422" h="1264">
                  <a:moveTo>
                    <a:pt x="18422" y="1233"/>
                  </a:moveTo>
                  <a:cubicBezTo>
                    <a:pt x="17652" y="1250"/>
                    <a:pt x="16883" y="1264"/>
                    <a:pt x="16114" y="1251"/>
                  </a:cubicBezTo>
                  <a:cubicBezTo>
                    <a:pt x="15574" y="1242"/>
                    <a:pt x="15034" y="1219"/>
                    <a:pt x="14494" y="1213"/>
                  </a:cubicBezTo>
                  <a:cubicBezTo>
                    <a:pt x="14180" y="1209"/>
                    <a:pt x="13868" y="1221"/>
                    <a:pt x="13555" y="1188"/>
                  </a:cubicBezTo>
                  <a:cubicBezTo>
                    <a:pt x="13260" y="1157"/>
                    <a:pt x="12965" y="1107"/>
                    <a:pt x="12677" y="1041"/>
                  </a:cubicBezTo>
                  <a:cubicBezTo>
                    <a:pt x="12218" y="935"/>
                    <a:pt x="11771" y="782"/>
                    <a:pt x="11331" y="612"/>
                  </a:cubicBezTo>
                  <a:cubicBezTo>
                    <a:pt x="11164" y="547"/>
                    <a:pt x="10998" y="480"/>
                    <a:pt x="10831" y="415"/>
                  </a:cubicBezTo>
                  <a:cubicBezTo>
                    <a:pt x="10283" y="201"/>
                    <a:pt x="9721" y="1"/>
                    <a:pt x="9127" y="10"/>
                  </a:cubicBezTo>
                  <a:cubicBezTo>
                    <a:pt x="8593" y="17"/>
                    <a:pt x="8075" y="188"/>
                    <a:pt x="7580" y="377"/>
                  </a:cubicBezTo>
                  <a:cubicBezTo>
                    <a:pt x="7304" y="482"/>
                    <a:pt x="7031" y="596"/>
                    <a:pt x="6755" y="700"/>
                  </a:cubicBezTo>
                  <a:cubicBezTo>
                    <a:pt x="6531" y="786"/>
                    <a:pt x="6303" y="866"/>
                    <a:pt x="6074" y="936"/>
                  </a:cubicBezTo>
                  <a:cubicBezTo>
                    <a:pt x="5545" y="1095"/>
                    <a:pt x="4968" y="1229"/>
                    <a:pt x="4412" y="1199"/>
                  </a:cubicBezTo>
                  <a:cubicBezTo>
                    <a:pt x="3691" y="1160"/>
                    <a:pt x="2973" y="1049"/>
                    <a:pt x="2258" y="944"/>
                  </a:cubicBezTo>
                  <a:cubicBezTo>
                    <a:pt x="1508" y="834"/>
                    <a:pt x="757" y="733"/>
                    <a:pt x="0" y="706"/>
                  </a:cubicBezTo>
                  <a:cubicBezTo>
                    <a:pt x="0" y="705"/>
                    <a:pt x="0" y="705"/>
                    <a:pt x="0" y="704"/>
                  </a:cubicBezTo>
                  <a:cubicBezTo>
                    <a:pt x="757" y="730"/>
                    <a:pt x="1509" y="832"/>
                    <a:pt x="2258" y="943"/>
                  </a:cubicBezTo>
                  <a:cubicBezTo>
                    <a:pt x="2973" y="1048"/>
                    <a:pt x="3691" y="1160"/>
                    <a:pt x="4412" y="1199"/>
                  </a:cubicBezTo>
                  <a:cubicBezTo>
                    <a:pt x="4966" y="1229"/>
                    <a:pt x="5541" y="1096"/>
                    <a:pt x="6067" y="937"/>
                  </a:cubicBezTo>
                  <a:cubicBezTo>
                    <a:pt x="6296" y="868"/>
                    <a:pt x="6524" y="787"/>
                    <a:pt x="6748" y="702"/>
                  </a:cubicBezTo>
                  <a:cubicBezTo>
                    <a:pt x="7024" y="596"/>
                    <a:pt x="7298" y="483"/>
                    <a:pt x="7573" y="377"/>
                  </a:cubicBezTo>
                  <a:cubicBezTo>
                    <a:pt x="8071" y="186"/>
                    <a:pt x="8592" y="14"/>
                    <a:pt x="9129" y="8"/>
                  </a:cubicBezTo>
                  <a:cubicBezTo>
                    <a:pt x="9727" y="0"/>
                    <a:pt x="10290" y="201"/>
                    <a:pt x="10841" y="416"/>
                  </a:cubicBezTo>
                  <a:cubicBezTo>
                    <a:pt x="11008" y="481"/>
                    <a:pt x="11174" y="548"/>
                    <a:pt x="11341" y="613"/>
                  </a:cubicBezTo>
                  <a:cubicBezTo>
                    <a:pt x="11780" y="783"/>
                    <a:pt x="12226" y="936"/>
                    <a:pt x="12684" y="1042"/>
                  </a:cubicBezTo>
                  <a:cubicBezTo>
                    <a:pt x="12971" y="1108"/>
                    <a:pt x="13263" y="1158"/>
                    <a:pt x="13557" y="1189"/>
                  </a:cubicBezTo>
                  <a:cubicBezTo>
                    <a:pt x="13868" y="1221"/>
                    <a:pt x="14179" y="1209"/>
                    <a:pt x="14491" y="1213"/>
                  </a:cubicBezTo>
                  <a:cubicBezTo>
                    <a:pt x="15030" y="1219"/>
                    <a:pt x="15570" y="1241"/>
                    <a:pt x="16109" y="1250"/>
                  </a:cubicBezTo>
                  <a:cubicBezTo>
                    <a:pt x="16879" y="1263"/>
                    <a:pt x="17650" y="1248"/>
                    <a:pt x="18421" y="1231"/>
                  </a:cubicBezTo>
                  <a:cubicBezTo>
                    <a:pt x="18421" y="1232"/>
                    <a:pt x="18421" y="1232"/>
                    <a:pt x="18422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57"/>
            <p:cNvSpPr>
              <a:spLocks/>
            </p:cNvSpPr>
            <p:nvPr userDrawn="1"/>
          </p:nvSpPr>
          <p:spPr bwMode="auto">
            <a:xfrm>
              <a:off x="0" y="2968"/>
              <a:ext cx="10" cy="1352"/>
            </a:xfrm>
            <a:custGeom>
              <a:avLst/>
              <a:gdLst>
                <a:gd name="T0" fmla="*/ 23 w 32"/>
                <a:gd name="T1" fmla="*/ 1732 h 4330"/>
                <a:gd name="T2" fmla="*/ 25 w 32"/>
                <a:gd name="T3" fmla="*/ 2240 h 4330"/>
                <a:gd name="T4" fmla="*/ 25 w 32"/>
                <a:gd name="T5" fmla="*/ 2637 h 4330"/>
                <a:gd name="T6" fmla="*/ 28 w 32"/>
                <a:gd name="T7" fmla="*/ 3330 h 4330"/>
                <a:gd name="T8" fmla="*/ 32 w 32"/>
                <a:gd name="T9" fmla="*/ 4330 h 4330"/>
                <a:gd name="T10" fmla="*/ 14 w 32"/>
                <a:gd name="T11" fmla="*/ 4330 h 4330"/>
                <a:gd name="T12" fmla="*/ 10 w 32"/>
                <a:gd name="T13" fmla="*/ 3330 h 4330"/>
                <a:gd name="T14" fmla="*/ 8 w 32"/>
                <a:gd name="T15" fmla="*/ 2637 h 4330"/>
                <a:gd name="T16" fmla="*/ 7 w 32"/>
                <a:gd name="T17" fmla="*/ 2240 h 4330"/>
                <a:gd name="T18" fmla="*/ 1 w 32"/>
                <a:gd name="T19" fmla="*/ 1071 h 4330"/>
                <a:gd name="T20" fmla="*/ 0 w 32"/>
                <a:gd name="T21" fmla="*/ 355 h 4330"/>
                <a:gd name="T22" fmla="*/ 0 w 32"/>
                <a:gd name="T23" fmla="*/ 0 h 4330"/>
                <a:gd name="T24" fmla="*/ 18 w 32"/>
                <a:gd name="T25" fmla="*/ 0 h 4330"/>
                <a:gd name="T26" fmla="*/ 18 w 32"/>
                <a:gd name="T27" fmla="*/ 356 h 4330"/>
                <a:gd name="T28" fmla="*/ 19 w 32"/>
                <a:gd name="T29" fmla="*/ 1070 h 4330"/>
                <a:gd name="T30" fmla="*/ 23 w 32"/>
                <a:gd name="T31" fmla="*/ 1732 h 4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4330">
                  <a:moveTo>
                    <a:pt x="23" y="1732"/>
                  </a:moveTo>
                  <a:cubicBezTo>
                    <a:pt x="24" y="1902"/>
                    <a:pt x="25" y="2071"/>
                    <a:pt x="25" y="2240"/>
                  </a:cubicBezTo>
                  <a:cubicBezTo>
                    <a:pt x="25" y="2373"/>
                    <a:pt x="25" y="2505"/>
                    <a:pt x="25" y="2637"/>
                  </a:cubicBezTo>
                  <a:cubicBezTo>
                    <a:pt x="26" y="2868"/>
                    <a:pt x="27" y="3099"/>
                    <a:pt x="28" y="3330"/>
                  </a:cubicBezTo>
                  <a:cubicBezTo>
                    <a:pt x="30" y="3663"/>
                    <a:pt x="32" y="3997"/>
                    <a:pt x="32" y="4330"/>
                  </a:cubicBezTo>
                  <a:cubicBezTo>
                    <a:pt x="25" y="4330"/>
                    <a:pt x="21" y="4330"/>
                    <a:pt x="14" y="4330"/>
                  </a:cubicBezTo>
                  <a:cubicBezTo>
                    <a:pt x="14" y="3997"/>
                    <a:pt x="12" y="3663"/>
                    <a:pt x="10" y="3330"/>
                  </a:cubicBezTo>
                  <a:cubicBezTo>
                    <a:pt x="9" y="3099"/>
                    <a:pt x="8" y="2868"/>
                    <a:pt x="8" y="2637"/>
                  </a:cubicBezTo>
                  <a:cubicBezTo>
                    <a:pt x="7" y="2505"/>
                    <a:pt x="7" y="2373"/>
                    <a:pt x="7" y="2240"/>
                  </a:cubicBezTo>
                  <a:cubicBezTo>
                    <a:pt x="6" y="1850"/>
                    <a:pt x="4" y="1460"/>
                    <a:pt x="1" y="1071"/>
                  </a:cubicBezTo>
                  <a:cubicBezTo>
                    <a:pt x="0" y="832"/>
                    <a:pt x="0" y="594"/>
                    <a:pt x="0" y="355"/>
                  </a:cubicBezTo>
                  <a:cubicBezTo>
                    <a:pt x="0" y="237"/>
                    <a:pt x="0" y="118"/>
                    <a:pt x="0" y="0"/>
                  </a:cubicBezTo>
                  <a:cubicBezTo>
                    <a:pt x="7" y="0"/>
                    <a:pt x="10" y="0"/>
                    <a:pt x="18" y="0"/>
                  </a:cubicBezTo>
                  <a:cubicBezTo>
                    <a:pt x="18" y="119"/>
                    <a:pt x="18" y="237"/>
                    <a:pt x="18" y="356"/>
                  </a:cubicBezTo>
                  <a:cubicBezTo>
                    <a:pt x="18" y="594"/>
                    <a:pt x="18" y="832"/>
                    <a:pt x="19" y="1070"/>
                  </a:cubicBezTo>
                  <a:cubicBezTo>
                    <a:pt x="21" y="1290"/>
                    <a:pt x="22" y="1511"/>
                    <a:pt x="23" y="17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58"/>
            <p:cNvSpPr>
              <a:spLocks/>
            </p:cNvSpPr>
            <p:nvPr userDrawn="1"/>
          </p:nvSpPr>
          <p:spPr bwMode="auto">
            <a:xfrm>
              <a:off x="77" y="2973"/>
              <a:ext cx="61" cy="1346"/>
            </a:xfrm>
            <a:custGeom>
              <a:avLst/>
              <a:gdLst>
                <a:gd name="T0" fmla="*/ 194 w 196"/>
                <a:gd name="T1" fmla="*/ 1455 h 4312"/>
                <a:gd name="T2" fmla="*/ 171 w 196"/>
                <a:gd name="T3" fmla="*/ 1741 h 4312"/>
                <a:gd name="T4" fmla="*/ 160 w 196"/>
                <a:gd name="T5" fmla="*/ 1838 h 4312"/>
                <a:gd name="T6" fmla="*/ 146 w 196"/>
                <a:gd name="T7" fmla="*/ 2270 h 4312"/>
                <a:gd name="T8" fmla="*/ 131 w 196"/>
                <a:gd name="T9" fmla="*/ 2624 h 4312"/>
                <a:gd name="T10" fmla="*/ 80 w 196"/>
                <a:gd name="T11" fmla="*/ 3521 h 4312"/>
                <a:gd name="T12" fmla="*/ 119 w 196"/>
                <a:gd name="T13" fmla="*/ 3854 h 4312"/>
                <a:gd name="T14" fmla="*/ 147 w 196"/>
                <a:gd name="T15" fmla="*/ 4311 h 4312"/>
                <a:gd name="T16" fmla="*/ 129 w 196"/>
                <a:gd name="T17" fmla="*/ 4312 h 4312"/>
                <a:gd name="T18" fmla="*/ 101 w 196"/>
                <a:gd name="T19" fmla="*/ 3854 h 4312"/>
                <a:gd name="T20" fmla="*/ 62 w 196"/>
                <a:gd name="T21" fmla="*/ 3521 h 4312"/>
                <a:gd name="T22" fmla="*/ 113 w 196"/>
                <a:gd name="T23" fmla="*/ 2624 h 4312"/>
                <a:gd name="T24" fmla="*/ 128 w 196"/>
                <a:gd name="T25" fmla="*/ 2270 h 4312"/>
                <a:gd name="T26" fmla="*/ 142 w 196"/>
                <a:gd name="T27" fmla="*/ 1839 h 4312"/>
                <a:gd name="T28" fmla="*/ 153 w 196"/>
                <a:gd name="T29" fmla="*/ 1742 h 4312"/>
                <a:gd name="T30" fmla="*/ 177 w 196"/>
                <a:gd name="T31" fmla="*/ 1426 h 4312"/>
                <a:gd name="T32" fmla="*/ 85 w 196"/>
                <a:gd name="T33" fmla="*/ 1036 h 4312"/>
                <a:gd name="T34" fmla="*/ 32 w 196"/>
                <a:gd name="T35" fmla="*/ 543 h 4312"/>
                <a:gd name="T36" fmla="*/ 52 w 196"/>
                <a:gd name="T37" fmla="*/ 442 h 4312"/>
                <a:gd name="T38" fmla="*/ 116 w 196"/>
                <a:gd name="T39" fmla="*/ 0 h 4312"/>
                <a:gd name="T40" fmla="*/ 134 w 196"/>
                <a:gd name="T41" fmla="*/ 1 h 4312"/>
                <a:gd name="T42" fmla="*/ 69 w 196"/>
                <a:gd name="T43" fmla="*/ 442 h 4312"/>
                <a:gd name="T44" fmla="*/ 50 w 196"/>
                <a:gd name="T45" fmla="*/ 542 h 4312"/>
                <a:gd name="T46" fmla="*/ 103 w 196"/>
                <a:gd name="T47" fmla="*/ 1033 h 4312"/>
                <a:gd name="T48" fmla="*/ 194 w 196"/>
                <a:gd name="T49" fmla="*/ 1455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4312">
                  <a:moveTo>
                    <a:pt x="194" y="1455"/>
                  </a:moveTo>
                  <a:cubicBezTo>
                    <a:pt x="192" y="1551"/>
                    <a:pt x="182" y="1646"/>
                    <a:pt x="171" y="1741"/>
                  </a:cubicBezTo>
                  <a:cubicBezTo>
                    <a:pt x="167" y="1773"/>
                    <a:pt x="163" y="1806"/>
                    <a:pt x="160" y="1838"/>
                  </a:cubicBezTo>
                  <a:cubicBezTo>
                    <a:pt x="146" y="1981"/>
                    <a:pt x="148" y="2126"/>
                    <a:pt x="146" y="2270"/>
                  </a:cubicBezTo>
                  <a:cubicBezTo>
                    <a:pt x="145" y="2388"/>
                    <a:pt x="143" y="2507"/>
                    <a:pt x="131" y="2624"/>
                  </a:cubicBezTo>
                  <a:cubicBezTo>
                    <a:pt x="102" y="2921"/>
                    <a:pt x="78" y="3226"/>
                    <a:pt x="80" y="3521"/>
                  </a:cubicBezTo>
                  <a:cubicBezTo>
                    <a:pt x="80" y="3632"/>
                    <a:pt x="99" y="3743"/>
                    <a:pt x="119" y="3854"/>
                  </a:cubicBezTo>
                  <a:cubicBezTo>
                    <a:pt x="146" y="4007"/>
                    <a:pt x="168" y="4156"/>
                    <a:pt x="147" y="4311"/>
                  </a:cubicBezTo>
                  <a:cubicBezTo>
                    <a:pt x="140" y="4311"/>
                    <a:pt x="136" y="4311"/>
                    <a:pt x="129" y="4312"/>
                  </a:cubicBezTo>
                  <a:cubicBezTo>
                    <a:pt x="150" y="4156"/>
                    <a:pt x="128" y="4007"/>
                    <a:pt x="101" y="3854"/>
                  </a:cubicBezTo>
                  <a:cubicBezTo>
                    <a:pt x="81" y="3743"/>
                    <a:pt x="62" y="3632"/>
                    <a:pt x="62" y="3521"/>
                  </a:cubicBezTo>
                  <a:cubicBezTo>
                    <a:pt x="60" y="3226"/>
                    <a:pt x="84" y="2921"/>
                    <a:pt x="113" y="2624"/>
                  </a:cubicBezTo>
                  <a:cubicBezTo>
                    <a:pt x="125" y="2507"/>
                    <a:pt x="127" y="2388"/>
                    <a:pt x="128" y="2270"/>
                  </a:cubicBezTo>
                  <a:cubicBezTo>
                    <a:pt x="130" y="2126"/>
                    <a:pt x="129" y="1982"/>
                    <a:pt x="142" y="1839"/>
                  </a:cubicBezTo>
                  <a:cubicBezTo>
                    <a:pt x="146" y="1807"/>
                    <a:pt x="150" y="1774"/>
                    <a:pt x="153" y="1742"/>
                  </a:cubicBezTo>
                  <a:cubicBezTo>
                    <a:pt x="166" y="1638"/>
                    <a:pt x="181" y="1531"/>
                    <a:pt x="177" y="1426"/>
                  </a:cubicBezTo>
                  <a:cubicBezTo>
                    <a:pt x="171" y="1292"/>
                    <a:pt x="130" y="1161"/>
                    <a:pt x="85" y="1036"/>
                  </a:cubicBezTo>
                  <a:cubicBezTo>
                    <a:pt x="29" y="878"/>
                    <a:pt x="0" y="708"/>
                    <a:pt x="32" y="543"/>
                  </a:cubicBezTo>
                  <a:cubicBezTo>
                    <a:pt x="38" y="509"/>
                    <a:pt x="45" y="475"/>
                    <a:pt x="52" y="442"/>
                  </a:cubicBezTo>
                  <a:cubicBezTo>
                    <a:pt x="80" y="297"/>
                    <a:pt x="116" y="149"/>
                    <a:pt x="116" y="0"/>
                  </a:cubicBezTo>
                  <a:cubicBezTo>
                    <a:pt x="123" y="0"/>
                    <a:pt x="127" y="0"/>
                    <a:pt x="134" y="1"/>
                  </a:cubicBezTo>
                  <a:cubicBezTo>
                    <a:pt x="134" y="149"/>
                    <a:pt x="98" y="297"/>
                    <a:pt x="69" y="442"/>
                  </a:cubicBezTo>
                  <a:cubicBezTo>
                    <a:pt x="63" y="475"/>
                    <a:pt x="56" y="509"/>
                    <a:pt x="50" y="542"/>
                  </a:cubicBezTo>
                  <a:cubicBezTo>
                    <a:pt x="18" y="707"/>
                    <a:pt x="47" y="877"/>
                    <a:pt x="103" y="1033"/>
                  </a:cubicBezTo>
                  <a:cubicBezTo>
                    <a:pt x="151" y="1168"/>
                    <a:pt x="196" y="1311"/>
                    <a:pt x="194" y="14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59"/>
            <p:cNvSpPr>
              <a:spLocks/>
            </p:cNvSpPr>
            <p:nvPr userDrawn="1"/>
          </p:nvSpPr>
          <p:spPr bwMode="auto">
            <a:xfrm>
              <a:off x="153" y="2981"/>
              <a:ext cx="111" cy="1338"/>
            </a:xfrm>
            <a:custGeom>
              <a:avLst/>
              <a:gdLst>
                <a:gd name="T0" fmla="*/ 352 w 353"/>
                <a:gd name="T1" fmla="*/ 1359 h 4283"/>
                <a:gd name="T2" fmla="*/ 311 w 353"/>
                <a:gd name="T3" fmla="*/ 1684 h 4283"/>
                <a:gd name="T4" fmla="*/ 292 w 353"/>
                <a:gd name="T5" fmla="*/ 1787 h 4283"/>
                <a:gd name="T6" fmla="*/ 256 w 353"/>
                <a:gd name="T7" fmla="*/ 2229 h 4283"/>
                <a:gd name="T8" fmla="*/ 201 w 353"/>
                <a:gd name="T9" fmla="*/ 2611 h 4283"/>
                <a:gd name="T10" fmla="*/ 193 w 353"/>
                <a:gd name="T11" fmla="*/ 2640 h 4283"/>
                <a:gd name="T12" fmla="*/ 55 w 353"/>
                <a:gd name="T13" fmla="*/ 3508 h 4283"/>
                <a:gd name="T14" fmla="*/ 163 w 353"/>
                <a:gd name="T15" fmla="*/ 3835 h 4283"/>
                <a:gd name="T16" fmla="*/ 262 w 353"/>
                <a:gd name="T17" fmla="*/ 4283 h 4283"/>
                <a:gd name="T18" fmla="*/ 245 w 353"/>
                <a:gd name="T19" fmla="*/ 4283 h 4283"/>
                <a:gd name="T20" fmla="*/ 145 w 353"/>
                <a:gd name="T21" fmla="*/ 3835 h 4283"/>
                <a:gd name="T22" fmla="*/ 37 w 353"/>
                <a:gd name="T23" fmla="*/ 3508 h 4283"/>
                <a:gd name="T24" fmla="*/ 175 w 353"/>
                <a:gd name="T25" fmla="*/ 2640 h 4283"/>
                <a:gd name="T26" fmla="*/ 183 w 353"/>
                <a:gd name="T27" fmla="*/ 2611 h 4283"/>
                <a:gd name="T28" fmla="*/ 238 w 353"/>
                <a:gd name="T29" fmla="*/ 2229 h 4283"/>
                <a:gd name="T30" fmla="*/ 275 w 353"/>
                <a:gd name="T31" fmla="*/ 1790 h 4283"/>
                <a:gd name="T32" fmla="*/ 294 w 353"/>
                <a:gd name="T33" fmla="*/ 1687 h 4283"/>
                <a:gd name="T34" fmla="*/ 334 w 353"/>
                <a:gd name="T35" fmla="*/ 1330 h 4283"/>
                <a:gd name="T36" fmla="*/ 162 w 353"/>
                <a:gd name="T37" fmla="*/ 984 h 4283"/>
                <a:gd name="T38" fmla="*/ 61 w 353"/>
                <a:gd name="T39" fmla="*/ 516 h 4283"/>
                <a:gd name="T40" fmla="*/ 106 w 353"/>
                <a:gd name="T41" fmla="*/ 401 h 4283"/>
                <a:gd name="T42" fmla="*/ 231 w 353"/>
                <a:gd name="T43" fmla="*/ 0 h 4283"/>
                <a:gd name="T44" fmla="*/ 249 w 353"/>
                <a:gd name="T45" fmla="*/ 2 h 4283"/>
                <a:gd name="T46" fmla="*/ 124 w 353"/>
                <a:gd name="T47" fmla="*/ 401 h 4283"/>
                <a:gd name="T48" fmla="*/ 78 w 353"/>
                <a:gd name="T49" fmla="*/ 515 h 4283"/>
                <a:gd name="T50" fmla="*/ 179 w 353"/>
                <a:gd name="T51" fmla="*/ 980 h 4283"/>
                <a:gd name="T52" fmla="*/ 352 w 353"/>
                <a:gd name="T53" fmla="*/ 1359 h 4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3" h="4283">
                  <a:moveTo>
                    <a:pt x="352" y="1359"/>
                  </a:moveTo>
                  <a:cubicBezTo>
                    <a:pt x="353" y="1468"/>
                    <a:pt x="331" y="1577"/>
                    <a:pt x="311" y="1684"/>
                  </a:cubicBezTo>
                  <a:cubicBezTo>
                    <a:pt x="304" y="1718"/>
                    <a:pt x="297" y="1753"/>
                    <a:pt x="292" y="1787"/>
                  </a:cubicBezTo>
                  <a:cubicBezTo>
                    <a:pt x="269" y="1933"/>
                    <a:pt x="265" y="2082"/>
                    <a:pt x="256" y="2229"/>
                  </a:cubicBezTo>
                  <a:cubicBezTo>
                    <a:pt x="248" y="2357"/>
                    <a:pt x="233" y="2486"/>
                    <a:pt x="201" y="2611"/>
                  </a:cubicBezTo>
                  <a:cubicBezTo>
                    <a:pt x="198" y="2623"/>
                    <a:pt x="197" y="2628"/>
                    <a:pt x="193" y="2640"/>
                  </a:cubicBezTo>
                  <a:cubicBezTo>
                    <a:pt x="114" y="2924"/>
                    <a:pt x="27" y="3222"/>
                    <a:pt x="55" y="3508"/>
                  </a:cubicBezTo>
                  <a:cubicBezTo>
                    <a:pt x="66" y="3621"/>
                    <a:pt x="115" y="3728"/>
                    <a:pt x="163" y="3835"/>
                  </a:cubicBezTo>
                  <a:cubicBezTo>
                    <a:pt x="229" y="3979"/>
                    <a:pt x="291" y="4121"/>
                    <a:pt x="262" y="4283"/>
                  </a:cubicBezTo>
                  <a:cubicBezTo>
                    <a:pt x="255" y="4283"/>
                    <a:pt x="252" y="4283"/>
                    <a:pt x="245" y="4283"/>
                  </a:cubicBezTo>
                  <a:cubicBezTo>
                    <a:pt x="272" y="4121"/>
                    <a:pt x="211" y="3980"/>
                    <a:pt x="145" y="3835"/>
                  </a:cubicBezTo>
                  <a:cubicBezTo>
                    <a:pt x="97" y="3728"/>
                    <a:pt x="48" y="3621"/>
                    <a:pt x="37" y="3508"/>
                  </a:cubicBezTo>
                  <a:cubicBezTo>
                    <a:pt x="9" y="3222"/>
                    <a:pt x="96" y="2924"/>
                    <a:pt x="175" y="2640"/>
                  </a:cubicBezTo>
                  <a:cubicBezTo>
                    <a:pt x="179" y="2628"/>
                    <a:pt x="180" y="2623"/>
                    <a:pt x="183" y="2611"/>
                  </a:cubicBezTo>
                  <a:cubicBezTo>
                    <a:pt x="215" y="2486"/>
                    <a:pt x="230" y="2357"/>
                    <a:pt x="238" y="2229"/>
                  </a:cubicBezTo>
                  <a:cubicBezTo>
                    <a:pt x="247" y="2083"/>
                    <a:pt x="251" y="1934"/>
                    <a:pt x="275" y="1790"/>
                  </a:cubicBezTo>
                  <a:cubicBezTo>
                    <a:pt x="280" y="1756"/>
                    <a:pt x="287" y="1720"/>
                    <a:pt x="294" y="1687"/>
                  </a:cubicBezTo>
                  <a:cubicBezTo>
                    <a:pt x="315" y="1571"/>
                    <a:pt x="345" y="1448"/>
                    <a:pt x="334" y="1330"/>
                  </a:cubicBezTo>
                  <a:cubicBezTo>
                    <a:pt x="321" y="1198"/>
                    <a:pt x="244" y="1081"/>
                    <a:pt x="162" y="984"/>
                  </a:cubicBezTo>
                  <a:cubicBezTo>
                    <a:pt x="53" y="855"/>
                    <a:pt x="0" y="679"/>
                    <a:pt x="61" y="516"/>
                  </a:cubicBezTo>
                  <a:cubicBezTo>
                    <a:pt x="75" y="478"/>
                    <a:pt x="91" y="439"/>
                    <a:pt x="106" y="401"/>
                  </a:cubicBezTo>
                  <a:cubicBezTo>
                    <a:pt x="159" y="275"/>
                    <a:pt x="229" y="140"/>
                    <a:pt x="231" y="0"/>
                  </a:cubicBezTo>
                  <a:cubicBezTo>
                    <a:pt x="238" y="1"/>
                    <a:pt x="242" y="1"/>
                    <a:pt x="249" y="2"/>
                  </a:cubicBezTo>
                  <a:cubicBezTo>
                    <a:pt x="246" y="141"/>
                    <a:pt x="176" y="276"/>
                    <a:pt x="124" y="401"/>
                  </a:cubicBezTo>
                  <a:cubicBezTo>
                    <a:pt x="108" y="439"/>
                    <a:pt x="93" y="477"/>
                    <a:pt x="78" y="515"/>
                  </a:cubicBezTo>
                  <a:cubicBezTo>
                    <a:pt x="17" y="678"/>
                    <a:pt x="70" y="853"/>
                    <a:pt x="179" y="980"/>
                  </a:cubicBezTo>
                  <a:cubicBezTo>
                    <a:pt x="268" y="1085"/>
                    <a:pt x="351" y="1214"/>
                    <a:pt x="352" y="13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60"/>
            <p:cNvSpPr>
              <a:spLocks/>
            </p:cNvSpPr>
            <p:nvPr userDrawn="1"/>
          </p:nvSpPr>
          <p:spPr bwMode="auto">
            <a:xfrm>
              <a:off x="195" y="2993"/>
              <a:ext cx="192" cy="1325"/>
            </a:xfrm>
            <a:custGeom>
              <a:avLst/>
              <a:gdLst>
                <a:gd name="T0" fmla="*/ 611 w 615"/>
                <a:gd name="T1" fmla="*/ 1233 h 4245"/>
                <a:gd name="T2" fmla="*/ 557 w 615"/>
                <a:gd name="T3" fmla="*/ 1619 h 4245"/>
                <a:gd name="T4" fmla="*/ 534 w 615"/>
                <a:gd name="T5" fmla="*/ 1725 h 4245"/>
                <a:gd name="T6" fmla="*/ 491 w 615"/>
                <a:gd name="T7" fmla="*/ 2161 h 4245"/>
                <a:gd name="T8" fmla="*/ 362 w 615"/>
                <a:gd name="T9" fmla="*/ 2584 h 4245"/>
                <a:gd name="T10" fmla="*/ 356 w 615"/>
                <a:gd name="T11" fmla="*/ 2596 h 4245"/>
                <a:gd name="T12" fmla="*/ 286 w 615"/>
                <a:gd name="T13" fmla="*/ 2730 h 4245"/>
                <a:gd name="T14" fmla="*/ 80 w 615"/>
                <a:gd name="T15" fmla="*/ 3492 h 4245"/>
                <a:gd name="T16" fmla="*/ 285 w 615"/>
                <a:gd name="T17" fmla="*/ 3810 h 4245"/>
                <a:gd name="T18" fmla="*/ 491 w 615"/>
                <a:gd name="T19" fmla="*/ 4245 h 4245"/>
                <a:gd name="T20" fmla="*/ 473 w 615"/>
                <a:gd name="T21" fmla="*/ 4245 h 4245"/>
                <a:gd name="T22" fmla="*/ 267 w 615"/>
                <a:gd name="T23" fmla="*/ 3811 h 4245"/>
                <a:gd name="T24" fmla="*/ 62 w 615"/>
                <a:gd name="T25" fmla="*/ 3493 h 4245"/>
                <a:gd name="T26" fmla="*/ 268 w 615"/>
                <a:gd name="T27" fmla="*/ 2730 h 4245"/>
                <a:gd name="T28" fmla="*/ 338 w 615"/>
                <a:gd name="T29" fmla="*/ 2596 h 4245"/>
                <a:gd name="T30" fmla="*/ 344 w 615"/>
                <a:gd name="T31" fmla="*/ 2584 h 4245"/>
                <a:gd name="T32" fmla="*/ 473 w 615"/>
                <a:gd name="T33" fmla="*/ 2162 h 4245"/>
                <a:gd name="T34" fmla="*/ 517 w 615"/>
                <a:gd name="T35" fmla="*/ 1728 h 4245"/>
                <a:gd name="T36" fmla="*/ 540 w 615"/>
                <a:gd name="T37" fmla="*/ 1622 h 4245"/>
                <a:gd name="T38" fmla="*/ 591 w 615"/>
                <a:gd name="T39" fmla="*/ 1202 h 4245"/>
                <a:gd name="T40" fmla="*/ 345 w 615"/>
                <a:gd name="T41" fmla="*/ 912 h 4245"/>
                <a:gd name="T42" fmla="*/ 200 w 615"/>
                <a:gd name="T43" fmla="*/ 481 h 4245"/>
                <a:gd name="T44" fmla="*/ 276 w 615"/>
                <a:gd name="T45" fmla="*/ 357 h 4245"/>
                <a:gd name="T46" fmla="*/ 457 w 615"/>
                <a:gd name="T47" fmla="*/ 0 h 4245"/>
                <a:gd name="T48" fmla="*/ 475 w 615"/>
                <a:gd name="T49" fmla="*/ 2 h 4245"/>
                <a:gd name="T50" fmla="*/ 294 w 615"/>
                <a:gd name="T51" fmla="*/ 357 h 4245"/>
                <a:gd name="T52" fmla="*/ 217 w 615"/>
                <a:gd name="T53" fmla="*/ 481 h 4245"/>
                <a:gd name="T54" fmla="*/ 361 w 615"/>
                <a:gd name="T55" fmla="*/ 907 h 4245"/>
                <a:gd name="T56" fmla="*/ 611 w 615"/>
                <a:gd name="T57" fmla="*/ 1233 h 4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5" h="4245">
                  <a:moveTo>
                    <a:pt x="611" y="1233"/>
                  </a:moveTo>
                  <a:cubicBezTo>
                    <a:pt x="615" y="1363"/>
                    <a:pt x="584" y="1493"/>
                    <a:pt x="557" y="1619"/>
                  </a:cubicBezTo>
                  <a:cubicBezTo>
                    <a:pt x="549" y="1654"/>
                    <a:pt x="541" y="1690"/>
                    <a:pt x="534" y="1725"/>
                  </a:cubicBezTo>
                  <a:cubicBezTo>
                    <a:pt x="505" y="1867"/>
                    <a:pt x="479" y="2019"/>
                    <a:pt x="491" y="2161"/>
                  </a:cubicBezTo>
                  <a:cubicBezTo>
                    <a:pt x="502" y="2310"/>
                    <a:pt x="430" y="2450"/>
                    <a:pt x="362" y="2584"/>
                  </a:cubicBezTo>
                  <a:cubicBezTo>
                    <a:pt x="359" y="2589"/>
                    <a:pt x="358" y="2592"/>
                    <a:pt x="356" y="2596"/>
                  </a:cubicBezTo>
                  <a:cubicBezTo>
                    <a:pt x="333" y="2641"/>
                    <a:pt x="309" y="2686"/>
                    <a:pt x="286" y="2730"/>
                  </a:cubicBezTo>
                  <a:cubicBezTo>
                    <a:pt x="161" y="2967"/>
                    <a:pt x="18" y="3226"/>
                    <a:pt x="80" y="3492"/>
                  </a:cubicBezTo>
                  <a:cubicBezTo>
                    <a:pt x="108" y="3613"/>
                    <a:pt x="205" y="3715"/>
                    <a:pt x="285" y="3810"/>
                  </a:cubicBezTo>
                  <a:cubicBezTo>
                    <a:pt x="380" y="3925"/>
                    <a:pt x="531" y="4080"/>
                    <a:pt x="491" y="4245"/>
                  </a:cubicBezTo>
                  <a:cubicBezTo>
                    <a:pt x="483" y="4245"/>
                    <a:pt x="480" y="4245"/>
                    <a:pt x="473" y="4245"/>
                  </a:cubicBezTo>
                  <a:cubicBezTo>
                    <a:pt x="513" y="4081"/>
                    <a:pt x="362" y="3925"/>
                    <a:pt x="267" y="3811"/>
                  </a:cubicBezTo>
                  <a:cubicBezTo>
                    <a:pt x="188" y="3716"/>
                    <a:pt x="91" y="3613"/>
                    <a:pt x="62" y="3493"/>
                  </a:cubicBezTo>
                  <a:cubicBezTo>
                    <a:pt x="0" y="3226"/>
                    <a:pt x="143" y="2967"/>
                    <a:pt x="268" y="2730"/>
                  </a:cubicBezTo>
                  <a:cubicBezTo>
                    <a:pt x="292" y="2686"/>
                    <a:pt x="315" y="2641"/>
                    <a:pt x="338" y="2596"/>
                  </a:cubicBezTo>
                  <a:cubicBezTo>
                    <a:pt x="340" y="2592"/>
                    <a:pt x="342" y="2589"/>
                    <a:pt x="344" y="2584"/>
                  </a:cubicBezTo>
                  <a:cubicBezTo>
                    <a:pt x="412" y="2450"/>
                    <a:pt x="484" y="2311"/>
                    <a:pt x="473" y="2162"/>
                  </a:cubicBezTo>
                  <a:cubicBezTo>
                    <a:pt x="462" y="2020"/>
                    <a:pt x="488" y="1869"/>
                    <a:pt x="517" y="1728"/>
                  </a:cubicBezTo>
                  <a:cubicBezTo>
                    <a:pt x="524" y="1693"/>
                    <a:pt x="532" y="1657"/>
                    <a:pt x="540" y="1622"/>
                  </a:cubicBezTo>
                  <a:cubicBezTo>
                    <a:pt x="569" y="1489"/>
                    <a:pt x="610" y="1340"/>
                    <a:pt x="591" y="1202"/>
                  </a:cubicBezTo>
                  <a:cubicBezTo>
                    <a:pt x="572" y="1067"/>
                    <a:pt x="455" y="977"/>
                    <a:pt x="345" y="912"/>
                  </a:cubicBezTo>
                  <a:cubicBezTo>
                    <a:pt x="191" y="822"/>
                    <a:pt x="106" y="645"/>
                    <a:pt x="200" y="481"/>
                  </a:cubicBezTo>
                  <a:cubicBezTo>
                    <a:pt x="224" y="439"/>
                    <a:pt x="250" y="398"/>
                    <a:pt x="276" y="357"/>
                  </a:cubicBezTo>
                  <a:cubicBezTo>
                    <a:pt x="344" y="253"/>
                    <a:pt x="452" y="131"/>
                    <a:pt x="457" y="0"/>
                  </a:cubicBezTo>
                  <a:cubicBezTo>
                    <a:pt x="464" y="0"/>
                    <a:pt x="468" y="1"/>
                    <a:pt x="475" y="2"/>
                  </a:cubicBezTo>
                  <a:cubicBezTo>
                    <a:pt x="470" y="133"/>
                    <a:pt x="362" y="254"/>
                    <a:pt x="294" y="357"/>
                  </a:cubicBezTo>
                  <a:cubicBezTo>
                    <a:pt x="267" y="397"/>
                    <a:pt x="241" y="439"/>
                    <a:pt x="217" y="481"/>
                  </a:cubicBezTo>
                  <a:cubicBezTo>
                    <a:pt x="123" y="643"/>
                    <a:pt x="211" y="818"/>
                    <a:pt x="361" y="907"/>
                  </a:cubicBezTo>
                  <a:cubicBezTo>
                    <a:pt x="484" y="981"/>
                    <a:pt x="605" y="1077"/>
                    <a:pt x="611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61"/>
            <p:cNvSpPr>
              <a:spLocks/>
            </p:cNvSpPr>
            <p:nvPr userDrawn="1"/>
          </p:nvSpPr>
          <p:spPr bwMode="auto">
            <a:xfrm>
              <a:off x="208" y="3006"/>
              <a:ext cx="301" cy="1312"/>
            </a:xfrm>
            <a:custGeom>
              <a:avLst/>
              <a:gdLst>
                <a:gd name="T0" fmla="*/ 953 w 964"/>
                <a:gd name="T1" fmla="*/ 1095 h 4202"/>
                <a:gd name="T2" fmla="*/ 890 w 964"/>
                <a:gd name="T3" fmla="*/ 1559 h 4202"/>
                <a:gd name="T4" fmla="*/ 867 w 964"/>
                <a:gd name="T5" fmla="*/ 1660 h 4202"/>
                <a:gd name="T6" fmla="*/ 806 w 964"/>
                <a:gd name="T7" fmla="*/ 2143 h 4202"/>
                <a:gd name="T8" fmla="*/ 588 w 964"/>
                <a:gd name="T9" fmla="*/ 2570 h 4202"/>
                <a:gd name="T10" fmla="*/ 579 w 964"/>
                <a:gd name="T11" fmla="*/ 2582 h 4202"/>
                <a:gd name="T12" fmla="*/ 440 w 964"/>
                <a:gd name="T13" fmla="*/ 2751 h 4202"/>
                <a:gd name="T14" fmla="*/ 149 w 964"/>
                <a:gd name="T15" fmla="*/ 3476 h 4202"/>
                <a:gd name="T16" fmla="*/ 470 w 964"/>
                <a:gd name="T17" fmla="*/ 3783 h 4202"/>
                <a:gd name="T18" fmla="*/ 810 w 964"/>
                <a:gd name="T19" fmla="*/ 4202 h 4202"/>
                <a:gd name="T20" fmla="*/ 792 w 964"/>
                <a:gd name="T21" fmla="*/ 4202 h 4202"/>
                <a:gd name="T22" fmla="*/ 453 w 964"/>
                <a:gd name="T23" fmla="*/ 3783 h 4202"/>
                <a:gd name="T24" fmla="*/ 131 w 964"/>
                <a:gd name="T25" fmla="*/ 3476 h 4202"/>
                <a:gd name="T26" fmla="*/ 422 w 964"/>
                <a:gd name="T27" fmla="*/ 2751 h 4202"/>
                <a:gd name="T28" fmla="*/ 561 w 964"/>
                <a:gd name="T29" fmla="*/ 2582 h 4202"/>
                <a:gd name="T30" fmla="*/ 571 w 964"/>
                <a:gd name="T31" fmla="*/ 2570 h 4202"/>
                <a:gd name="T32" fmla="*/ 788 w 964"/>
                <a:gd name="T33" fmla="*/ 2144 h 4202"/>
                <a:gd name="T34" fmla="*/ 850 w 964"/>
                <a:gd name="T35" fmla="*/ 1663 h 4202"/>
                <a:gd name="T36" fmla="*/ 873 w 964"/>
                <a:gd name="T37" fmla="*/ 1562 h 4202"/>
                <a:gd name="T38" fmla="*/ 932 w 964"/>
                <a:gd name="T39" fmla="*/ 1060 h 4202"/>
                <a:gd name="T40" fmla="*/ 613 w 964"/>
                <a:gd name="T41" fmla="*/ 820 h 4202"/>
                <a:gd name="T42" fmla="*/ 426 w 964"/>
                <a:gd name="T43" fmla="*/ 439 h 4202"/>
                <a:gd name="T44" fmla="*/ 538 w 964"/>
                <a:gd name="T45" fmla="*/ 310 h 4202"/>
                <a:gd name="T46" fmla="*/ 773 w 964"/>
                <a:gd name="T47" fmla="*/ 0 h 4202"/>
                <a:gd name="T48" fmla="*/ 791 w 964"/>
                <a:gd name="T49" fmla="*/ 3 h 4202"/>
                <a:gd name="T50" fmla="*/ 555 w 964"/>
                <a:gd name="T51" fmla="*/ 310 h 4202"/>
                <a:gd name="T52" fmla="*/ 443 w 964"/>
                <a:gd name="T53" fmla="*/ 437 h 4202"/>
                <a:gd name="T54" fmla="*/ 629 w 964"/>
                <a:gd name="T55" fmla="*/ 814 h 4202"/>
                <a:gd name="T56" fmla="*/ 953 w 964"/>
                <a:gd name="T57" fmla="*/ 1095 h 4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4" h="4202">
                  <a:moveTo>
                    <a:pt x="953" y="1095"/>
                  </a:moveTo>
                  <a:cubicBezTo>
                    <a:pt x="964" y="1250"/>
                    <a:pt x="924" y="1409"/>
                    <a:pt x="890" y="1559"/>
                  </a:cubicBezTo>
                  <a:cubicBezTo>
                    <a:pt x="882" y="1593"/>
                    <a:pt x="874" y="1627"/>
                    <a:pt x="867" y="1660"/>
                  </a:cubicBezTo>
                  <a:cubicBezTo>
                    <a:pt x="832" y="1817"/>
                    <a:pt x="806" y="1988"/>
                    <a:pt x="806" y="2143"/>
                  </a:cubicBezTo>
                  <a:cubicBezTo>
                    <a:pt x="806" y="2303"/>
                    <a:pt x="686" y="2443"/>
                    <a:pt x="588" y="2570"/>
                  </a:cubicBezTo>
                  <a:cubicBezTo>
                    <a:pt x="585" y="2575"/>
                    <a:pt x="583" y="2577"/>
                    <a:pt x="579" y="2582"/>
                  </a:cubicBezTo>
                  <a:cubicBezTo>
                    <a:pt x="534" y="2640"/>
                    <a:pt x="487" y="2696"/>
                    <a:pt x="440" y="2751"/>
                  </a:cubicBezTo>
                  <a:cubicBezTo>
                    <a:pt x="282" y="2938"/>
                    <a:pt x="18" y="3216"/>
                    <a:pt x="149" y="3476"/>
                  </a:cubicBezTo>
                  <a:cubicBezTo>
                    <a:pt x="214" y="3605"/>
                    <a:pt x="356" y="3697"/>
                    <a:pt x="470" y="3783"/>
                  </a:cubicBezTo>
                  <a:cubicBezTo>
                    <a:pt x="587" y="3871"/>
                    <a:pt x="843" y="4023"/>
                    <a:pt x="810" y="4202"/>
                  </a:cubicBezTo>
                  <a:cubicBezTo>
                    <a:pt x="803" y="4202"/>
                    <a:pt x="799" y="4202"/>
                    <a:pt x="792" y="4202"/>
                  </a:cubicBezTo>
                  <a:cubicBezTo>
                    <a:pt x="825" y="4023"/>
                    <a:pt x="569" y="3871"/>
                    <a:pt x="453" y="3783"/>
                  </a:cubicBezTo>
                  <a:cubicBezTo>
                    <a:pt x="338" y="3697"/>
                    <a:pt x="197" y="3606"/>
                    <a:pt x="131" y="3476"/>
                  </a:cubicBezTo>
                  <a:cubicBezTo>
                    <a:pt x="0" y="3216"/>
                    <a:pt x="264" y="2938"/>
                    <a:pt x="422" y="2751"/>
                  </a:cubicBezTo>
                  <a:cubicBezTo>
                    <a:pt x="469" y="2696"/>
                    <a:pt x="516" y="2640"/>
                    <a:pt x="561" y="2582"/>
                  </a:cubicBezTo>
                  <a:cubicBezTo>
                    <a:pt x="565" y="2577"/>
                    <a:pt x="567" y="2575"/>
                    <a:pt x="571" y="2570"/>
                  </a:cubicBezTo>
                  <a:cubicBezTo>
                    <a:pt x="668" y="2443"/>
                    <a:pt x="788" y="2303"/>
                    <a:pt x="788" y="2144"/>
                  </a:cubicBezTo>
                  <a:cubicBezTo>
                    <a:pt x="788" y="1989"/>
                    <a:pt x="815" y="1819"/>
                    <a:pt x="850" y="1663"/>
                  </a:cubicBezTo>
                  <a:cubicBezTo>
                    <a:pt x="857" y="1630"/>
                    <a:pt x="865" y="1596"/>
                    <a:pt x="873" y="1562"/>
                  </a:cubicBezTo>
                  <a:cubicBezTo>
                    <a:pt x="910" y="1404"/>
                    <a:pt x="960" y="1223"/>
                    <a:pt x="932" y="1060"/>
                  </a:cubicBezTo>
                  <a:cubicBezTo>
                    <a:pt x="904" y="904"/>
                    <a:pt x="749" y="855"/>
                    <a:pt x="613" y="820"/>
                  </a:cubicBezTo>
                  <a:cubicBezTo>
                    <a:pt x="432" y="773"/>
                    <a:pt x="295" y="611"/>
                    <a:pt x="426" y="439"/>
                  </a:cubicBezTo>
                  <a:cubicBezTo>
                    <a:pt x="460" y="394"/>
                    <a:pt x="498" y="351"/>
                    <a:pt x="538" y="310"/>
                  </a:cubicBezTo>
                  <a:cubicBezTo>
                    <a:pt x="616" y="229"/>
                    <a:pt x="763" y="123"/>
                    <a:pt x="773" y="0"/>
                  </a:cubicBezTo>
                  <a:cubicBezTo>
                    <a:pt x="781" y="1"/>
                    <a:pt x="784" y="2"/>
                    <a:pt x="791" y="3"/>
                  </a:cubicBezTo>
                  <a:cubicBezTo>
                    <a:pt x="781" y="125"/>
                    <a:pt x="633" y="229"/>
                    <a:pt x="555" y="310"/>
                  </a:cubicBezTo>
                  <a:cubicBezTo>
                    <a:pt x="516" y="350"/>
                    <a:pt x="478" y="393"/>
                    <a:pt x="443" y="437"/>
                  </a:cubicBezTo>
                  <a:cubicBezTo>
                    <a:pt x="312" y="609"/>
                    <a:pt x="450" y="768"/>
                    <a:pt x="629" y="814"/>
                  </a:cubicBezTo>
                  <a:cubicBezTo>
                    <a:pt x="787" y="855"/>
                    <a:pt x="940" y="909"/>
                    <a:pt x="953" y="10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2"/>
            <p:cNvSpPr>
              <a:spLocks/>
            </p:cNvSpPr>
            <p:nvPr userDrawn="1"/>
          </p:nvSpPr>
          <p:spPr bwMode="auto">
            <a:xfrm>
              <a:off x="242" y="3021"/>
              <a:ext cx="388" cy="1296"/>
            </a:xfrm>
            <a:custGeom>
              <a:avLst/>
              <a:gdLst>
                <a:gd name="T0" fmla="*/ 1225 w 1242"/>
                <a:gd name="T1" fmla="*/ 958 h 4152"/>
                <a:gd name="T2" fmla="*/ 1155 w 1242"/>
                <a:gd name="T3" fmla="*/ 1512 h 4152"/>
                <a:gd name="T4" fmla="*/ 1134 w 1242"/>
                <a:gd name="T5" fmla="*/ 1600 h 4152"/>
                <a:gd name="T6" fmla="*/ 1053 w 1242"/>
                <a:gd name="T7" fmla="*/ 2126 h 4152"/>
                <a:gd name="T8" fmla="*/ 733 w 1242"/>
                <a:gd name="T9" fmla="*/ 2553 h 4152"/>
                <a:gd name="T10" fmla="*/ 719 w 1242"/>
                <a:gd name="T11" fmla="*/ 2566 h 4152"/>
                <a:gd name="T12" fmla="*/ 564 w 1242"/>
                <a:gd name="T13" fmla="*/ 2708 h 4152"/>
                <a:gd name="T14" fmla="*/ 202 w 1242"/>
                <a:gd name="T15" fmla="*/ 3062 h 4152"/>
                <a:gd name="T16" fmla="*/ 117 w 1242"/>
                <a:gd name="T17" fmla="*/ 3457 h 4152"/>
                <a:gd name="T18" fmla="*/ 587 w 1242"/>
                <a:gd name="T19" fmla="*/ 3750 h 4152"/>
                <a:gd name="T20" fmla="*/ 640 w 1242"/>
                <a:gd name="T21" fmla="*/ 3776 h 4152"/>
                <a:gd name="T22" fmla="*/ 1062 w 1242"/>
                <a:gd name="T23" fmla="*/ 4152 h 4152"/>
                <a:gd name="T24" fmla="*/ 1044 w 1242"/>
                <a:gd name="T25" fmla="*/ 4152 h 4152"/>
                <a:gd name="T26" fmla="*/ 623 w 1242"/>
                <a:gd name="T27" fmla="*/ 3777 h 4152"/>
                <a:gd name="T28" fmla="*/ 570 w 1242"/>
                <a:gd name="T29" fmla="*/ 3750 h 4152"/>
                <a:gd name="T30" fmla="*/ 99 w 1242"/>
                <a:gd name="T31" fmla="*/ 3458 h 4152"/>
                <a:gd name="T32" fmla="*/ 184 w 1242"/>
                <a:gd name="T33" fmla="*/ 3062 h 4152"/>
                <a:gd name="T34" fmla="*/ 546 w 1242"/>
                <a:gd name="T35" fmla="*/ 2708 h 4152"/>
                <a:gd name="T36" fmla="*/ 702 w 1242"/>
                <a:gd name="T37" fmla="*/ 2566 h 4152"/>
                <a:gd name="T38" fmla="*/ 715 w 1242"/>
                <a:gd name="T39" fmla="*/ 2553 h 4152"/>
                <a:gd name="T40" fmla="*/ 1035 w 1242"/>
                <a:gd name="T41" fmla="*/ 2126 h 4152"/>
                <a:gd name="T42" fmla="*/ 1117 w 1242"/>
                <a:gd name="T43" fmla="*/ 1603 h 4152"/>
                <a:gd name="T44" fmla="*/ 1138 w 1242"/>
                <a:gd name="T45" fmla="*/ 1515 h 4152"/>
                <a:gd name="T46" fmla="*/ 1202 w 1242"/>
                <a:gd name="T47" fmla="*/ 918 h 4152"/>
                <a:gd name="T48" fmla="*/ 809 w 1242"/>
                <a:gd name="T49" fmla="*/ 705 h 4152"/>
                <a:gd name="T50" fmla="*/ 583 w 1242"/>
                <a:gd name="T51" fmla="*/ 384 h 4152"/>
                <a:gd name="T52" fmla="*/ 731 w 1242"/>
                <a:gd name="T53" fmla="*/ 257 h 4152"/>
                <a:gd name="T54" fmla="*/ 1022 w 1242"/>
                <a:gd name="T55" fmla="*/ 0 h 4152"/>
                <a:gd name="T56" fmla="*/ 1040 w 1242"/>
                <a:gd name="T57" fmla="*/ 2 h 4152"/>
                <a:gd name="T58" fmla="*/ 748 w 1242"/>
                <a:gd name="T59" fmla="*/ 257 h 4152"/>
                <a:gd name="T60" fmla="*/ 600 w 1242"/>
                <a:gd name="T61" fmla="*/ 383 h 4152"/>
                <a:gd name="T62" fmla="*/ 824 w 1242"/>
                <a:gd name="T63" fmla="*/ 698 h 4152"/>
                <a:gd name="T64" fmla="*/ 1225 w 1242"/>
                <a:gd name="T65" fmla="*/ 958 h 4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2" h="4152">
                  <a:moveTo>
                    <a:pt x="1225" y="958"/>
                  </a:moveTo>
                  <a:cubicBezTo>
                    <a:pt x="1242" y="1144"/>
                    <a:pt x="1197" y="1333"/>
                    <a:pt x="1155" y="1512"/>
                  </a:cubicBezTo>
                  <a:cubicBezTo>
                    <a:pt x="1148" y="1542"/>
                    <a:pt x="1141" y="1571"/>
                    <a:pt x="1134" y="1600"/>
                  </a:cubicBezTo>
                  <a:cubicBezTo>
                    <a:pt x="1093" y="1773"/>
                    <a:pt x="1066" y="1949"/>
                    <a:pt x="1053" y="2126"/>
                  </a:cubicBezTo>
                  <a:cubicBezTo>
                    <a:pt x="1040" y="2298"/>
                    <a:pt x="849" y="2445"/>
                    <a:pt x="733" y="2553"/>
                  </a:cubicBezTo>
                  <a:cubicBezTo>
                    <a:pt x="728" y="2558"/>
                    <a:pt x="725" y="2561"/>
                    <a:pt x="719" y="2566"/>
                  </a:cubicBezTo>
                  <a:cubicBezTo>
                    <a:pt x="668" y="2614"/>
                    <a:pt x="616" y="2661"/>
                    <a:pt x="564" y="2708"/>
                  </a:cubicBezTo>
                  <a:cubicBezTo>
                    <a:pt x="438" y="2821"/>
                    <a:pt x="310" y="2935"/>
                    <a:pt x="202" y="3062"/>
                  </a:cubicBezTo>
                  <a:cubicBezTo>
                    <a:pt x="101" y="3180"/>
                    <a:pt x="18" y="3320"/>
                    <a:pt x="117" y="3457"/>
                  </a:cubicBezTo>
                  <a:cubicBezTo>
                    <a:pt x="217" y="3595"/>
                    <a:pt x="433" y="3673"/>
                    <a:pt x="587" y="3750"/>
                  </a:cubicBezTo>
                  <a:cubicBezTo>
                    <a:pt x="605" y="3759"/>
                    <a:pt x="623" y="3768"/>
                    <a:pt x="640" y="3776"/>
                  </a:cubicBezTo>
                  <a:cubicBezTo>
                    <a:pt x="765" y="3839"/>
                    <a:pt x="1078" y="3969"/>
                    <a:pt x="1062" y="4152"/>
                  </a:cubicBezTo>
                  <a:cubicBezTo>
                    <a:pt x="1055" y="4152"/>
                    <a:pt x="1051" y="4152"/>
                    <a:pt x="1044" y="4152"/>
                  </a:cubicBezTo>
                  <a:cubicBezTo>
                    <a:pt x="1060" y="3970"/>
                    <a:pt x="747" y="3839"/>
                    <a:pt x="623" y="3777"/>
                  </a:cubicBezTo>
                  <a:cubicBezTo>
                    <a:pt x="605" y="3768"/>
                    <a:pt x="587" y="3759"/>
                    <a:pt x="570" y="3750"/>
                  </a:cubicBezTo>
                  <a:cubicBezTo>
                    <a:pt x="415" y="3674"/>
                    <a:pt x="199" y="3596"/>
                    <a:pt x="99" y="3458"/>
                  </a:cubicBezTo>
                  <a:cubicBezTo>
                    <a:pt x="0" y="3321"/>
                    <a:pt x="84" y="3180"/>
                    <a:pt x="184" y="3062"/>
                  </a:cubicBezTo>
                  <a:cubicBezTo>
                    <a:pt x="292" y="2935"/>
                    <a:pt x="421" y="2821"/>
                    <a:pt x="546" y="2708"/>
                  </a:cubicBezTo>
                  <a:cubicBezTo>
                    <a:pt x="598" y="2661"/>
                    <a:pt x="650" y="2613"/>
                    <a:pt x="702" y="2566"/>
                  </a:cubicBezTo>
                  <a:cubicBezTo>
                    <a:pt x="707" y="2561"/>
                    <a:pt x="710" y="2558"/>
                    <a:pt x="715" y="2553"/>
                  </a:cubicBezTo>
                  <a:cubicBezTo>
                    <a:pt x="831" y="2445"/>
                    <a:pt x="1021" y="2298"/>
                    <a:pt x="1035" y="2126"/>
                  </a:cubicBezTo>
                  <a:cubicBezTo>
                    <a:pt x="1048" y="1950"/>
                    <a:pt x="1076" y="1775"/>
                    <a:pt x="1117" y="1603"/>
                  </a:cubicBezTo>
                  <a:cubicBezTo>
                    <a:pt x="1124" y="1574"/>
                    <a:pt x="1131" y="1545"/>
                    <a:pt x="1138" y="1515"/>
                  </a:cubicBezTo>
                  <a:cubicBezTo>
                    <a:pt x="1183" y="1327"/>
                    <a:pt x="1240" y="1112"/>
                    <a:pt x="1202" y="918"/>
                  </a:cubicBezTo>
                  <a:cubicBezTo>
                    <a:pt x="1162" y="722"/>
                    <a:pt x="979" y="711"/>
                    <a:pt x="809" y="705"/>
                  </a:cubicBezTo>
                  <a:cubicBezTo>
                    <a:pt x="624" y="697"/>
                    <a:pt x="400" y="567"/>
                    <a:pt x="583" y="384"/>
                  </a:cubicBezTo>
                  <a:cubicBezTo>
                    <a:pt x="629" y="339"/>
                    <a:pt x="679" y="296"/>
                    <a:pt x="731" y="257"/>
                  </a:cubicBezTo>
                  <a:cubicBezTo>
                    <a:pt x="815" y="195"/>
                    <a:pt x="997" y="114"/>
                    <a:pt x="1022" y="0"/>
                  </a:cubicBezTo>
                  <a:cubicBezTo>
                    <a:pt x="1029" y="1"/>
                    <a:pt x="1033" y="1"/>
                    <a:pt x="1040" y="2"/>
                  </a:cubicBezTo>
                  <a:cubicBezTo>
                    <a:pt x="1022" y="115"/>
                    <a:pt x="828" y="198"/>
                    <a:pt x="748" y="257"/>
                  </a:cubicBezTo>
                  <a:cubicBezTo>
                    <a:pt x="696" y="295"/>
                    <a:pt x="646" y="338"/>
                    <a:pt x="600" y="383"/>
                  </a:cubicBezTo>
                  <a:cubicBezTo>
                    <a:pt x="416" y="564"/>
                    <a:pt x="642" y="691"/>
                    <a:pt x="824" y="698"/>
                  </a:cubicBezTo>
                  <a:cubicBezTo>
                    <a:pt x="1020" y="706"/>
                    <a:pt x="1204" y="726"/>
                    <a:pt x="1225" y="9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63"/>
            <p:cNvSpPr>
              <a:spLocks/>
            </p:cNvSpPr>
            <p:nvPr userDrawn="1"/>
          </p:nvSpPr>
          <p:spPr bwMode="auto">
            <a:xfrm>
              <a:off x="245" y="3037"/>
              <a:ext cx="508" cy="1280"/>
            </a:xfrm>
            <a:custGeom>
              <a:avLst/>
              <a:gdLst>
                <a:gd name="T0" fmla="*/ 1599 w 1626"/>
                <a:gd name="T1" fmla="*/ 810 h 4099"/>
                <a:gd name="T2" fmla="*/ 1599 w 1626"/>
                <a:gd name="T3" fmla="*/ 810 h 4099"/>
                <a:gd name="T4" fmla="*/ 1519 w 1626"/>
                <a:gd name="T5" fmla="*/ 1487 h 4099"/>
                <a:gd name="T6" fmla="*/ 1502 w 1626"/>
                <a:gd name="T7" fmla="*/ 1551 h 4099"/>
                <a:gd name="T8" fmla="*/ 1397 w 1626"/>
                <a:gd name="T9" fmla="*/ 2110 h 4099"/>
                <a:gd name="T10" fmla="*/ 967 w 1626"/>
                <a:gd name="T11" fmla="*/ 2536 h 4099"/>
                <a:gd name="T12" fmla="*/ 949 w 1626"/>
                <a:gd name="T13" fmla="*/ 2549 h 4099"/>
                <a:gd name="T14" fmla="*/ 749 w 1626"/>
                <a:gd name="T15" fmla="*/ 2691 h 4099"/>
                <a:gd name="T16" fmla="*/ 279 w 1626"/>
                <a:gd name="T17" fmla="*/ 3045 h 4099"/>
                <a:gd name="T18" fmla="*/ 164 w 1626"/>
                <a:gd name="T19" fmla="*/ 3438 h 4099"/>
                <a:gd name="T20" fmla="*/ 782 w 1626"/>
                <a:gd name="T21" fmla="*/ 3716 h 4099"/>
                <a:gd name="T22" fmla="*/ 845 w 1626"/>
                <a:gd name="T23" fmla="*/ 3739 h 4099"/>
                <a:gd name="T24" fmla="*/ 1273 w 1626"/>
                <a:gd name="T25" fmla="*/ 3932 h 4099"/>
                <a:gd name="T26" fmla="*/ 1412 w 1626"/>
                <a:gd name="T27" fmla="*/ 4099 h 4099"/>
                <a:gd name="T28" fmla="*/ 1394 w 1626"/>
                <a:gd name="T29" fmla="*/ 4099 h 4099"/>
                <a:gd name="T30" fmla="*/ 1255 w 1626"/>
                <a:gd name="T31" fmla="*/ 3932 h 4099"/>
                <a:gd name="T32" fmla="*/ 828 w 1626"/>
                <a:gd name="T33" fmla="*/ 3740 h 4099"/>
                <a:gd name="T34" fmla="*/ 764 w 1626"/>
                <a:gd name="T35" fmla="*/ 3717 h 4099"/>
                <a:gd name="T36" fmla="*/ 146 w 1626"/>
                <a:gd name="T37" fmla="*/ 3438 h 4099"/>
                <a:gd name="T38" fmla="*/ 261 w 1626"/>
                <a:gd name="T39" fmla="*/ 3045 h 4099"/>
                <a:gd name="T40" fmla="*/ 731 w 1626"/>
                <a:gd name="T41" fmla="*/ 2691 h 4099"/>
                <a:gd name="T42" fmla="*/ 931 w 1626"/>
                <a:gd name="T43" fmla="*/ 2549 h 4099"/>
                <a:gd name="T44" fmla="*/ 950 w 1626"/>
                <a:gd name="T45" fmla="*/ 2536 h 4099"/>
                <a:gd name="T46" fmla="*/ 1379 w 1626"/>
                <a:gd name="T47" fmla="*/ 2110 h 4099"/>
                <a:gd name="T48" fmla="*/ 1485 w 1626"/>
                <a:gd name="T49" fmla="*/ 1554 h 4099"/>
                <a:gd name="T50" fmla="*/ 1502 w 1626"/>
                <a:gd name="T51" fmla="*/ 1489 h 4099"/>
                <a:gd name="T52" fmla="*/ 1583 w 1626"/>
                <a:gd name="T53" fmla="*/ 816 h 4099"/>
                <a:gd name="T54" fmla="*/ 1583 w 1626"/>
                <a:gd name="T55" fmla="*/ 816 h 4099"/>
                <a:gd name="T56" fmla="*/ 1451 w 1626"/>
                <a:gd name="T57" fmla="*/ 587 h 4099"/>
                <a:gd name="T58" fmla="*/ 1099 w 1626"/>
                <a:gd name="T59" fmla="*/ 570 h 4099"/>
                <a:gd name="T60" fmla="*/ 774 w 1626"/>
                <a:gd name="T61" fmla="*/ 518 h 4099"/>
                <a:gd name="T62" fmla="*/ 835 w 1626"/>
                <a:gd name="T63" fmla="*/ 320 h 4099"/>
                <a:gd name="T64" fmla="*/ 1017 w 1626"/>
                <a:gd name="T65" fmla="*/ 209 h 4099"/>
                <a:gd name="T66" fmla="*/ 1137 w 1626"/>
                <a:gd name="T67" fmla="*/ 154 h 4099"/>
                <a:gd name="T68" fmla="*/ 1368 w 1626"/>
                <a:gd name="T69" fmla="*/ 0 h 4099"/>
                <a:gd name="T70" fmla="*/ 1386 w 1626"/>
                <a:gd name="T71" fmla="*/ 2 h 4099"/>
                <a:gd name="T72" fmla="*/ 1154 w 1626"/>
                <a:gd name="T73" fmla="*/ 154 h 4099"/>
                <a:gd name="T74" fmla="*/ 1034 w 1626"/>
                <a:gd name="T75" fmla="*/ 208 h 4099"/>
                <a:gd name="T76" fmla="*/ 851 w 1626"/>
                <a:gd name="T77" fmla="*/ 318 h 4099"/>
                <a:gd name="T78" fmla="*/ 790 w 1626"/>
                <a:gd name="T79" fmla="*/ 513 h 4099"/>
                <a:gd name="T80" fmla="*/ 1114 w 1626"/>
                <a:gd name="T81" fmla="*/ 563 h 4099"/>
                <a:gd name="T82" fmla="*/ 1467 w 1626"/>
                <a:gd name="T83" fmla="*/ 580 h 4099"/>
                <a:gd name="T84" fmla="*/ 1599 w 1626"/>
                <a:gd name="T85" fmla="*/ 810 h 4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6" h="4099">
                  <a:moveTo>
                    <a:pt x="1599" y="810"/>
                  </a:moveTo>
                  <a:cubicBezTo>
                    <a:pt x="1599" y="810"/>
                    <a:pt x="1599" y="810"/>
                    <a:pt x="1599" y="810"/>
                  </a:cubicBezTo>
                  <a:cubicBezTo>
                    <a:pt x="1626" y="1035"/>
                    <a:pt x="1572" y="1270"/>
                    <a:pt x="1519" y="1487"/>
                  </a:cubicBezTo>
                  <a:cubicBezTo>
                    <a:pt x="1513" y="1508"/>
                    <a:pt x="1508" y="1530"/>
                    <a:pt x="1502" y="1551"/>
                  </a:cubicBezTo>
                  <a:cubicBezTo>
                    <a:pt x="1456" y="1735"/>
                    <a:pt x="1439" y="1926"/>
                    <a:pt x="1397" y="2110"/>
                  </a:cubicBezTo>
                  <a:cubicBezTo>
                    <a:pt x="1356" y="2294"/>
                    <a:pt x="1107" y="2434"/>
                    <a:pt x="967" y="2536"/>
                  </a:cubicBezTo>
                  <a:cubicBezTo>
                    <a:pt x="960" y="2541"/>
                    <a:pt x="956" y="2544"/>
                    <a:pt x="949" y="2549"/>
                  </a:cubicBezTo>
                  <a:cubicBezTo>
                    <a:pt x="882" y="2597"/>
                    <a:pt x="816" y="2644"/>
                    <a:pt x="749" y="2691"/>
                  </a:cubicBezTo>
                  <a:cubicBezTo>
                    <a:pt x="588" y="2804"/>
                    <a:pt x="424" y="2916"/>
                    <a:pt x="279" y="3045"/>
                  </a:cubicBezTo>
                  <a:cubicBezTo>
                    <a:pt x="157" y="3153"/>
                    <a:pt x="18" y="3302"/>
                    <a:pt x="164" y="3438"/>
                  </a:cubicBezTo>
                  <a:cubicBezTo>
                    <a:pt x="317" y="3580"/>
                    <a:pt x="580" y="3644"/>
                    <a:pt x="782" y="3716"/>
                  </a:cubicBezTo>
                  <a:cubicBezTo>
                    <a:pt x="803" y="3724"/>
                    <a:pt x="824" y="3732"/>
                    <a:pt x="845" y="3739"/>
                  </a:cubicBezTo>
                  <a:cubicBezTo>
                    <a:pt x="991" y="3793"/>
                    <a:pt x="1142" y="3847"/>
                    <a:pt x="1273" y="3932"/>
                  </a:cubicBezTo>
                  <a:cubicBezTo>
                    <a:pt x="1332" y="3969"/>
                    <a:pt x="1408" y="4022"/>
                    <a:pt x="1412" y="4099"/>
                  </a:cubicBezTo>
                  <a:cubicBezTo>
                    <a:pt x="1405" y="4099"/>
                    <a:pt x="1401" y="4099"/>
                    <a:pt x="1394" y="4099"/>
                  </a:cubicBezTo>
                  <a:cubicBezTo>
                    <a:pt x="1390" y="4023"/>
                    <a:pt x="1314" y="3970"/>
                    <a:pt x="1255" y="3932"/>
                  </a:cubicBezTo>
                  <a:cubicBezTo>
                    <a:pt x="1124" y="3848"/>
                    <a:pt x="973" y="3793"/>
                    <a:pt x="828" y="3740"/>
                  </a:cubicBezTo>
                  <a:cubicBezTo>
                    <a:pt x="807" y="3732"/>
                    <a:pt x="786" y="3725"/>
                    <a:pt x="764" y="3717"/>
                  </a:cubicBezTo>
                  <a:cubicBezTo>
                    <a:pt x="563" y="3644"/>
                    <a:pt x="299" y="3581"/>
                    <a:pt x="146" y="3438"/>
                  </a:cubicBezTo>
                  <a:cubicBezTo>
                    <a:pt x="0" y="3303"/>
                    <a:pt x="139" y="3153"/>
                    <a:pt x="261" y="3045"/>
                  </a:cubicBezTo>
                  <a:cubicBezTo>
                    <a:pt x="406" y="2916"/>
                    <a:pt x="570" y="2803"/>
                    <a:pt x="731" y="2691"/>
                  </a:cubicBezTo>
                  <a:cubicBezTo>
                    <a:pt x="798" y="2644"/>
                    <a:pt x="865" y="2597"/>
                    <a:pt x="931" y="2549"/>
                  </a:cubicBezTo>
                  <a:cubicBezTo>
                    <a:pt x="938" y="2544"/>
                    <a:pt x="942" y="2541"/>
                    <a:pt x="950" y="2536"/>
                  </a:cubicBezTo>
                  <a:cubicBezTo>
                    <a:pt x="1090" y="2434"/>
                    <a:pt x="1337" y="2294"/>
                    <a:pt x="1379" y="2110"/>
                  </a:cubicBezTo>
                  <a:cubicBezTo>
                    <a:pt x="1421" y="1927"/>
                    <a:pt x="1438" y="1737"/>
                    <a:pt x="1485" y="1554"/>
                  </a:cubicBezTo>
                  <a:cubicBezTo>
                    <a:pt x="1490" y="1533"/>
                    <a:pt x="1496" y="1511"/>
                    <a:pt x="1502" y="1489"/>
                  </a:cubicBezTo>
                  <a:cubicBezTo>
                    <a:pt x="1555" y="1273"/>
                    <a:pt x="1609" y="1041"/>
                    <a:pt x="1583" y="816"/>
                  </a:cubicBezTo>
                  <a:cubicBezTo>
                    <a:pt x="1583" y="816"/>
                    <a:pt x="1583" y="816"/>
                    <a:pt x="1583" y="816"/>
                  </a:cubicBezTo>
                  <a:cubicBezTo>
                    <a:pt x="1570" y="726"/>
                    <a:pt x="1538" y="633"/>
                    <a:pt x="1451" y="587"/>
                  </a:cubicBezTo>
                  <a:cubicBezTo>
                    <a:pt x="1349" y="533"/>
                    <a:pt x="1207" y="561"/>
                    <a:pt x="1099" y="570"/>
                  </a:cubicBezTo>
                  <a:cubicBezTo>
                    <a:pt x="998" y="579"/>
                    <a:pt x="854" y="593"/>
                    <a:pt x="774" y="518"/>
                  </a:cubicBezTo>
                  <a:cubicBezTo>
                    <a:pt x="704" y="453"/>
                    <a:pt x="785" y="362"/>
                    <a:pt x="835" y="320"/>
                  </a:cubicBezTo>
                  <a:cubicBezTo>
                    <a:pt x="887" y="276"/>
                    <a:pt x="953" y="240"/>
                    <a:pt x="1017" y="209"/>
                  </a:cubicBezTo>
                  <a:cubicBezTo>
                    <a:pt x="1057" y="190"/>
                    <a:pt x="1097" y="171"/>
                    <a:pt x="1137" y="154"/>
                  </a:cubicBezTo>
                  <a:cubicBezTo>
                    <a:pt x="1205" y="124"/>
                    <a:pt x="1345" y="84"/>
                    <a:pt x="1368" y="0"/>
                  </a:cubicBezTo>
                  <a:cubicBezTo>
                    <a:pt x="1375" y="1"/>
                    <a:pt x="1379" y="1"/>
                    <a:pt x="1386" y="2"/>
                  </a:cubicBezTo>
                  <a:cubicBezTo>
                    <a:pt x="1358" y="87"/>
                    <a:pt x="1225" y="123"/>
                    <a:pt x="1154" y="154"/>
                  </a:cubicBezTo>
                  <a:cubicBezTo>
                    <a:pt x="1114" y="171"/>
                    <a:pt x="1074" y="189"/>
                    <a:pt x="1034" y="208"/>
                  </a:cubicBezTo>
                  <a:cubicBezTo>
                    <a:pt x="970" y="238"/>
                    <a:pt x="904" y="274"/>
                    <a:pt x="851" y="318"/>
                  </a:cubicBezTo>
                  <a:cubicBezTo>
                    <a:pt x="802" y="359"/>
                    <a:pt x="721" y="449"/>
                    <a:pt x="790" y="513"/>
                  </a:cubicBezTo>
                  <a:cubicBezTo>
                    <a:pt x="870" y="587"/>
                    <a:pt x="1014" y="572"/>
                    <a:pt x="1114" y="563"/>
                  </a:cubicBezTo>
                  <a:cubicBezTo>
                    <a:pt x="1223" y="554"/>
                    <a:pt x="1365" y="526"/>
                    <a:pt x="1467" y="580"/>
                  </a:cubicBezTo>
                  <a:cubicBezTo>
                    <a:pt x="1554" y="626"/>
                    <a:pt x="1584" y="718"/>
                    <a:pt x="1599" y="8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4"/>
            <p:cNvSpPr>
              <a:spLocks/>
            </p:cNvSpPr>
            <p:nvPr userDrawn="1"/>
          </p:nvSpPr>
          <p:spPr bwMode="auto">
            <a:xfrm>
              <a:off x="247" y="3053"/>
              <a:ext cx="632" cy="1263"/>
            </a:xfrm>
            <a:custGeom>
              <a:avLst/>
              <a:gdLst>
                <a:gd name="T0" fmla="*/ 1990 w 2025"/>
                <a:gd name="T1" fmla="*/ 692 h 4046"/>
                <a:gd name="T2" fmla="*/ 1990 w 2025"/>
                <a:gd name="T3" fmla="*/ 693 h 4046"/>
                <a:gd name="T4" fmla="*/ 1901 w 2025"/>
                <a:gd name="T5" fmla="*/ 1444 h 4046"/>
                <a:gd name="T6" fmla="*/ 1881 w 2025"/>
                <a:gd name="T7" fmla="*/ 1516 h 4046"/>
                <a:gd name="T8" fmla="*/ 1783 w 2025"/>
                <a:gd name="T9" fmla="*/ 1863 h 4046"/>
                <a:gd name="T10" fmla="*/ 1766 w 2025"/>
                <a:gd name="T11" fmla="*/ 2004 h 4046"/>
                <a:gd name="T12" fmla="*/ 1749 w 2025"/>
                <a:gd name="T13" fmla="*/ 2096 h 4046"/>
                <a:gd name="T14" fmla="*/ 1207 w 2025"/>
                <a:gd name="T15" fmla="*/ 2518 h 4046"/>
                <a:gd name="T16" fmla="*/ 1183 w 2025"/>
                <a:gd name="T17" fmla="*/ 2532 h 4046"/>
                <a:gd name="T18" fmla="*/ 937 w 2025"/>
                <a:gd name="T19" fmla="*/ 2674 h 4046"/>
                <a:gd name="T20" fmla="*/ 358 w 2025"/>
                <a:gd name="T21" fmla="*/ 3028 h 4046"/>
                <a:gd name="T22" fmla="*/ 212 w 2025"/>
                <a:gd name="T23" fmla="*/ 3418 h 4046"/>
                <a:gd name="T24" fmla="*/ 980 w 2025"/>
                <a:gd name="T25" fmla="*/ 3682 h 4046"/>
                <a:gd name="T26" fmla="*/ 1054 w 2025"/>
                <a:gd name="T27" fmla="*/ 3702 h 4046"/>
                <a:gd name="T28" fmla="*/ 1556 w 2025"/>
                <a:gd name="T29" fmla="*/ 3870 h 4046"/>
                <a:gd name="T30" fmla="*/ 1769 w 2025"/>
                <a:gd name="T31" fmla="*/ 4046 h 4046"/>
                <a:gd name="T32" fmla="*/ 1751 w 2025"/>
                <a:gd name="T33" fmla="*/ 4046 h 4046"/>
                <a:gd name="T34" fmla="*/ 1538 w 2025"/>
                <a:gd name="T35" fmla="*/ 3871 h 4046"/>
                <a:gd name="T36" fmla="*/ 1038 w 2025"/>
                <a:gd name="T37" fmla="*/ 3703 h 4046"/>
                <a:gd name="T38" fmla="*/ 964 w 2025"/>
                <a:gd name="T39" fmla="*/ 3682 h 4046"/>
                <a:gd name="T40" fmla="*/ 194 w 2025"/>
                <a:gd name="T41" fmla="*/ 3418 h 4046"/>
                <a:gd name="T42" fmla="*/ 340 w 2025"/>
                <a:gd name="T43" fmla="*/ 3028 h 4046"/>
                <a:gd name="T44" fmla="*/ 920 w 2025"/>
                <a:gd name="T45" fmla="*/ 2674 h 4046"/>
                <a:gd name="T46" fmla="*/ 1165 w 2025"/>
                <a:gd name="T47" fmla="*/ 2532 h 4046"/>
                <a:gd name="T48" fmla="*/ 1189 w 2025"/>
                <a:gd name="T49" fmla="*/ 2518 h 4046"/>
                <a:gd name="T50" fmla="*/ 1731 w 2025"/>
                <a:gd name="T51" fmla="*/ 2096 h 4046"/>
                <a:gd name="T52" fmla="*/ 1748 w 2025"/>
                <a:gd name="T53" fmla="*/ 2004 h 4046"/>
                <a:gd name="T54" fmla="*/ 1766 w 2025"/>
                <a:gd name="T55" fmla="*/ 1864 h 4046"/>
                <a:gd name="T56" fmla="*/ 1864 w 2025"/>
                <a:gd name="T57" fmla="*/ 1518 h 4046"/>
                <a:gd name="T58" fmla="*/ 1884 w 2025"/>
                <a:gd name="T59" fmla="*/ 1446 h 4046"/>
                <a:gd name="T60" fmla="*/ 1973 w 2025"/>
                <a:gd name="T61" fmla="*/ 698 h 4046"/>
                <a:gd name="T62" fmla="*/ 1973 w 2025"/>
                <a:gd name="T63" fmla="*/ 698 h 4046"/>
                <a:gd name="T64" fmla="*/ 1834 w 2025"/>
                <a:gd name="T65" fmla="*/ 428 h 4046"/>
                <a:gd name="T66" fmla="*/ 1394 w 2025"/>
                <a:gd name="T67" fmla="*/ 422 h 4046"/>
                <a:gd name="T68" fmla="*/ 1016 w 2025"/>
                <a:gd name="T69" fmla="*/ 419 h 4046"/>
                <a:gd name="T70" fmla="*/ 1091 w 2025"/>
                <a:gd name="T71" fmla="*/ 245 h 4046"/>
                <a:gd name="T72" fmla="*/ 1311 w 2025"/>
                <a:gd name="T73" fmla="*/ 145 h 4046"/>
                <a:gd name="T74" fmla="*/ 1447 w 2025"/>
                <a:gd name="T75" fmla="*/ 104 h 4046"/>
                <a:gd name="T76" fmla="*/ 1721 w 2025"/>
                <a:gd name="T77" fmla="*/ 0 h 4046"/>
                <a:gd name="T78" fmla="*/ 1739 w 2025"/>
                <a:gd name="T79" fmla="*/ 3 h 4046"/>
                <a:gd name="T80" fmla="*/ 1464 w 2025"/>
                <a:gd name="T81" fmla="*/ 104 h 4046"/>
                <a:gd name="T82" fmla="*/ 1328 w 2025"/>
                <a:gd name="T83" fmla="*/ 144 h 4046"/>
                <a:gd name="T84" fmla="*/ 1108 w 2025"/>
                <a:gd name="T85" fmla="*/ 243 h 4046"/>
                <a:gd name="T86" fmla="*/ 1032 w 2025"/>
                <a:gd name="T87" fmla="*/ 414 h 4046"/>
                <a:gd name="T88" fmla="*/ 1409 w 2025"/>
                <a:gd name="T89" fmla="*/ 415 h 4046"/>
                <a:gd name="T90" fmla="*/ 1850 w 2025"/>
                <a:gd name="T91" fmla="*/ 421 h 4046"/>
                <a:gd name="T92" fmla="*/ 1990 w 2025"/>
                <a:gd name="T93" fmla="*/ 692 h 4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25" h="4046">
                  <a:moveTo>
                    <a:pt x="1990" y="692"/>
                  </a:moveTo>
                  <a:cubicBezTo>
                    <a:pt x="1990" y="692"/>
                    <a:pt x="1990" y="692"/>
                    <a:pt x="1990" y="693"/>
                  </a:cubicBezTo>
                  <a:cubicBezTo>
                    <a:pt x="2025" y="943"/>
                    <a:pt x="1965" y="1203"/>
                    <a:pt x="1901" y="1444"/>
                  </a:cubicBezTo>
                  <a:cubicBezTo>
                    <a:pt x="1895" y="1468"/>
                    <a:pt x="1888" y="1492"/>
                    <a:pt x="1881" y="1516"/>
                  </a:cubicBezTo>
                  <a:cubicBezTo>
                    <a:pt x="1849" y="1631"/>
                    <a:pt x="1808" y="1749"/>
                    <a:pt x="1783" y="1863"/>
                  </a:cubicBezTo>
                  <a:cubicBezTo>
                    <a:pt x="1773" y="1908"/>
                    <a:pt x="1769" y="1957"/>
                    <a:pt x="1766" y="2004"/>
                  </a:cubicBezTo>
                  <a:cubicBezTo>
                    <a:pt x="1764" y="2037"/>
                    <a:pt x="1760" y="2069"/>
                    <a:pt x="1749" y="2096"/>
                  </a:cubicBezTo>
                  <a:cubicBezTo>
                    <a:pt x="1664" y="2291"/>
                    <a:pt x="1382" y="2415"/>
                    <a:pt x="1207" y="2518"/>
                  </a:cubicBezTo>
                  <a:cubicBezTo>
                    <a:pt x="1197" y="2524"/>
                    <a:pt x="1192" y="2526"/>
                    <a:pt x="1183" y="2532"/>
                  </a:cubicBezTo>
                  <a:cubicBezTo>
                    <a:pt x="1101" y="2580"/>
                    <a:pt x="1019" y="2627"/>
                    <a:pt x="937" y="2674"/>
                  </a:cubicBezTo>
                  <a:cubicBezTo>
                    <a:pt x="741" y="2786"/>
                    <a:pt x="541" y="2898"/>
                    <a:pt x="358" y="3028"/>
                  </a:cubicBezTo>
                  <a:cubicBezTo>
                    <a:pt x="222" y="3125"/>
                    <a:pt x="18" y="3284"/>
                    <a:pt x="212" y="3418"/>
                  </a:cubicBezTo>
                  <a:cubicBezTo>
                    <a:pt x="422" y="3563"/>
                    <a:pt x="729" y="3612"/>
                    <a:pt x="980" y="3682"/>
                  </a:cubicBezTo>
                  <a:cubicBezTo>
                    <a:pt x="1005" y="3688"/>
                    <a:pt x="1030" y="3695"/>
                    <a:pt x="1054" y="3702"/>
                  </a:cubicBezTo>
                  <a:cubicBezTo>
                    <a:pt x="1224" y="3749"/>
                    <a:pt x="1397" y="3797"/>
                    <a:pt x="1556" y="3870"/>
                  </a:cubicBezTo>
                  <a:cubicBezTo>
                    <a:pt x="1629" y="3904"/>
                    <a:pt x="1751" y="3954"/>
                    <a:pt x="1769" y="4046"/>
                  </a:cubicBezTo>
                  <a:cubicBezTo>
                    <a:pt x="1762" y="4046"/>
                    <a:pt x="1758" y="4046"/>
                    <a:pt x="1751" y="4046"/>
                  </a:cubicBezTo>
                  <a:cubicBezTo>
                    <a:pt x="1733" y="3954"/>
                    <a:pt x="1612" y="3905"/>
                    <a:pt x="1538" y="3871"/>
                  </a:cubicBezTo>
                  <a:cubicBezTo>
                    <a:pt x="1380" y="3797"/>
                    <a:pt x="1207" y="3749"/>
                    <a:pt x="1038" y="3703"/>
                  </a:cubicBezTo>
                  <a:cubicBezTo>
                    <a:pt x="1013" y="3696"/>
                    <a:pt x="988" y="3689"/>
                    <a:pt x="964" y="3682"/>
                  </a:cubicBezTo>
                  <a:cubicBezTo>
                    <a:pt x="712" y="3613"/>
                    <a:pt x="404" y="3563"/>
                    <a:pt x="194" y="3418"/>
                  </a:cubicBezTo>
                  <a:cubicBezTo>
                    <a:pt x="0" y="3284"/>
                    <a:pt x="204" y="3125"/>
                    <a:pt x="340" y="3028"/>
                  </a:cubicBezTo>
                  <a:cubicBezTo>
                    <a:pt x="523" y="2898"/>
                    <a:pt x="723" y="2786"/>
                    <a:pt x="920" y="2674"/>
                  </a:cubicBezTo>
                  <a:cubicBezTo>
                    <a:pt x="1002" y="2627"/>
                    <a:pt x="1084" y="2580"/>
                    <a:pt x="1165" y="2532"/>
                  </a:cubicBezTo>
                  <a:cubicBezTo>
                    <a:pt x="1175" y="2526"/>
                    <a:pt x="1180" y="2523"/>
                    <a:pt x="1189" y="2518"/>
                  </a:cubicBezTo>
                  <a:cubicBezTo>
                    <a:pt x="1364" y="2414"/>
                    <a:pt x="1646" y="2291"/>
                    <a:pt x="1731" y="2096"/>
                  </a:cubicBezTo>
                  <a:cubicBezTo>
                    <a:pt x="1742" y="2070"/>
                    <a:pt x="1746" y="2037"/>
                    <a:pt x="1748" y="2004"/>
                  </a:cubicBezTo>
                  <a:cubicBezTo>
                    <a:pt x="1751" y="1957"/>
                    <a:pt x="1755" y="1909"/>
                    <a:pt x="1766" y="1864"/>
                  </a:cubicBezTo>
                  <a:cubicBezTo>
                    <a:pt x="1791" y="1750"/>
                    <a:pt x="1831" y="1633"/>
                    <a:pt x="1864" y="1518"/>
                  </a:cubicBezTo>
                  <a:cubicBezTo>
                    <a:pt x="1871" y="1494"/>
                    <a:pt x="1877" y="1470"/>
                    <a:pt x="1884" y="1446"/>
                  </a:cubicBezTo>
                  <a:cubicBezTo>
                    <a:pt x="1948" y="1206"/>
                    <a:pt x="2007" y="948"/>
                    <a:pt x="1973" y="698"/>
                  </a:cubicBezTo>
                  <a:cubicBezTo>
                    <a:pt x="1973" y="698"/>
                    <a:pt x="1973" y="698"/>
                    <a:pt x="1973" y="698"/>
                  </a:cubicBezTo>
                  <a:cubicBezTo>
                    <a:pt x="1958" y="597"/>
                    <a:pt x="1925" y="489"/>
                    <a:pt x="1834" y="428"/>
                  </a:cubicBezTo>
                  <a:cubicBezTo>
                    <a:pt x="1712" y="345"/>
                    <a:pt x="1526" y="398"/>
                    <a:pt x="1394" y="422"/>
                  </a:cubicBezTo>
                  <a:cubicBezTo>
                    <a:pt x="1285" y="441"/>
                    <a:pt x="1118" y="482"/>
                    <a:pt x="1016" y="419"/>
                  </a:cubicBezTo>
                  <a:cubicBezTo>
                    <a:pt x="929" y="366"/>
                    <a:pt x="1052" y="271"/>
                    <a:pt x="1091" y="245"/>
                  </a:cubicBezTo>
                  <a:cubicBezTo>
                    <a:pt x="1157" y="202"/>
                    <a:pt x="1236" y="171"/>
                    <a:pt x="1311" y="145"/>
                  </a:cubicBezTo>
                  <a:cubicBezTo>
                    <a:pt x="1356" y="130"/>
                    <a:pt x="1402" y="116"/>
                    <a:pt x="1447" y="104"/>
                  </a:cubicBezTo>
                  <a:cubicBezTo>
                    <a:pt x="1518" y="85"/>
                    <a:pt x="1681" y="74"/>
                    <a:pt x="1721" y="0"/>
                  </a:cubicBezTo>
                  <a:cubicBezTo>
                    <a:pt x="1728" y="1"/>
                    <a:pt x="1732" y="2"/>
                    <a:pt x="1739" y="3"/>
                  </a:cubicBezTo>
                  <a:cubicBezTo>
                    <a:pt x="1693" y="76"/>
                    <a:pt x="1538" y="84"/>
                    <a:pt x="1464" y="104"/>
                  </a:cubicBezTo>
                  <a:cubicBezTo>
                    <a:pt x="1418" y="116"/>
                    <a:pt x="1372" y="129"/>
                    <a:pt x="1328" y="144"/>
                  </a:cubicBezTo>
                  <a:cubicBezTo>
                    <a:pt x="1252" y="170"/>
                    <a:pt x="1174" y="200"/>
                    <a:pt x="1108" y="243"/>
                  </a:cubicBezTo>
                  <a:cubicBezTo>
                    <a:pt x="1069" y="268"/>
                    <a:pt x="946" y="362"/>
                    <a:pt x="1032" y="414"/>
                  </a:cubicBezTo>
                  <a:cubicBezTo>
                    <a:pt x="1135" y="475"/>
                    <a:pt x="1300" y="434"/>
                    <a:pt x="1409" y="415"/>
                  </a:cubicBezTo>
                  <a:cubicBezTo>
                    <a:pt x="1541" y="391"/>
                    <a:pt x="1728" y="338"/>
                    <a:pt x="1850" y="421"/>
                  </a:cubicBezTo>
                  <a:cubicBezTo>
                    <a:pt x="1941" y="482"/>
                    <a:pt x="1972" y="589"/>
                    <a:pt x="1990" y="6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65"/>
            <p:cNvSpPr>
              <a:spLocks/>
            </p:cNvSpPr>
            <p:nvPr userDrawn="1"/>
          </p:nvSpPr>
          <p:spPr bwMode="auto">
            <a:xfrm>
              <a:off x="279" y="3069"/>
              <a:ext cx="728" cy="1247"/>
            </a:xfrm>
            <a:custGeom>
              <a:avLst/>
              <a:gdLst>
                <a:gd name="T0" fmla="*/ 2287 w 2329"/>
                <a:gd name="T1" fmla="*/ 600 h 3992"/>
                <a:gd name="T2" fmla="*/ 2287 w 2329"/>
                <a:gd name="T3" fmla="*/ 600 h 3992"/>
                <a:gd name="T4" fmla="*/ 2187 w 2329"/>
                <a:gd name="T5" fmla="*/ 1415 h 3992"/>
                <a:gd name="T6" fmla="*/ 2163 w 2329"/>
                <a:gd name="T7" fmla="*/ 1494 h 3992"/>
                <a:gd name="T8" fmla="*/ 2048 w 2329"/>
                <a:gd name="T9" fmla="*/ 1854 h 3992"/>
                <a:gd name="T10" fmla="*/ 2026 w 2329"/>
                <a:gd name="T11" fmla="*/ 1986 h 3992"/>
                <a:gd name="T12" fmla="*/ 1999 w 2329"/>
                <a:gd name="T13" fmla="*/ 2078 h 3992"/>
                <a:gd name="T14" fmla="*/ 1745 w 2329"/>
                <a:gd name="T15" fmla="*/ 2290 h 3992"/>
                <a:gd name="T16" fmla="*/ 1350 w 2329"/>
                <a:gd name="T17" fmla="*/ 2499 h 3992"/>
                <a:gd name="T18" fmla="*/ 1320 w 2329"/>
                <a:gd name="T19" fmla="*/ 2514 h 3992"/>
                <a:gd name="T20" fmla="*/ 1030 w 2329"/>
                <a:gd name="T21" fmla="*/ 2656 h 3992"/>
                <a:gd name="T22" fmla="*/ 344 w 2329"/>
                <a:gd name="T23" fmla="*/ 3010 h 3992"/>
                <a:gd name="T24" fmla="*/ 85 w 2329"/>
                <a:gd name="T25" fmla="*/ 3200 h 3992"/>
                <a:gd name="T26" fmla="*/ 169 w 2329"/>
                <a:gd name="T27" fmla="*/ 3397 h 3992"/>
                <a:gd name="T28" fmla="*/ 1082 w 2329"/>
                <a:gd name="T29" fmla="*/ 3645 h 3992"/>
                <a:gd name="T30" fmla="*/ 1167 w 2329"/>
                <a:gd name="T31" fmla="*/ 3664 h 3992"/>
                <a:gd name="T32" fmla="*/ 1764 w 2329"/>
                <a:gd name="T33" fmla="*/ 3823 h 3992"/>
                <a:gd name="T34" fmla="*/ 2025 w 2329"/>
                <a:gd name="T35" fmla="*/ 3992 h 3992"/>
                <a:gd name="T36" fmla="*/ 2007 w 2329"/>
                <a:gd name="T37" fmla="*/ 3992 h 3992"/>
                <a:gd name="T38" fmla="*/ 1747 w 2329"/>
                <a:gd name="T39" fmla="*/ 3823 h 3992"/>
                <a:gd name="T40" fmla="*/ 1151 w 2329"/>
                <a:gd name="T41" fmla="*/ 3665 h 3992"/>
                <a:gd name="T42" fmla="*/ 1066 w 2329"/>
                <a:gd name="T43" fmla="*/ 3646 h 3992"/>
                <a:gd name="T44" fmla="*/ 151 w 2329"/>
                <a:gd name="T45" fmla="*/ 3397 h 3992"/>
                <a:gd name="T46" fmla="*/ 64 w 2329"/>
                <a:gd name="T47" fmla="*/ 3204 h 3992"/>
                <a:gd name="T48" fmla="*/ 326 w 2329"/>
                <a:gd name="T49" fmla="*/ 3010 h 3992"/>
                <a:gd name="T50" fmla="*/ 1013 w 2329"/>
                <a:gd name="T51" fmla="*/ 2656 h 3992"/>
                <a:gd name="T52" fmla="*/ 1302 w 2329"/>
                <a:gd name="T53" fmla="*/ 2514 h 3992"/>
                <a:gd name="T54" fmla="*/ 1332 w 2329"/>
                <a:gd name="T55" fmla="*/ 2499 h 3992"/>
                <a:gd name="T56" fmla="*/ 1727 w 2329"/>
                <a:gd name="T57" fmla="*/ 2290 h 3992"/>
                <a:gd name="T58" fmla="*/ 1981 w 2329"/>
                <a:gd name="T59" fmla="*/ 2078 h 3992"/>
                <a:gd name="T60" fmla="*/ 2008 w 2329"/>
                <a:gd name="T61" fmla="*/ 1986 h 3992"/>
                <a:gd name="T62" fmla="*/ 2030 w 2329"/>
                <a:gd name="T63" fmla="*/ 1854 h 3992"/>
                <a:gd name="T64" fmla="*/ 2146 w 2329"/>
                <a:gd name="T65" fmla="*/ 1495 h 3992"/>
                <a:gd name="T66" fmla="*/ 2169 w 2329"/>
                <a:gd name="T67" fmla="*/ 1417 h 3992"/>
                <a:gd name="T68" fmla="*/ 2270 w 2329"/>
                <a:gd name="T69" fmla="*/ 605 h 3992"/>
                <a:gd name="T70" fmla="*/ 2270 w 2329"/>
                <a:gd name="T71" fmla="*/ 604 h 3992"/>
                <a:gd name="T72" fmla="*/ 2104 w 2329"/>
                <a:gd name="T73" fmla="*/ 293 h 3992"/>
                <a:gd name="T74" fmla="*/ 1588 w 2329"/>
                <a:gd name="T75" fmla="*/ 267 h 3992"/>
                <a:gd name="T76" fmla="*/ 1154 w 2329"/>
                <a:gd name="T77" fmla="*/ 307 h 3992"/>
                <a:gd name="T78" fmla="*/ 1245 w 2329"/>
                <a:gd name="T79" fmla="*/ 161 h 3992"/>
                <a:gd name="T80" fmla="*/ 1505 w 2329"/>
                <a:gd name="T81" fmla="*/ 78 h 3992"/>
                <a:gd name="T82" fmla="*/ 1656 w 2329"/>
                <a:gd name="T83" fmla="*/ 51 h 3992"/>
                <a:gd name="T84" fmla="*/ 1974 w 2329"/>
                <a:gd name="T85" fmla="*/ 0 h 3992"/>
                <a:gd name="T86" fmla="*/ 1991 w 2329"/>
                <a:gd name="T87" fmla="*/ 2 h 3992"/>
                <a:gd name="T88" fmla="*/ 1896 w 2329"/>
                <a:gd name="T89" fmla="*/ 28 h 3992"/>
                <a:gd name="T90" fmla="*/ 1673 w 2329"/>
                <a:gd name="T91" fmla="*/ 51 h 3992"/>
                <a:gd name="T92" fmla="*/ 1521 w 2329"/>
                <a:gd name="T93" fmla="*/ 77 h 3992"/>
                <a:gd name="T94" fmla="*/ 1262 w 2329"/>
                <a:gd name="T95" fmla="*/ 159 h 3992"/>
                <a:gd name="T96" fmla="*/ 1170 w 2329"/>
                <a:gd name="T97" fmla="*/ 302 h 3992"/>
                <a:gd name="T98" fmla="*/ 1602 w 2329"/>
                <a:gd name="T99" fmla="*/ 260 h 3992"/>
                <a:gd name="T100" fmla="*/ 2120 w 2329"/>
                <a:gd name="T101" fmla="*/ 287 h 3992"/>
                <a:gd name="T102" fmla="*/ 2287 w 2329"/>
                <a:gd name="T103" fmla="*/ 600 h 3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29" h="3992">
                  <a:moveTo>
                    <a:pt x="2287" y="600"/>
                  </a:moveTo>
                  <a:cubicBezTo>
                    <a:pt x="2287" y="600"/>
                    <a:pt x="2287" y="600"/>
                    <a:pt x="2287" y="600"/>
                  </a:cubicBezTo>
                  <a:cubicBezTo>
                    <a:pt x="2329" y="870"/>
                    <a:pt x="2262" y="1157"/>
                    <a:pt x="2187" y="1415"/>
                  </a:cubicBezTo>
                  <a:cubicBezTo>
                    <a:pt x="2179" y="1442"/>
                    <a:pt x="2171" y="1468"/>
                    <a:pt x="2163" y="1494"/>
                  </a:cubicBezTo>
                  <a:cubicBezTo>
                    <a:pt x="2126" y="1614"/>
                    <a:pt x="2079" y="1735"/>
                    <a:pt x="2048" y="1854"/>
                  </a:cubicBezTo>
                  <a:cubicBezTo>
                    <a:pt x="2037" y="1896"/>
                    <a:pt x="2030" y="1941"/>
                    <a:pt x="2026" y="1986"/>
                  </a:cubicBezTo>
                  <a:cubicBezTo>
                    <a:pt x="2022" y="2021"/>
                    <a:pt x="2016" y="2052"/>
                    <a:pt x="1999" y="2078"/>
                  </a:cubicBezTo>
                  <a:cubicBezTo>
                    <a:pt x="1940" y="2170"/>
                    <a:pt x="1838" y="2234"/>
                    <a:pt x="1745" y="2290"/>
                  </a:cubicBezTo>
                  <a:cubicBezTo>
                    <a:pt x="1618" y="2367"/>
                    <a:pt x="1483" y="2432"/>
                    <a:pt x="1350" y="2499"/>
                  </a:cubicBezTo>
                  <a:cubicBezTo>
                    <a:pt x="1338" y="2505"/>
                    <a:pt x="1332" y="2508"/>
                    <a:pt x="1320" y="2514"/>
                  </a:cubicBezTo>
                  <a:cubicBezTo>
                    <a:pt x="1224" y="2562"/>
                    <a:pt x="1127" y="2609"/>
                    <a:pt x="1030" y="2656"/>
                  </a:cubicBezTo>
                  <a:cubicBezTo>
                    <a:pt x="798" y="2768"/>
                    <a:pt x="565" y="2880"/>
                    <a:pt x="344" y="3010"/>
                  </a:cubicBezTo>
                  <a:cubicBezTo>
                    <a:pt x="258" y="3061"/>
                    <a:pt x="145" y="3116"/>
                    <a:pt x="85" y="3200"/>
                  </a:cubicBezTo>
                  <a:cubicBezTo>
                    <a:pt x="20" y="3291"/>
                    <a:pt x="89" y="3354"/>
                    <a:pt x="169" y="3397"/>
                  </a:cubicBezTo>
                  <a:cubicBezTo>
                    <a:pt x="433" y="3540"/>
                    <a:pt x="782" y="3580"/>
                    <a:pt x="1082" y="3645"/>
                  </a:cubicBezTo>
                  <a:cubicBezTo>
                    <a:pt x="1111" y="3652"/>
                    <a:pt x="1139" y="3658"/>
                    <a:pt x="1167" y="3664"/>
                  </a:cubicBezTo>
                  <a:cubicBezTo>
                    <a:pt x="1368" y="3707"/>
                    <a:pt x="1572" y="3752"/>
                    <a:pt x="1764" y="3823"/>
                  </a:cubicBezTo>
                  <a:cubicBezTo>
                    <a:pt x="1847" y="3853"/>
                    <a:pt x="1992" y="3896"/>
                    <a:pt x="2025" y="3992"/>
                  </a:cubicBezTo>
                  <a:cubicBezTo>
                    <a:pt x="2018" y="3992"/>
                    <a:pt x="2014" y="3992"/>
                    <a:pt x="2007" y="3992"/>
                  </a:cubicBezTo>
                  <a:cubicBezTo>
                    <a:pt x="1974" y="3897"/>
                    <a:pt x="1829" y="3854"/>
                    <a:pt x="1747" y="3823"/>
                  </a:cubicBezTo>
                  <a:cubicBezTo>
                    <a:pt x="1556" y="3753"/>
                    <a:pt x="1351" y="3708"/>
                    <a:pt x="1151" y="3665"/>
                  </a:cubicBezTo>
                  <a:cubicBezTo>
                    <a:pt x="1123" y="3658"/>
                    <a:pt x="1094" y="3652"/>
                    <a:pt x="1066" y="3646"/>
                  </a:cubicBezTo>
                  <a:cubicBezTo>
                    <a:pt x="765" y="3581"/>
                    <a:pt x="428" y="3535"/>
                    <a:pt x="151" y="3397"/>
                  </a:cubicBezTo>
                  <a:cubicBezTo>
                    <a:pt x="76" y="3360"/>
                    <a:pt x="0" y="3288"/>
                    <a:pt x="64" y="3204"/>
                  </a:cubicBezTo>
                  <a:cubicBezTo>
                    <a:pt x="130" y="3119"/>
                    <a:pt x="236" y="3064"/>
                    <a:pt x="326" y="3010"/>
                  </a:cubicBezTo>
                  <a:cubicBezTo>
                    <a:pt x="547" y="2879"/>
                    <a:pt x="781" y="2768"/>
                    <a:pt x="1013" y="2656"/>
                  </a:cubicBezTo>
                  <a:cubicBezTo>
                    <a:pt x="1109" y="2609"/>
                    <a:pt x="1206" y="2562"/>
                    <a:pt x="1302" y="2514"/>
                  </a:cubicBezTo>
                  <a:cubicBezTo>
                    <a:pt x="1314" y="2508"/>
                    <a:pt x="1320" y="2505"/>
                    <a:pt x="1332" y="2499"/>
                  </a:cubicBezTo>
                  <a:cubicBezTo>
                    <a:pt x="1466" y="2432"/>
                    <a:pt x="1600" y="2367"/>
                    <a:pt x="1727" y="2290"/>
                  </a:cubicBezTo>
                  <a:cubicBezTo>
                    <a:pt x="1820" y="2233"/>
                    <a:pt x="1922" y="2170"/>
                    <a:pt x="1981" y="2078"/>
                  </a:cubicBezTo>
                  <a:cubicBezTo>
                    <a:pt x="1998" y="2052"/>
                    <a:pt x="2004" y="2021"/>
                    <a:pt x="2008" y="1986"/>
                  </a:cubicBezTo>
                  <a:cubicBezTo>
                    <a:pt x="2013" y="1942"/>
                    <a:pt x="2019" y="1897"/>
                    <a:pt x="2030" y="1854"/>
                  </a:cubicBezTo>
                  <a:cubicBezTo>
                    <a:pt x="2061" y="1736"/>
                    <a:pt x="2108" y="1615"/>
                    <a:pt x="2146" y="1495"/>
                  </a:cubicBezTo>
                  <a:cubicBezTo>
                    <a:pt x="2154" y="1469"/>
                    <a:pt x="2161" y="1443"/>
                    <a:pt x="2169" y="1417"/>
                  </a:cubicBezTo>
                  <a:cubicBezTo>
                    <a:pt x="2245" y="1159"/>
                    <a:pt x="2313" y="874"/>
                    <a:pt x="2270" y="605"/>
                  </a:cubicBezTo>
                  <a:cubicBezTo>
                    <a:pt x="2270" y="605"/>
                    <a:pt x="2270" y="605"/>
                    <a:pt x="2270" y="604"/>
                  </a:cubicBezTo>
                  <a:cubicBezTo>
                    <a:pt x="2253" y="486"/>
                    <a:pt x="2204" y="363"/>
                    <a:pt x="2104" y="293"/>
                  </a:cubicBezTo>
                  <a:cubicBezTo>
                    <a:pt x="1961" y="193"/>
                    <a:pt x="1747" y="233"/>
                    <a:pt x="1588" y="267"/>
                  </a:cubicBezTo>
                  <a:cubicBezTo>
                    <a:pt x="1461" y="294"/>
                    <a:pt x="1284" y="353"/>
                    <a:pt x="1154" y="307"/>
                  </a:cubicBezTo>
                  <a:cubicBezTo>
                    <a:pt x="1052" y="271"/>
                    <a:pt x="1222" y="173"/>
                    <a:pt x="1245" y="161"/>
                  </a:cubicBezTo>
                  <a:cubicBezTo>
                    <a:pt x="1325" y="121"/>
                    <a:pt x="1417" y="96"/>
                    <a:pt x="1505" y="78"/>
                  </a:cubicBezTo>
                  <a:cubicBezTo>
                    <a:pt x="1554" y="67"/>
                    <a:pt x="1606" y="58"/>
                    <a:pt x="1656" y="51"/>
                  </a:cubicBezTo>
                  <a:cubicBezTo>
                    <a:pt x="1733" y="41"/>
                    <a:pt x="1910" y="57"/>
                    <a:pt x="1974" y="0"/>
                  </a:cubicBezTo>
                  <a:cubicBezTo>
                    <a:pt x="1981" y="1"/>
                    <a:pt x="1984" y="1"/>
                    <a:pt x="1991" y="2"/>
                  </a:cubicBezTo>
                  <a:cubicBezTo>
                    <a:pt x="1966" y="24"/>
                    <a:pt x="1927" y="25"/>
                    <a:pt x="1896" y="28"/>
                  </a:cubicBezTo>
                  <a:cubicBezTo>
                    <a:pt x="1822" y="37"/>
                    <a:pt x="1746" y="42"/>
                    <a:pt x="1673" y="51"/>
                  </a:cubicBezTo>
                  <a:cubicBezTo>
                    <a:pt x="1622" y="58"/>
                    <a:pt x="1571" y="66"/>
                    <a:pt x="1521" y="77"/>
                  </a:cubicBezTo>
                  <a:cubicBezTo>
                    <a:pt x="1434" y="95"/>
                    <a:pt x="1341" y="119"/>
                    <a:pt x="1262" y="159"/>
                  </a:cubicBezTo>
                  <a:cubicBezTo>
                    <a:pt x="1239" y="170"/>
                    <a:pt x="1068" y="267"/>
                    <a:pt x="1170" y="302"/>
                  </a:cubicBezTo>
                  <a:cubicBezTo>
                    <a:pt x="1300" y="346"/>
                    <a:pt x="1476" y="287"/>
                    <a:pt x="1602" y="260"/>
                  </a:cubicBezTo>
                  <a:cubicBezTo>
                    <a:pt x="1763" y="225"/>
                    <a:pt x="1976" y="186"/>
                    <a:pt x="2120" y="287"/>
                  </a:cubicBezTo>
                  <a:cubicBezTo>
                    <a:pt x="2221" y="358"/>
                    <a:pt x="2270" y="480"/>
                    <a:pt x="2287" y="6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66"/>
            <p:cNvSpPr>
              <a:spLocks/>
            </p:cNvSpPr>
            <p:nvPr userDrawn="1"/>
          </p:nvSpPr>
          <p:spPr bwMode="auto">
            <a:xfrm>
              <a:off x="297" y="3083"/>
              <a:ext cx="839" cy="1232"/>
            </a:xfrm>
            <a:custGeom>
              <a:avLst/>
              <a:gdLst>
                <a:gd name="T0" fmla="*/ 2640 w 2687"/>
                <a:gd name="T1" fmla="*/ 540 h 3945"/>
                <a:gd name="T2" fmla="*/ 2640 w 2687"/>
                <a:gd name="T3" fmla="*/ 540 h 3945"/>
                <a:gd name="T4" fmla="*/ 2525 w 2687"/>
                <a:gd name="T5" fmla="*/ 1402 h 3945"/>
                <a:gd name="T6" fmla="*/ 2497 w 2687"/>
                <a:gd name="T7" fmla="*/ 1486 h 3945"/>
                <a:gd name="T8" fmla="*/ 2362 w 2687"/>
                <a:gd name="T9" fmla="*/ 1851 h 3945"/>
                <a:gd name="T10" fmla="*/ 2335 w 2687"/>
                <a:gd name="T11" fmla="*/ 1975 h 3945"/>
                <a:gd name="T12" fmla="*/ 2300 w 2687"/>
                <a:gd name="T13" fmla="*/ 2063 h 3945"/>
                <a:gd name="T14" fmla="*/ 2004 w 2687"/>
                <a:gd name="T15" fmla="*/ 2274 h 3945"/>
                <a:gd name="T16" fmla="*/ 1553 w 2687"/>
                <a:gd name="T17" fmla="*/ 2483 h 3945"/>
                <a:gd name="T18" fmla="*/ 1517 w 2687"/>
                <a:gd name="T19" fmla="*/ 2499 h 3945"/>
                <a:gd name="T20" fmla="*/ 1185 w 2687"/>
                <a:gd name="T21" fmla="*/ 2641 h 3945"/>
                <a:gd name="T22" fmla="*/ 400 w 2687"/>
                <a:gd name="T23" fmla="*/ 2995 h 3945"/>
                <a:gd name="T24" fmla="*/ 96 w 2687"/>
                <a:gd name="T25" fmla="*/ 3188 h 3945"/>
                <a:gd name="T26" fmla="*/ 197 w 2687"/>
                <a:gd name="T27" fmla="*/ 3380 h 3945"/>
                <a:gd name="T28" fmla="*/ 1244 w 2687"/>
                <a:gd name="T29" fmla="*/ 3613 h 3945"/>
                <a:gd name="T30" fmla="*/ 1342 w 2687"/>
                <a:gd name="T31" fmla="*/ 3630 h 3945"/>
                <a:gd name="T32" fmla="*/ 2027 w 2687"/>
                <a:gd name="T33" fmla="*/ 3780 h 3945"/>
                <a:gd name="T34" fmla="*/ 2330 w 2687"/>
                <a:gd name="T35" fmla="*/ 3944 h 3945"/>
                <a:gd name="T36" fmla="*/ 2312 w 2687"/>
                <a:gd name="T37" fmla="*/ 3945 h 3945"/>
                <a:gd name="T38" fmla="*/ 2010 w 2687"/>
                <a:gd name="T39" fmla="*/ 3781 h 3945"/>
                <a:gd name="T40" fmla="*/ 1326 w 2687"/>
                <a:gd name="T41" fmla="*/ 3631 h 3945"/>
                <a:gd name="T42" fmla="*/ 1228 w 2687"/>
                <a:gd name="T43" fmla="*/ 3614 h 3945"/>
                <a:gd name="T44" fmla="*/ 180 w 2687"/>
                <a:gd name="T45" fmla="*/ 3380 h 3945"/>
                <a:gd name="T46" fmla="*/ 78 w 2687"/>
                <a:gd name="T47" fmla="*/ 3188 h 3945"/>
                <a:gd name="T48" fmla="*/ 382 w 2687"/>
                <a:gd name="T49" fmla="*/ 2995 h 3945"/>
                <a:gd name="T50" fmla="*/ 1168 w 2687"/>
                <a:gd name="T51" fmla="*/ 2640 h 3945"/>
                <a:gd name="T52" fmla="*/ 1499 w 2687"/>
                <a:gd name="T53" fmla="*/ 2498 h 3945"/>
                <a:gd name="T54" fmla="*/ 1536 w 2687"/>
                <a:gd name="T55" fmla="*/ 2483 h 3945"/>
                <a:gd name="T56" fmla="*/ 1987 w 2687"/>
                <a:gd name="T57" fmla="*/ 2274 h 3945"/>
                <a:gd name="T58" fmla="*/ 2282 w 2687"/>
                <a:gd name="T59" fmla="*/ 2063 h 3945"/>
                <a:gd name="T60" fmla="*/ 2317 w 2687"/>
                <a:gd name="T61" fmla="*/ 1975 h 3945"/>
                <a:gd name="T62" fmla="*/ 2344 w 2687"/>
                <a:gd name="T63" fmla="*/ 1851 h 3945"/>
                <a:gd name="T64" fmla="*/ 2479 w 2687"/>
                <a:gd name="T65" fmla="*/ 1487 h 3945"/>
                <a:gd name="T66" fmla="*/ 2507 w 2687"/>
                <a:gd name="T67" fmla="*/ 1403 h 3945"/>
                <a:gd name="T68" fmla="*/ 2623 w 2687"/>
                <a:gd name="T69" fmla="*/ 544 h 3945"/>
                <a:gd name="T70" fmla="*/ 2623 w 2687"/>
                <a:gd name="T71" fmla="*/ 543 h 3945"/>
                <a:gd name="T72" fmla="*/ 2430 w 2687"/>
                <a:gd name="T73" fmla="*/ 191 h 3945"/>
                <a:gd name="T74" fmla="*/ 1853 w 2687"/>
                <a:gd name="T75" fmla="*/ 117 h 3945"/>
                <a:gd name="T76" fmla="*/ 1833 w 2687"/>
                <a:gd name="T77" fmla="*/ 119 h 3945"/>
                <a:gd name="T78" fmla="*/ 1341 w 2687"/>
                <a:gd name="T79" fmla="*/ 191 h 3945"/>
                <a:gd name="T80" fmla="*/ 1447 w 2687"/>
                <a:gd name="T81" fmla="*/ 76 h 3945"/>
                <a:gd name="T82" fmla="*/ 1758 w 2687"/>
                <a:gd name="T83" fmla="*/ 11 h 3945"/>
                <a:gd name="T84" fmla="*/ 2091 w 2687"/>
                <a:gd name="T85" fmla="*/ 4 h 3945"/>
                <a:gd name="T86" fmla="*/ 2276 w 2687"/>
                <a:gd name="T87" fmla="*/ 3 h 3945"/>
                <a:gd name="T88" fmla="*/ 2293 w 2687"/>
                <a:gd name="T89" fmla="*/ 5 h 3945"/>
                <a:gd name="T90" fmla="*/ 2109 w 2687"/>
                <a:gd name="T91" fmla="*/ 5 h 3945"/>
                <a:gd name="T92" fmla="*/ 1774 w 2687"/>
                <a:gd name="T93" fmla="*/ 10 h 3945"/>
                <a:gd name="T94" fmla="*/ 1463 w 2687"/>
                <a:gd name="T95" fmla="*/ 73 h 3945"/>
                <a:gd name="T96" fmla="*/ 1357 w 2687"/>
                <a:gd name="T97" fmla="*/ 185 h 3945"/>
                <a:gd name="T98" fmla="*/ 1847 w 2687"/>
                <a:gd name="T99" fmla="*/ 112 h 3945"/>
                <a:gd name="T100" fmla="*/ 1868 w 2687"/>
                <a:gd name="T101" fmla="*/ 110 h 3945"/>
                <a:gd name="T102" fmla="*/ 2447 w 2687"/>
                <a:gd name="T103" fmla="*/ 186 h 3945"/>
                <a:gd name="T104" fmla="*/ 2640 w 2687"/>
                <a:gd name="T105" fmla="*/ 540 h 3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87" h="3945">
                  <a:moveTo>
                    <a:pt x="2640" y="540"/>
                  </a:moveTo>
                  <a:cubicBezTo>
                    <a:pt x="2640" y="540"/>
                    <a:pt x="2640" y="540"/>
                    <a:pt x="2640" y="540"/>
                  </a:cubicBezTo>
                  <a:cubicBezTo>
                    <a:pt x="2687" y="828"/>
                    <a:pt x="2614" y="1130"/>
                    <a:pt x="2525" y="1402"/>
                  </a:cubicBezTo>
                  <a:cubicBezTo>
                    <a:pt x="2516" y="1431"/>
                    <a:pt x="2506" y="1459"/>
                    <a:pt x="2497" y="1486"/>
                  </a:cubicBezTo>
                  <a:cubicBezTo>
                    <a:pt x="2454" y="1608"/>
                    <a:pt x="2400" y="1731"/>
                    <a:pt x="2362" y="1851"/>
                  </a:cubicBezTo>
                  <a:cubicBezTo>
                    <a:pt x="2349" y="1891"/>
                    <a:pt x="2342" y="1933"/>
                    <a:pt x="2335" y="1975"/>
                  </a:cubicBezTo>
                  <a:cubicBezTo>
                    <a:pt x="2330" y="2009"/>
                    <a:pt x="2320" y="2036"/>
                    <a:pt x="2300" y="2063"/>
                  </a:cubicBezTo>
                  <a:cubicBezTo>
                    <a:pt x="2227" y="2158"/>
                    <a:pt x="2109" y="2219"/>
                    <a:pt x="2004" y="2274"/>
                  </a:cubicBezTo>
                  <a:cubicBezTo>
                    <a:pt x="1858" y="2351"/>
                    <a:pt x="1705" y="2417"/>
                    <a:pt x="1553" y="2483"/>
                  </a:cubicBezTo>
                  <a:cubicBezTo>
                    <a:pt x="1539" y="2489"/>
                    <a:pt x="1532" y="2492"/>
                    <a:pt x="1517" y="2499"/>
                  </a:cubicBezTo>
                  <a:cubicBezTo>
                    <a:pt x="1407" y="2547"/>
                    <a:pt x="1296" y="2594"/>
                    <a:pt x="1185" y="2641"/>
                  </a:cubicBezTo>
                  <a:cubicBezTo>
                    <a:pt x="921" y="2753"/>
                    <a:pt x="655" y="2864"/>
                    <a:pt x="400" y="2995"/>
                  </a:cubicBezTo>
                  <a:cubicBezTo>
                    <a:pt x="300" y="3047"/>
                    <a:pt x="170" y="3098"/>
                    <a:pt x="96" y="3188"/>
                  </a:cubicBezTo>
                  <a:cubicBezTo>
                    <a:pt x="18" y="3281"/>
                    <a:pt x="116" y="3343"/>
                    <a:pt x="197" y="3380"/>
                  </a:cubicBezTo>
                  <a:cubicBezTo>
                    <a:pt x="511" y="3521"/>
                    <a:pt x="900" y="3553"/>
                    <a:pt x="1244" y="3613"/>
                  </a:cubicBezTo>
                  <a:cubicBezTo>
                    <a:pt x="1277" y="3619"/>
                    <a:pt x="1309" y="3625"/>
                    <a:pt x="1342" y="3630"/>
                  </a:cubicBezTo>
                  <a:cubicBezTo>
                    <a:pt x="1571" y="3671"/>
                    <a:pt x="1805" y="3712"/>
                    <a:pt x="2027" y="3780"/>
                  </a:cubicBezTo>
                  <a:cubicBezTo>
                    <a:pt x="2115" y="3808"/>
                    <a:pt x="2289" y="3845"/>
                    <a:pt x="2330" y="3944"/>
                  </a:cubicBezTo>
                  <a:cubicBezTo>
                    <a:pt x="2323" y="3945"/>
                    <a:pt x="2319" y="3945"/>
                    <a:pt x="2312" y="3945"/>
                  </a:cubicBezTo>
                  <a:cubicBezTo>
                    <a:pt x="2271" y="3845"/>
                    <a:pt x="2098" y="3808"/>
                    <a:pt x="2010" y="3781"/>
                  </a:cubicBezTo>
                  <a:cubicBezTo>
                    <a:pt x="1788" y="3713"/>
                    <a:pt x="1555" y="3672"/>
                    <a:pt x="1326" y="3631"/>
                  </a:cubicBezTo>
                  <a:cubicBezTo>
                    <a:pt x="1294" y="3626"/>
                    <a:pt x="1261" y="3620"/>
                    <a:pt x="1228" y="3614"/>
                  </a:cubicBezTo>
                  <a:cubicBezTo>
                    <a:pt x="884" y="3554"/>
                    <a:pt x="494" y="3521"/>
                    <a:pt x="180" y="3380"/>
                  </a:cubicBezTo>
                  <a:cubicBezTo>
                    <a:pt x="98" y="3343"/>
                    <a:pt x="0" y="3281"/>
                    <a:pt x="78" y="3188"/>
                  </a:cubicBezTo>
                  <a:cubicBezTo>
                    <a:pt x="152" y="3098"/>
                    <a:pt x="282" y="3047"/>
                    <a:pt x="382" y="2995"/>
                  </a:cubicBezTo>
                  <a:cubicBezTo>
                    <a:pt x="637" y="2864"/>
                    <a:pt x="903" y="2753"/>
                    <a:pt x="1168" y="2640"/>
                  </a:cubicBezTo>
                  <a:cubicBezTo>
                    <a:pt x="1279" y="2593"/>
                    <a:pt x="1389" y="2546"/>
                    <a:pt x="1499" y="2498"/>
                  </a:cubicBezTo>
                  <a:cubicBezTo>
                    <a:pt x="1514" y="2492"/>
                    <a:pt x="1521" y="2489"/>
                    <a:pt x="1536" y="2483"/>
                  </a:cubicBezTo>
                  <a:cubicBezTo>
                    <a:pt x="1688" y="2416"/>
                    <a:pt x="1840" y="2351"/>
                    <a:pt x="1987" y="2274"/>
                  </a:cubicBezTo>
                  <a:cubicBezTo>
                    <a:pt x="2091" y="2219"/>
                    <a:pt x="2209" y="2158"/>
                    <a:pt x="2282" y="2063"/>
                  </a:cubicBezTo>
                  <a:cubicBezTo>
                    <a:pt x="2303" y="2036"/>
                    <a:pt x="2312" y="2009"/>
                    <a:pt x="2317" y="1975"/>
                  </a:cubicBezTo>
                  <a:cubicBezTo>
                    <a:pt x="2324" y="1933"/>
                    <a:pt x="2332" y="1891"/>
                    <a:pt x="2344" y="1851"/>
                  </a:cubicBezTo>
                  <a:cubicBezTo>
                    <a:pt x="2382" y="1731"/>
                    <a:pt x="2437" y="1609"/>
                    <a:pt x="2479" y="1487"/>
                  </a:cubicBezTo>
                  <a:cubicBezTo>
                    <a:pt x="2489" y="1460"/>
                    <a:pt x="2498" y="1432"/>
                    <a:pt x="2507" y="1403"/>
                  </a:cubicBezTo>
                  <a:cubicBezTo>
                    <a:pt x="2596" y="1132"/>
                    <a:pt x="2669" y="831"/>
                    <a:pt x="2623" y="544"/>
                  </a:cubicBezTo>
                  <a:cubicBezTo>
                    <a:pt x="2623" y="543"/>
                    <a:pt x="2623" y="543"/>
                    <a:pt x="2623" y="543"/>
                  </a:cubicBezTo>
                  <a:cubicBezTo>
                    <a:pt x="2602" y="409"/>
                    <a:pt x="2544" y="272"/>
                    <a:pt x="2430" y="191"/>
                  </a:cubicBezTo>
                  <a:cubicBezTo>
                    <a:pt x="2271" y="77"/>
                    <a:pt x="2037" y="95"/>
                    <a:pt x="1853" y="117"/>
                  </a:cubicBezTo>
                  <a:cubicBezTo>
                    <a:pt x="1845" y="118"/>
                    <a:pt x="1841" y="118"/>
                    <a:pt x="1833" y="119"/>
                  </a:cubicBezTo>
                  <a:cubicBezTo>
                    <a:pt x="1682" y="148"/>
                    <a:pt x="1491" y="210"/>
                    <a:pt x="1341" y="191"/>
                  </a:cubicBezTo>
                  <a:cubicBezTo>
                    <a:pt x="1233" y="178"/>
                    <a:pt x="1441" y="78"/>
                    <a:pt x="1447" y="76"/>
                  </a:cubicBezTo>
                  <a:cubicBezTo>
                    <a:pt x="1545" y="40"/>
                    <a:pt x="1653" y="22"/>
                    <a:pt x="1758" y="11"/>
                  </a:cubicBezTo>
                  <a:cubicBezTo>
                    <a:pt x="1867" y="0"/>
                    <a:pt x="1980" y="0"/>
                    <a:pt x="2091" y="4"/>
                  </a:cubicBezTo>
                  <a:cubicBezTo>
                    <a:pt x="2147" y="6"/>
                    <a:pt x="2221" y="21"/>
                    <a:pt x="2276" y="3"/>
                  </a:cubicBezTo>
                  <a:cubicBezTo>
                    <a:pt x="2283" y="4"/>
                    <a:pt x="2286" y="5"/>
                    <a:pt x="2293" y="5"/>
                  </a:cubicBezTo>
                  <a:cubicBezTo>
                    <a:pt x="2238" y="23"/>
                    <a:pt x="2165" y="7"/>
                    <a:pt x="2109" y="5"/>
                  </a:cubicBezTo>
                  <a:cubicBezTo>
                    <a:pt x="1997" y="0"/>
                    <a:pt x="1884" y="0"/>
                    <a:pt x="1774" y="10"/>
                  </a:cubicBezTo>
                  <a:cubicBezTo>
                    <a:pt x="1670" y="20"/>
                    <a:pt x="1561" y="37"/>
                    <a:pt x="1463" y="73"/>
                  </a:cubicBezTo>
                  <a:cubicBezTo>
                    <a:pt x="1457" y="75"/>
                    <a:pt x="1250" y="173"/>
                    <a:pt x="1357" y="185"/>
                  </a:cubicBezTo>
                  <a:cubicBezTo>
                    <a:pt x="1507" y="202"/>
                    <a:pt x="1697" y="142"/>
                    <a:pt x="1847" y="112"/>
                  </a:cubicBezTo>
                  <a:cubicBezTo>
                    <a:pt x="1856" y="111"/>
                    <a:pt x="1860" y="111"/>
                    <a:pt x="1868" y="110"/>
                  </a:cubicBezTo>
                  <a:cubicBezTo>
                    <a:pt x="2053" y="88"/>
                    <a:pt x="2287" y="71"/>
                    <a:pt x="2447" y="186"/>
                  </a:cubicBezTo>
                  <a:cubicBezTo>
                    <a:pt x="2561" y="267"/>
                    <a:pt x="2619" y="405"/>
                    <a:pt x="2640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67"/>
            <p:cNvSpPr>
              <a:spLocks/>
            </p:cNvSpPr>
            <p:nvPr userDrawn="1"/>
          </p:nvSpPr>
          <p:spPr bwMode="auto">
            <a:xfrm>
              <a:off x="327" y="3081"/>
              <a:ext cx="940" cy="1234"/>
            </a:xfrm>
            <a:custGeom>
              <a:avLst/>
              <a:gdLst>
                <a:gd name="T0" fmla="*/ 2960 w 3011"/>
                <a:gd name="T1" fmla="*/ 557 h 3951"/>
                <a:gd name="T2" fmla="*/ 2960 w 3011"/>
                <a:gd name="T3" fmla="*/ 558 h 3951"/>
                <a:gd name="T4" fmla="*/ 2825 w 3011"/>
                <a:gd name="T5" fmla="*/ 1448 h 3951"/>
                <a:gd name="T6" fmla="*/ 2792 w 3011"/>
                <a:gd name="T7" fmla="*/ 1535 h 3951"/>
                <a:gd name="T8" fmla="*/ 2636 w 3011"/>
                <a:gd name="T9" fmla="*/ 1898 h 3951"/>
                <a:gd name="T10" fmla="*/ 2602 w 3011"/>
                <a:gd name="T11" fmla="*/ 2014 h 3951"/>
                <a:gd name="T12" fmla="*/ 2561 w 3011"/>
                <a:gd name="T13" fmla="*/ 2097 h 3951"/>
                <a:gd name="T14" fmla="*/ 2233 w 3011"/>
                <a:gd name="T15" fmla="*/ 2308 h 3951"/>
                <a:gd name="T16" fmla="*/ 1733 w 3011"/>
                <a:gd name="T17" fmla="*/ 2516 h 3951"/>
                <a:gd name="T18" fmla="*/ 1690 w 3011"/>
                <a:gd name="T19" fmla="*/ 2533 h 3951"/>
                <a:gd name="T20" fmla="*/ 1322 w 3011"/>
                <a:gd name="T21" fmla="*/ 2675 h 3951"/>
                <a:gd name="T22" fmla="*/ 448 w 3011"/>
                <a:gd name="T23" fmla="*/ 3030 h 3951"/>
                <a:gd name="T24" fmla="*/ 442 w 3011"/>
                <a:gd name="T25" fmla="*/ 3032 h 3951"/>
                <a:gd name="T26" fmla="*/ 107 w 3011"/>
                <a:gd name="T27" fmla="*/ 3223 h 3951"/>
                <a:gd name="T28" fmla="*/ 222 w 3011"/>
                <a:gd name="T29" fmla="*/ 3412 h 3951"/>
                <a:gd name="T30" fmla="*/ 1383 w 3011"/>
                <a:gd name="T31" fmla="*/ 3632 h 3951"/>
                <a:gd name="T32" fmla="*/ 1495 w 3011"/>
                <a:gd name="T33" fmla="*/ 3649 h 3951"/>
                <a:gd name="T34" fmla="*/ 2259 w 3011"/>
                <a:gd name="T35" fmla="*/ 3791 h 3951"/>
                <a:gd name="T36" fmla="*/ 2594 w 3011"/>
                <a:gd name="T37" fmla="*/ 3951 h 3951"/>
                <a:gd name="T38" fmla="*/ 2576 w 3011"/>
                <a:gd name="T39" fmla="*/ 3951 h 3951"/>
                <a:gd name="T40" fmla="*/ 2242 w 3011"/>
                <a:gd name="T41" fmla="*/ 3792 h 3951"/>
                <a:gd name="T42" fmla="*/ 1480 w 3011"/>
                <a:gd name="T43" fmla="*/ 3650 h 3951"/>
                <a:gd name="T44" fmla="*/ 1369 w 3011"/>
                <a:gd name="T45" fmla="*/ 3634 h 3951"/>
                <a:gd name="T46" fmla="*/ 205 w 3011"/>
                <a:gd name="T47" fmla="*/ 3413 h 3951"/>
                <a:gd name="T48" fmla="*/ 88 w 3011"/>
                <a:gd name="T49" fmla="*/ 3223 h 3951"/>
                <a:gd name="T50" fmla="*/ 424 w 3011"/>
                <a:gd name="T51" fmla="*/ 3032 h 3951"/>
                <a:gd name="T52" fmla="*/ 430 w 3011"/>
                <a:gd name="T53" fmla="*/ 3029 h 3951"/>
                <a:gd name="T54" fmla="*/ 1304 w 3011"/>
                <a:gd name="T55" fmla="*/ 2674 h 3951"/>
                <a:gd name="T56" fmla="*/ 1673 w 3011"/>
                <a:gd name="T57" fmla="*/ 2533 h 3951"/>
                <a:gd name="T58" fmla="*/ 1716 w 3011"/>
                <a:gd name="T59" fmla="*/ 2516 h 3951"/>
                <a:gd name="T60" fmla="*/ 2215 w 3011"/>
                <a:gd name="T61" fmla="*/ 2308 h 3951"/>
                <a:gd name="T62" fmla="*/ 2543 w 3011"/>
                <a:gd name="T63" fmla="*/ 2097 h 3951"/>
                <a:gd name="T64" fmla="*/ 2584 w 3011"/>
                <a:gd name="T65" fmla="*/ 2014 h 3951"/>
                <a:gd name="T66" fmla="*/ 2618 w 3011"/>
                <a:gd name="T67" fmla="*/ 1898 h 3951"/>
                <a:gd name="T68" fmla="*/ 2774 w 3011"/>
                <a:gd name="T69" fmla="*/ 1536 h 3951"/>
                <a:gd name="T70" fmla="*/ 2807 w 3011"/>
                <a:gd name="T71" fmla="*/ 1448 h 3951"/>
                <a:gd name="T72" fmla="*/ 2943 w 3011"/>
                <a:gd name="T73" fmla="*/ 560 h 3951"/>
                <a:gd name="T74" fmla="*/ 2943 w 3011"/>
                <a:gd name="T75" fmla="*/ 559 h 3951"/>
                <a:gd name="T76" fmla="*/ 2724 w 3011"/>
                <a:gd name="T77" fmla="*/ 169 h 3951"/>
                <a:gd name="T78" fmla="*/ 2124 w 3011"/>
                <a:gd name="T79" fmla="*/ 38 h 3951"/>
                <a:gd name="T80" fmla="*/ 2043 w 3011"/>
                <a:gd name="T81" fmla="*/ 43 h 3951"/>
                <a:gd name="T82" fmla="*/ 1659 w 3011"/>
                <a:gd name="T83" fmla="*/ 100 h 3951"/>
                <a:gd name="T84" fmla="*/ 1485 w 3011"/>
                <a:gd name="T85" fmla="*/ 121 h 3951"/>
                <a:gd name="T86" fmla="*/ 1608 w 3011"/>
                <a:gd name="T87" fmla="*/ 38 h 3951"/>
                <a:gd name="T88" fmla="*/ 1962 w 3011"/>
                <a:gd name="T89" fmla="*/ 2 h 3951"/>
                <a:gd name="T90" fmla="*/ 2333 w 3011"/>
                <a:gd name="T91" fmla="*/ 29 h 3951"/>
                <a:gd name="T92" fmla="*/ 2538 w 3011"/>
                <a:gd name="T93" fmla="*/ 56 h 3951"/>
                <a:gd name="T94" fmla="*/ 2556 w 3011"/>
                <a:gd name="T95" fmla="*/ 58 h 3951"/>
                <a:gd name="T96" fmla="*/ 2350 w 3011"/>
                <a:gd name="T97" fmla="*/ 30 h 3951"/>
                <a:gd name="T98" fmla="*/ 1978 w 3011"/>
                <a:gd name="T99" fmla="*/ 1 h 3951"/>
                <a:gd name="T100" fmla="*/ 1625 w 3011"/>
                <a:gd name="T101" fmla="*/ 35 h 3951"/>
                <a:gd name="T102" fmla="*/ 1501 w 3011"/>
                <a:gd name="T103" fmla="*/ 115 h 3951"/>
                <a:gd name="T104" fmla="*/ 1675 w 3011"/>
                <a:gd name="T105" fmla="*/ 94 h 3951"/>
                <a:gd name="T106" fmla="*/ 2057 w 3011"/>
                <a:gd name="T107" fmla="*/ 36 h 3951"/>
                <a:gd name="T108" fmla="*/ 2139 w 3011"/>
                <a:gd name="T109" fmla="*/ 32 h 3951"/>
                <a:gd name="T110" fmla="*/ 2740 w 3011"/>
                <a:gd name="T111" fmla="*/ 165 h 3951"/>
                <a:gd name="T112" fmla="*/ 2960 w 3011"/>
                <a:gd name="T113" fmla="*/ 557 h 3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11" h="3951">
                  <a:moveTo>
                    <a:pt x="2960" y="557"/>
                  </a:moveTo>
                  <a:cubicBezTo>
                    <a:pt x="2960" y="557"/>
                    <a:pt x="2960" y="557"/>
                    <a:pt x="2960" y="558"/>
                  </a:cubicBezTo>
                  <a:cubicBezTo>
                    <a:pt x="3011" y="856"/>
                    <a:pt x="2928" y="1169"/>
                    <a:pt x="2825" y="1448"/>
                  </a:cubicBezTo>
                  <a:cubicBezTo>
                    <a:pt x="2814" y="1478"/>
                    <a:pt x="2803" y="1507"/>
                    <a:pt x="2792" y="1535"/>
                  </a:cubicBezTo>
                  <a:cubicBezTo>
                    <a:pt x="2743" y="1657"/>
                    <a:pt x="2682" y="1779"/>
                    <a:pt x="2636" y="1898"/>
                  </a:cubicBezTo>
                  <a:cubicBezTo>
                    <a:pt x="2621" y="1935"/>
                    <a:pt x="2611" y="1975"/>
                    <a:pt x="2602" y="2014"/>
                  </a:cubicBezTo>
                  <a:cubicBezTo>
                    <a:pt x="2595" y="2045"/>
                    <a:pt x="2584" y="2070"/>
                    <a:pt x="2561" y="2097"/>
                  </a:cubicBezTo>
                  <a:cubicBezTo>
                    <a:pt x="2478" y="2195"/>
                    <a:pt x="2347" y="2254"/>
                    <a:pt x="2233" y="2308"/>
                  </a:cubicBezTo>
                  <a:cubicBezTo>
                    <a:pt x="2070" y="2385"/>
                    <a:pt x="1901" y="2450"/>
                    <a:pt x="1733" y="2516"/>
                  </a:cubicBezTo>
                  <a:cubicBezTo>
                    <a:pt x="1716" y="2523"/>
                    <a:pt x="1707" y="2526"/>
                    <a:pt x="1690" y="2533"/>
                  </a:cubicBezTo>
                  <a:cubicBezTo>
                    <a:pt x="1568" y="2581"/>
                    <a:pt x="1445" y="2628"/>
                    <a:pt x="1322" y="2675"/>
                  </a:cubicBezTo>
                  <a:cubicBezTo>
                    <a:pt x="1028" y="2787"/>
                    <a:pt x="734" y="2898"/>
                    <a:pt x="448" y="3030"/>
                  </a:cubicBezTo>
                  <a:cubicBezTo>
                    <a:pt x="445" y="3031"/>
                    <a:pt x="444" y="3031"/>
                    <a:pt x="442" y="3032"/>
                  </a:cubicBezTo>
                  <a:cubicBezTo>
                    <a:pt x="333" y="3083"/>
                    <a:pt x="189" y="3132"/>
                    <a:pt x="107" y="3223"/>
                  </a:cubicBezTo>
                  <a:cubicBezTo>
                    <a:pt x="18" y="3320"/>
                    <a:pt x="140" y="3380"/>
                    <a:pt x="222" y="3412"/>
                  </a:cubicBezTo>
                  <a:cubicBezTo>
                    <a:pt x="578" y="3551"/>
                    <a:pt x="1001" y="3576"/>
                    <a:pt x="1383" y="3632"/>
                  </a:cubicBezTo>
                  <a:cubicBezTo>
                    <a:pt x="1420" y="3638"/>
                    <a:pt x="1458" y="3643"/>
                    <a:pt x="1495" y="3649"/>
                  </a:cubicBezTo>
                  <a:cubicBezTo>
                    <a:pt x="1751" y="3687"/>
                    <a:pt x="2010" y="3725"/>
                    <a:pt x="2259" y="3791"/>
                  </a:cubicBezTo>
                  <a:cubicBezTo>
                    <a:pt x="2356" y="3817"/>
                    <a:pt x="2542" y="3848"/>
                    <a:pt x="2594" y="3951"/>
                  </a:cubicBezTo>
                  <a:cubicBezTo>
                    <a:pt x="2587" y="3951"/>
                    <a:pt x="2583" y="3951"/>
                    <a:pt x="2576" y="3951"/>
                  </a:cubicBezTo>
                  <a:cubicBezTo>
                    <a:pt x="2524" y="3848"/>
                    <a:pt x="2339" y="3817"/>
                    <a:pt x="2242" y="3792"/>
                  </a:cubicBezTo>
                  <a:cubicBezTo>
                    <a:pt x="1994" y="3726"/>
                    <a:pt x="1735" y="3688"/>
                    <a:pt x="1480" y="3650"/>
                  </a:cubicBezTo>
                  <a:cubicBezTo>
                    <a:pt x="1443" y="3644"/>
                    <a:pt x="1406" y="3639"/>
                    <a:pt x="1369" y="3634"/>
                  </a:cubicBezTo>
                  <a:cubicBezTo>
                    <a:pt x="986" y="3577"/>
                    <a:pt x="561" y="3552"/>
                    <a:pt x="205" y="3413"/>
                  </a:cubicBezTo>
                  <a:cubicBezTo>
                    <a:pt x="123" y="3381"/>
                    <a:pt x="0" y="3320"/>
                    <a:pt x="88" y="3223"/>
                  </a:cubicBezTo>
                  <a:cubicBezTo>
                    <a:pt x="172" y="3132"/>
                    <a:pt x="316" y="3083"/>
                    <a:pt x="424" y="3032"/>
                  </a:cubicBezTo>
                  <a:cubicBezTo>
                    <a:pt x="427" y="3031"/>
                    <a:pt x="428" y="3030"/>
                    <a:pt x="430" y="3029"/>
                  </a:cubicBezTo>
                  <a:cubicBezTo>
                    <a:pt x="716" y="2898"/>
                    <a:pt x="1011" y="2787"/>
                    <a:pt x="1304" y="2674"/>
                  </a:cubicBezTo>
                  <a:cubicBezTo>
                    <a:pt x="1427" y="2628"/>
                    <a:pt x="1550" y="2581"/>
                    <a:pt x="1673" y="2533"/>
                  </a:cubicBezTo>
                  <a:cubicBezTo>
                    <a:pt x="1690" y="2526"/>
                    <a:pt x="1699" y="2522"/>
                    <a:pt x="1716" y="2516"/>
                  </a:cubicBezTo>
                  <a:cubicBezTo>
                    <a:pt x="1884" y="2450"/>
                    <a:pt x="2052" y="2385"/>
                    <a:pt x="2215" y="2308"/>
                  </a:cubicBezTo>
                  <a:cubicBezTo>
                    <a:pt x="2329" y="2254"/>
                    <a:pt x="2460" y="2194"/>
                    <a:pt x="2543" y="2097"/>
                  </a:cubicBezTo>
                  <a:cubicBezTo>
                    <a:pt x="2566" y="2069"/>
                    <a:pt x="2577" y="2045"/>
                    <a:pt x="2584" y="2014"/>
                  </a:cubicBezTo>
                  <a:cubicBezTo>
                    <a:pt x="2594" y="1975"/>
                    <a:pt x="2603" y="1935"/>
                    <a:pt x="2618" y="1898"/>
                  </a:cubicBezTo>
                  <a:cubicBezTo>
                    <a:pt x="2664" y="1779"/>
                    <a:pt x="2725" y="1657"/>
                    <a:pt x="2774" y="1536"/>
                  </a:cubicBezTo>
                  <a:cubicBezTo>
                    <a:pt x="2785" y="1507"/>
                    <a:pt x="2796" y="1478"/>
                    <a:pt x="2807" y="1448"/>
                  </a:cubicBezTo>
                  <a:cubicBezTo>
                    <a:pt x="2911" y="1170"/>
                    <a:pt x="2993" y="858"/>
                    <a:pt x="2943" y="560"/>
                  </a:cubicBezTo>
                  <a:cubicBezTo>
                    <a:pt x="2943" y="559"/>
                    <a:pt x="2943" y="559"/>
                    <a:pt x="2943" y="559"/>
                  </a:cubicBezTo>
                  <a:cubicBezTo>
                    <a:pt x="2917" y="407"/>
                    <a:pt x="2848" y="263"/>
                    <a:pt x="2724" y="169"/>
                  </a:cubicBezTo>
                  <a:cubicBezTo>
                    <a:pt x="2558" y="44"/>
                    <a:pt x="2322" y="33"/>
                    <a:pt x="2124" y="38"/>
                  </a:cubicBezTo>
                  <a:cubicBezTo>
                    <a:pt x="2097" y="39"/>
                    <a:pt x="2070" y="41"/>
                    <a:pt x="2043" y="43"/>
                  </a:cubicBezTo>
                  <a:cubicBezTo>
                    <a:pt x="1913" y="52"/>
                    <a:pt x="1787" y="78"/>
                    <a:pt x="1659" y="100"/>
                  </a:cubicBezTo>
                  <a:cubicBezTo>
                    <a:pt x="1612" y="109"/>
                    <a:pt x="1533" y="133"/>
                    <a:pt x="1485" y="121"/>
                  </a:cubicBezTo>
                  <a:cubicBezTo>
                    <a:pt x="1385" y="95"/>
                    <a:pt x="1580" y="44"/>
                    <a:pt x="1608" y="38"/>
                  </a:cubicBezTo>
                  <a:cubicBezTo>
                    <a:pt x="1724" y="13"/>
                    <a:pt x="1843" y="2"/>
                    <a:pt x="1962" y="2"/>
                  </a:cubicBezTo>
                  <a:cubicBezTo>
                    <a:pt x="2085" y="1"/>
                    <a:pt x="2209" y="12"/>
                    <a:pt x="2333" y="29"/>
                  </a:cubicBezTo>
                  <a:cubicBezTo>
                    <a:pt x="2399" y="38"/>
                    <a:pt x="2470" y="59"/>
                    <a:pt x="2538" y="56"/>
                  </a:cubicBezTo>
                  <a:cubicBezTo>
                    <a:pt x="2545" y="57"/>
                    <a:pt x="2548" y="57"/>
                    <a:pt x="2556" y="58"/>
                  </a:cubicBezTo>
                  <a:cubicBezTo>
                    <a:pt x="2488" y="60"/>
                    <a:pt x="2417" y="39"/>
                    <a:pt x="2350" y="30"/>
                  </a:cubicBezTo>
                  <a:cubicBezTo>
                    <a:pt x="2226" y="12"/>
                    <a:pt x="2101" y="1"/>
                    <a:pt x="1978" y="1"/>
                  </a:cubicBezTo>
                  <a:cubicBezTo>
                    <a:pt x="1860" y="0"/>
                    <a:pt x="1741" y="11"/>
                    <a:pt x="1625" y="35"/>
                  </a:cubicBezTo>
                  <a:cubicBezTo>
                    <a:pt x="1598" y="41"/>
                    <a:pt x="1402" y="90"/>
                    <a:pt x="1501" y="115"/>
                  </a:cubicBezTo>
                  <a:cubicBezTo>
                    <a:pt x="1550" y="126"/>
                    <a:pt x="1627" y="102"/>
                    <a:pt x="1675" y="94"/>
                  </a:cubicBezTo>
                  <a:cubicBezTo>
                    <a:pt x="1803" y="72"/>
                    <a:pt x="1928" y="45"/>
                    <a:pt x="2057" y="36"/>
                  </a:cubicBezTo>
                  <a:cubicBezTo>
                    <a:pt x="2084" y="34"/>
                    <a:pt x="2112" y="33"/>
                    <a:pt x="2139" y="32"/>
                  </a:cubicBezTo>
                  <a:cubicBezTo>
                    <a:pt x="2337" y="28"/>
                    <a:pt x="2575" y="39"/>
                    <a:pt x="2740" y="165"/>
                  </a:cubicBezTo>
                  <a:cubicBezTo>
                    <a:pt x="2865" y="260"/>
                    <a:pt x="2935" y="405"/>
                    <a:pt x="2960" y="5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68"/>
            <p:cNvSpPr>
              <a:spLocks/>
            </p:cNvSpPr>
            <p:nvPr userDrawn="1"/>
          </p:nvSpPr>
          <p:spPr bwMode="auto">
            <a:xfrm>
              <a:off x="375" y="3070"/>
              <a:ext cx="1025" cy="1244"/>
            </a:xfrm>
            <a:custGeom>
              <a:avLst/>
              <a:gdLst>
                <a:gd name="T0" fmla="*/ 3232 w 3285"/>
                <a:gd name="T1" fmla="*/ 621 h 3983"/>
                <a:gd name="T2" fmla="*/ 3233 w 3285"/>
                <a:gd name="T3" fmla="*/ 622 h 3983"/>
                <a:gd name="T4" fmla="*/ 3072 w 3285"/>
                <a:gd name="T5" fmla="*/ 1519 h 3983"/>
                <a:gd name="T6" fmla="*/ 3032 w 3285"/>
                <a:gd name="T7" fmla="*/ 1608 h 3983"/>
                <a:gd name="T8" fmla="*/ 2854 w 3285"/>
                <a:gd name="T9" fmla="*/ 1962 h 3983"/>
                <a:gd name="T10" fmla="*/ 2813 w 3285"/>
                <a:gd name="T11" fmla="*/ 2070 h 3983"/>
                <a:gd name="T12" fmla="*/ 2771 w 3285"/>
                <a:gd name="T13" fmla="*/ 2150 h 3983"/>
                <a:gd name="T14" fmla="*/ 2421 w 3285"/>
                <a:gd name="T15" fmla="*/ 2361 h 3983"/>
                <a:gd name="T16" fmla="*/ 1881 w 3285"/>
                <a:gd name="T17" fmla="*/ 2569 h 3983"/>
                <a:gd name="T18" fmla="*/ 1833 w 3285"/>
                <a:gd name="T19" fmla="*/ 2587 h 3983"/>
                <a:gd name="T20" fmla="*/ 1433 w 3285"/>
                <a:gd name="T21" fmla="*/ 2728 h 3983"/>
                <a:gd name="T22" fmla="*/ 487 w 3285"/>
                <a:gd name="T23" fmla="*/ 3083 h 3983"/>
                <a:gd name="T24" fmla="*/ 481 w 3285"/>
                <a:gd name="T25" fmla="*/ 3086 h 3983"/>
                <a:gd name="T26" fmla="*/ 121 w 3285"/>
                <a:gd name="T27" fmla="*/ 3276 h 3983"/>
                <a:gd name="T28" fmla="*/ 244 w 3285"/>
                <a:gd name="T29" fmla="*/ 3465 h 3983"/>
                <a:gd name="T30" fmla="*/ 1496 w 3285"/>
                <a:gd name="T31" fmla="*/ 3674 h 3983"/>
                <a:gd name="T32" fmla="*/ 1620 w 3285"/>
                <a:gd name="T33" fmla="*/ 3690 h 3983"/>
                <a:gd name="T34" fmla="*/ 2404 w 3285"/>
                <a:gd name="T35" fmla="*/ 3811 h 3983"/>
                <a:gd name="T36" fmla="*/ 2803 w 3285"/>
                <a:gd name="T37" fmla="*/ 3983 h 3983"/>
                <a:gd name="T38" fmla="*/ 2785 w 3285"/>
                <a:gd name="T39" fmla="*/ 3983 h 3983"/>
                <a:gd name="T40" fmla="*/ 2388 w 3285"/>
                <a:gd name="T41" fmla="*/ 3812 h 3983"/>
                <a:gd name="T42" fmla="*/ 1606 w 3285"/>
                <a:gd name="T43" fmla="*/ 3691 h 3983"/>
                <a:gd name="T44" fmla="*/ 1482 w 3285"/>
                <a:gd name="T45" fmla="*/ 3676 h 3983"/>
                <a:gd name="T46" fmla="*/ 227 w 3285"/>
                <a:gd name="T47" fmla="*/ 3465 h 3983"/>
                <a:gd name="T48" fmla="*/ 103 w 3285"/>
                <a:gd name="T49" fmla="*/ 3276 h 3983"/>
                <a:gd name="T50" fmla="*/ 464 w 3285"/>
                <a:gd name="T51" fmla="*/ 3086 h 3983"/>
                <a:gd name="T52" fmla="*/ 470 w 3285"/>
                <a:gd name="T53" fmla="*/ 3083 h 3983"/>
                <a:gd name="T54" fmla="*/ 1416 w 3285"/>
                <a:gd name="T55" fmla="*/ 2728 h 3983"/>
                <a:gd name="T56" fmla="*/ 1816 w 3285"/>
                <a:gd name="T57" fmla="*/ 2586 h 3983"/>
                <a:gd name="T58" fmla="*/ 1864 w 3285"/>
                <a:gd name="T59" fmla="*/ 2569 h 3983"/>
                <a:gd name="T60" fmla="*/ 2403 w 3285"/>
                <a:gd name="T61" fmla="*/ 2361 h 3983"/>
                <a:gd name="T62" fmla="*/ 2753 w 3285"/>
                <a:gd name="T63" fmla="*/ 2150 h 3983"/>
                <a:gd name="T64" fmla="*/ 2795 w 3285"/>
                <a:gd name="T65" fmla="*/ 2070 h 3983"/>
                <a:gd name="T66" fmla="*/ 2836 w 3285"/>
                <a:gd name="T67" fmla="*/ 1962 h 3983"/>
                <a:gd name="T68" fmla="*/ 3015 w 3285"/>
                <a:gd name="T69" fmla="*/ 1608 h 3983"/>
                <a:gd name="T70" fmla="*/ 3054 w 3285"/>
                <a:gd name="T71" fmla="*/ 1518 h 3983"/>
                <a:gd name="T72" fmla="*/ 3215 w 3285"/>
                <a:gd name="T73" fmla="*/ 622 h 3983"/>
                <a:gd name="T74" fmla="*/ 3215 w 3285"/>
                <a:gd name="T75" fmla="*/ 621 h 3983"/>
                <a:gd name="T76" fmla="*/ 2971 w 3285"/>
                <a:gd name="T77" fmla="*/ 199 h 3983"/>
                <a:gd name="T78" fmla="*/ 2335 w 3285"/>
                <a:gd name="T79" fmla="*/ 10 h 3983"/>
                <a:gd name="T80" fmla="*/ 2203 w 3285"/>
                <a:gd name="T81" fmla="*/ 6 h 3983"/>
                <a:gd name="T82" fmla="*/ 1750 w 3285"/>
                <a:gd name="T83" fmla="*/ 49 h 3983"/>
                <a:gd name="T84" fmla="*/ 1540 w 3285"/>
                <a:gd name="T85" fmla="*/ 81 h 3983"/>
                <a:gd name="T86" fmla="*/ 1521 w 3285"/>
                <a:gd name="T87" fmla="*/ 76 h 3983"/>
                <a:gd name="T88" fmla="*/ 1716 w 3285"/>
                <a:gd name="T89" fmla="*/ 25 h 3983"/>
                <a:gd name="T90" fmla="*/ 2112 w 3285"/>
                <a:gd name="T91" fmla="*/ 19 h 3983"/>
                <a:gd name="T92" fmla="*/ 2746 w 3285"/>
                <a:gd name="T93" fmla="*/ 127 h 3983"/>
                <a:gd name="T94" fmla="*/ 2764 w 3285"/>
                <a:gd name="T95" fmla="*/ 129 h 3983"/>
                <a:gd name="T96" fmla="*/ 2129 w 3285"/>
                <a:gd name="T97" fmla="*/ 18 h 3983"/>
                <a:gd name="T98" fmla="*/ 1732 w 3285"/>
                <a:gd name="T99" fmla="*/ 22 h 3983"/>
                <a:gd name="T100" fmla="*/ 1538 w 3285"/>
                <a:gd name="T101" fmla="*/ 71 h 3983"/>
                <a:gd name="T102" fmla="*/ 1557 w 3285"/>
                <a:gd name="T103" fmla="*/ 75 h 3983"/>
                <a:gd name="T104" fmla="*/ 1765 w 3285"/>
                <a:gd name="T105" fmla="*/ 43 h 3983"/>
                <a:gd name="T106" fmla="*/ 2217 w 3285"/>
                <a:gd name="T107" fmla="*/ 0 h 3983"/>
                <a:gd name="T108" fmla="*/ 2350 w 3285"/>
                <a:gd name="T109" fmla="*/ 5 h 3983"/>
                <a:gd name="T110" fmla="*/ 2988 w 3285"/>
                <a:gd name="T111" fmla="*/ 196 h 3983"/>
                <a:gd name="T112" fmla="*/ 3232 w 3285"/>
                <a:gd name="T113" fmla="*/ 621 h 3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85" h="3983">
                  <a:moveTo>
                    <a:pt x="3232" y="621"/>
                  </a:moveTo>
                  <a:cubicBezTo>
                    <a:pt x="3232" y="622"/>
                    <a:pt x="3233" y="622"/>
                    <a:pt x="3233" y="622"/>
                  </a:cubicBezTo>
                  <a:cubicBezTo>
                    <a:pt x="3285" y="926"/>
                    <a:pt x="3190" y="1242"/>
                    <a:pt x="3072" y="1519"/>
                  </a:cubicBezTo>
                  <a:cubicBezTo>
                    <a:pt x="3059" y="1549"/>
                    <a:pt x="3046" y="1579"/>
                    <a:pt x="3032" y="1608"/>
                  </a:cubicBezTo>
                  <a:cubicBezTo>
                    <a:pt x="2977" y="1728"/>
                    <a:pt x="2909" y="1847"/>
                    <a:pt x="2854" y="1962"/>
                  </a:cubicBezTo>
                  <a:cubicBezTo>
                    <a:pt x="2837" y="1997"/>
                    <a:pt x="2825" y="2033"/>
                    <a:pt x="2813" y="2070"/>
                  </a:cubicBezTo>
                  <a:cubicBezTo>
                    <a:pt x="2803" y="2096"/>
                    <a:pt x="2794" y="2124"/>
                    <a:pt x="2771" y="2150"/>
                  </a:cubicBezTo>
                  <a:cubicBezTo>
                    <a:pt x="2682" y="2251"/>
                    <a:pt x="2541" y="2309"/>
                    <a:pt x="2421" y="2361"/>
                  </a:cubicBezTo>
                  <a:cubicBezTo>
                    <a:pt x="2244" y="2439"/>
                    <a:pt x="2062" y="2503"/>
                    <a:pt x="1881" y="2569"/>
                  </a:cubicBezTo>
                  <a:cubicBezTo>
                    <a:pt x="1862" y="2576"/>
                    <a:pt x="1852" y="2579"/>
                    <a:pt x="1833" y="2587"/>
                  </a:cubicBezTo>
                  <a:cubicBezTo>
                    <a:pt x="1700" y="2635"/>
                    <a:pt x="1567" y="2682"/>
                    <a:pt x="1433" y="2728"/>
                  </a:cubicBezTo>
                  <a:cubicBezTo>
                    <a:pt x="1115" y="2840"/>
                    <a:pt x="797" y="2951"/>
                    <a:pt x="487" y="3083"/>
                  </a:cubicBezTo>
                  <a:cubicBezTo>
                    <a:pt x="485" y="3084"/>
                    <a:pt x="483" y="3085"/>
                    <a:pt x="481" y="3086"/>
                  </a:cubicBezTo>
                  <a:cubicBezTo>
                    <a:pt x="360" y="3138"/>
                    <a:pt x="219" y="3186"/>
                    <a:pt x="121" y="3276"/>
                  </a:cubicBezTo>
                  <a:cubicBezTo>
                    <a:pt x="18" y="3370"/>
                    <a:pt x="166" y="3437"/>
                    <a:pt x="244" y="3465"/>
                  </a:cubicBezTo>
                  <a:cubicBezTo>
                    <a:pt x="631" y="3603"/>
                    <a:pt x="1084" y="3622"/>
                    <a:pt x="1496" y="3674"/>
                  </a:cubicBezTo>
                  <a:cubicBezTo>
                    <a:pt x="1537" y="3680"/>
                    <a:pt x="1579" y="3685"/>
                    <a:pt x="1620" y="3690"/>
                  </a:cubicBezTo>
                  <a:cubicBezTo>
                    <a:pt x="1882" y="3724"/>
                    <a:pt x="2147" y="3755"/>
                    <a:pt x="2404" y="3811"/>
                  </a:cubicBezTo>
                  <a:cubicBezTo>
                    <a:pt x="2511" y="3834"/>
                    <a:pt x="2749" y="3864"/>
                    <a:pt x="2803" y="3983"/>
                  </a:cubicBezTo>
                  <a:cubicBezTo>
                    <a:pt x="2796" y="3983"/>
                    <a:pt x="2793" y="3983"/>
                    <a:pt x="2785" y="3983"/>
                  </a:cubicBezTo>
                  <a:cubicBezTo>
                    <a:pt x="2731" y="3865"/>
                    <a:pt x="2494" y="3835"/>
                    <a:pt x="2388" y="3812"/>
                  </a:cubicBezTo>
                  <a:cubicBezTo>
                    <a:pt x="2132" y="3756"/>
                    <a:pt x="1867" y="3725"/>
                    <a:pt x="1606" y="3691"/>
                  </a:cubicBezTo>
                  <a:cubicBezTo>
                    <a:pt x="1565" y="3686"/>
                    <a:pt x="1523" y="3681"/>
                    <a:pt x="1482" y="3676"/>
                  </a:cubicBezTo>
                  <a:cubicBezTo>
                    <a:pt x="1069" y="3623"/>
                    <a:pt x="615" y="3604"/>
                    <a:pt x="227" y="3465"/>
                  </a:cubicBezTo>
                  <a:cubicBezTo>
                    <a:pt x="148" y="3437"/>
                    <a:pt x="0" y="3371"/>
                    <a:pt x="103" y="3276"/>
                  </a:cubicBezTo>
                  <a:cubicBezTo>
                    <a:pt x="201" y="3186"/>
                    <a:pt x="342" y="3138"/>
                    <a:pt x="464" y="3086"/>
                  </a:cubicBezTo>
                  <a:cubicBezTo>
                    <a:pt x="466" y="3084"/>
                    <a:pt x="467" y="3084"/>
                    <a:pt x="470" y="3083"/>
                  </a:cubicBezTo>
                  <a:cubicBezTo>
                    <a:pt x="780" y="2951"/>
                    <a:pt x="1098" y="2840"/>
                    <a:pt x="1416" y="2728"/>
                  </a:cubicBezTo>
                  <a:cubicBezTo>
                    <a:pt x="1549" y="2681"/>
                    <a:pt x="1683" y="2634"/>
                    <a:pt x="1816" y="2586"/>
                  </a:cubicBezTo>
                  <a:cubicBezTo>
                    <a:pt x="1835" y="2579"/>
                    <a:pt x="1845" y="2576"/>
                    <a:pt x="1864" y="2569"/>
                  </a:cubicBezTo>
                  <a:cubicBezTo>
                    <a:pt x="2045" y="2503"/>
                    <a:pt x="2227" y="2438"/>
                    <a:pt x="2403" y="2361"/>
                  </a:cubicBezTo>
                  <a:cubicBezTo>
                    <a:pt x="2523" y="2308"/>
                    <a:pt x="2665" y="2250"/>
                    <a:pt x="2753" y="2150"/>
                  </a:cubicBezTo>
                  <a:cubicBezTo>
                    <a:pt x="2776" y="2124"/>
                    <a:pt x="2786" y="2096"/>
                    <a:pt x="2795" y="2070"/>
                  </a:cubicBezTo>
                  <a:cubicBezTo>
                    <a:pt x="2807" y="2033"/>
                    <a:pt x="2819" y="1996"/>
                    <a:pt x="2836" y="1962"/>
                  </a:cubicBezTo>
                  <a:cubicBezTo>
                    <a:pt x="2892" y="1847"/>
                    <a:pt x="2960" y="1728"/>
                    <a:pt x="3015" y="1608"/>
                  </a:cubicBezTo>
                  <a:cubicBezTo>
                    <a:pt x="3028" y="1579"/>
                    <a:pt x="3041" y="1549"/>
                    <a:pt x="3054" y="1518"/>
                  </a:cubicBezTo>
                  <a:cubicBezTo>
                    <a:pt x="3172" y="1241"/>
                    <a:pt x="3267" y="925"/>
                    <a:pt x="3215" y="622"/>
                  </a:cubicBezTo>
                  <a:cubicBezTo>
                    <a:pt x="3215" y="622"/>
                    <a:pt x="3215" y="621"/>
                    <a:pt x="3215" y="621"/>
                  </a:cubicBezTo>
                  <a:cubicBezTo>
                    <a:pt x="3186" y="455"/>
                    <a:pt x="3105" y="304"/>
                    <a:pt x="2971" y="199"/>
                  </a:cubicBezTo>
                  <a:cubicBezTo>
                    <a:pt x="2795" y="61"/>
                    <a:pt x="2551" y="25"/>
                    <a:pt x="2335" y="10"/>
                  </a:cubicBezTo>
                  <a:cubicBezTo>
                    <a:pt x="2291" y="7"/>
                    <a:pt x="2247" y="6"/>
                    <a:pt x="2203" y="6"/>
                  </a:cubicBezTo>
                  <a:cubicBezTo>
                    <a:pt x="2048" y="6"/>
                    <a:pt x="1902" y="21"/>
                    <a:pt x="1750" y="49"/>
                  </a:cubicBezTo>
                  <a:cubicBezTo>
                    <a:pt x="1681" y="61"/>
                    <a:pt x="1602" y="71"/>
                    <a:pt x="1540" y="81"/>
                  </a:cubicBezTo>
                  <a:cubicBezTo>
                    <a:pt x="1533" y="82"/>
                    <a:pt x="1526" y="81"/>
                    <a:pt x="1521" y="76"/>
                  </a:cubicBezTo>
                  <a:cubicBezTo>
                    <a:pt x="1568" y="36"/>
                    <a:pt x="1661" y="32"/>
                    <a:pt x="1716" y="25"/>
                  </a:cubicBezTo>
                  <a:cubicBezTo>
                    <a:pt x="1846" y="7"/>
                    <a:pt x="1981" y="9"/>
                    <a:pt x="2112" y="19"/>
                  </a:cubicBezTo>
                  <a:cubicBezTo>
                    <a:pt x="2326" y="35"/>
                    <a:pt x="2533" y="98"/>
                    <a:pt x="2746" y="127"/>
                  </a:cubicBezTo>
                  <a:cubicBezTo>
                    <a:pt x="2753" y="128"/>
                    <a:pt x="2757" y="128"/>
                    <a:pt x="2764" y="129"/>
                  </a:cubicBezTo>
                  <a:cubicBezTo>
                    <a:pt x="2550" y="98"/>
                    <a:pt x="2343" y="35"/>
                    <a:pt x="2129" y="18"/>
                  </a:cubicBezTo>
                  <a:cubicBezTo>
                    <a:pt x="1998" y="7"/>
                    <a:pt x="1862" y="5"/>
                    <a:pt x="1732" y="22"/>
                  </a:cubicBezTo>
                  <a:cubicBezTo>
                    <a:pt x="1676" y="29"/>
                    <a:pt x="1586" y="32"/>
                    <a:pt x="1538" y="71"/>
                  </a:cubicBezTo>
                  <a:cubicBezTo>
                    <a:pt x="1543" y="76"/>
                    <a:pt x="1550" y="76"/>
                    <a:pt x="1557" y="75"/>
                  </a:cubicBezTo>
                  <a:cubicBezTo>
                    <a:pt x="1618" y="65"/>
                    <a:pt x="1697" y="55"/>
                    <a:pt x="1765" y="43"/>
                  </a:cubicBezTo>
                  <a:cubicBezTo>
                    <a:pt x="1917" y="15"/>
                    <a:pt x="2063" y="0"/>
                    <a:pt x="2217" y="0"/>
                  </a:cubicBezTo>
                  <a:cubicBezTo>
                    <a:pt x="2261" y="0"/>
                    <a:pt x="2306" y="2"/>
                    <a:pt x="2350" y="5"/>
                  </a:cubicBezTo>
                  <a:cubicBezTo>
                    <a:pt x="2566" y="20"/>
                    <a:pt x="2812" y="57"/>
                    <a:pt x="2988" y="196"/>
                  </a:cubicBezTo>
                  <a:cubicBezTo>
                    <a:pt x="3122" y="302"/>
                    <a:pt x="3204" y="454"/>
                    <a:pt x="3232" y="6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69"/>
            <p:cNvSpPr>
              <a:spLocks/>
            </p:cNvSpPr>
            <p:nvPr userDrawn="1"/>
          </p:nvSpPr>
          <p:spPr bwMode="auto">
            <a:xfrm>
              <a:off x="448" y="3049"/>
              <a:ext cx="1089" cy="1265"/>
            </a:xfrm>
            <a:custGeom>
              <a:avLst/>
              <a:gdLst>
                <a:gd name="T0" fmla="*/ 3434 w 3489"/>
                <a:gd name="T1" fmla="*/ 741 h 4051"/>
                <a:gd name="T2" fmla="*/ 3434 w 3489"/>
                <a:gd name="T3" fmla="*/ 742 h 4051"/>
                <a:gd name="T4" fmla="*/ 3237 w 3489"/>
                <a:gd name="T5" fmla="*/ 1610 h 4051"/>
                <a:gd name="T6" fmla="*/ 3190 w 3489"/>
                <a:gd name="T7" fmla="*/ 1704 h 4051"/>
                <a:gd name="T8" fmla="*/ 2988 w 3489"/>
                <a:gd name="T9" fmla="*/ 2050 h 4051"/>
                <a:gd name="T10" fmla="*/ 2939 w 3489"/>
                <a:gd name="T11" fmla="*/ 2155 h 4051"/>
                <a:gd name="T12" fmla="*/ 2900 w 3489"/>
                <a:gd name="T13" fmla="*/ 2230 h 4051"/>
                <a:gd name="T14" fmla="*/ 2543 w 3489"/>
                <a:gd name="T15" fmla="*/ 2441 h 4051"/>
                <a:gd name="T16" fmla="*/ 1975 w 3489"/>
                <a:gd name="T17" fmla="*/ 2649 h 4051"/>
                <a:gd name="T18" fmla="*/ 1923 w 3489"/>
                <a:gd name="T19" fmla="*/ 2667 h 4051"/>
                <a:gd name="T20" fmla="*/ 1500 w 3489"/>
                <a:gd name="T21" fmla="*/ 2809 h 4051"/>
                <a:gd name="T22" fmla="*/ 502 w 3489"/>
                <a:gd name="T23" fmla="*/ 3164 h 4051"/>
                <a:gd name="T24" fmla="*/ 125 w 3489"/>
                <a:gd name="T25" fmla="*/ 3354 h 4051"/>
                <a:gd name="T26" fmla="*/ 249 w 3489"/>
                <a:gd name="T27" fmla="*/ 3545 h 4051"/>
                <a:gd name="T28" fmla="*/ 801 w 3489"/>
                <a:gd name="T29" fmla="*/ 3654 h 4051"/>
                <a:gd name="T30" fmla="*/ 1563 w 3489"/>
                <a:gd name="T31" fmla="*/ 3748 h 4051"/>
                <a:gd name="T32" fmla="*/ 1698 w 3489"/>
                <a:gd name="T33" fmla="*/ 3763 h 4051"/>
                <a:gd name="T34" fmla="*/ 2525 w 3489"/>
                <a:gd name="T35" fmla="*/ 3879 h 4051"/>
                <a:gd name="T36" fmla="*/ 2930 w 3489"/>
                <a:gd name="T37" fmla="*/ 4051 h 4051"/>
                <a:gd name="T38" fmla="*/ 2912 w 3489"/>
                <a:gd name="T39" fmla="*/ 4051 h 4051"/>
                <a:gd name="T40" fmla="*/ 2509 w 3489"/>
                <a:gd name="T41" fmla="*/ 3880 h 4051"/>
                <a:gd name="T42" fmla="*/ 1684 w 3489"/>
                <a:gd name="T43" fmla="*/ 3764 h 4051"/>
                <a:gd name="T44" fmla="*/ 1550 w 3489"/>
                <a:gd name="T45" fmla="*/ 3749 h 4051"/>
                <a:gd name="T46" fmla="*/ 786 w 3489"/>
                <a:gd name="T47" fmla="*/ 3655 h 4051"/>
                <a:gd name="T48" fmla="*/ 232 w 3489"/>
                <a:gd name="T49" fmla="*/ 3546 h 4051"/>
                <a:gd name="T50" fmla="*/ 107 w 3489"/>
                <a:gd name="T51" fmla="*/ 3354 h 4051"/>
                <a:gd name="T52" fmla="*/ 484 w 3489"/>
                <a:gd name="T53" fmla="*/ 3163 h 4051"/>
                <a:gd name="T54" fmla="*/ 1483 w 3489"/>
                <a:gd name="T55" fmla="*/ 2808 h 4051"/>
                <a:gd name="T56" fmla="*/ 1906 w 3489"/>
                <a:gd name="T57" fmla="*/ 2666 h 4051"/>
                <a:gd name="T58" fmla="*/ 1958 w 3489"/>
                <a:gd name="T59" fmla="*/ 2648 h 4051"/>
                <a:gd name="T60" fmla="*/ 2526 w 3489"/>
                <a:gd name="T61" fmla="*/ 2441 h 4051"/>
                <a:gd name="T62" fmla="*/ 2882 w 3489"/>
                <a:gd name="T63" fmla="*/ 2230 h 4051"/>
                <a:gd name="T64" fmla="*/ 2921 w 3489"/>
                <a:gd name="T65" fmla="*/ 2155 h 4051"/>
                <a:gd name="T66" fmla="*/ 2970 w 3489"/>
                <a:gd name="T67" fmla="*/ 2050 h 4051"/>
                <a:gd name="T68" fmla="*/ 3172 w 3489"/>
                <a:gd name="T69" fmla="*/ 1704 h 4051"/>
                <a:gd name="T70" fmla="*/ 3219 w 3489"/>
                <a:gd name="T71" fmla="*/ 1610 h 4051"/>
                <a:gd name="T72" fmla="*/ 3415 w 3489"/>
                <a:gd name="T73" fmla="*/ 741 h 4051"/>
                <a:gd name="T74" fmla="*/ 3415 w 3489"/>
                <a:gd name="T75" fmla="*/ 740 h 4051"/>
                <a:gd name="T76" fmla="*/ 3145 w 3489"/>
                <a:gd name="T77" fmla="*/ 301 h 4051"/>
                <a:gd name="T78" fmla="*/ 2462 w 3489"/>
                <a:gd name="T79" fmla="*/ 37 h 4051"/>
                <a:gd name="T80" fmla="*/ 2286 w 3489"/>
                <a:gd name="T81" fmla="*/ 17 h 4051"/>
                <a:gd name="T82" fmla="*/ 1780 w 3489"/>
                <a:gd name="T83" fmla="*/ 32 h 4051"/>
                <a:gd name="T84" fmla="*/ 1549 w 3489"/>
                <a:gd name="T85" fmla="*/ 71 h 4051"/>
                <a:gd name="T86" fmla="*/ 1528 w 3489"/>
                <a:gd name="T87" fmla="*/ 72 h 4051"/>
                <a:gd name="T88" fmla="*/ 1743 w 3489"/>
                <a:gd name="T89" fmla="*/ 48 h 4051"/>
                <a:gd name="T90" fmla="*/ 2184 w 3489"/>
                <a:gd name="T91" fmla="*/ 75 h 4051"/>
                <a:gd name="T92" fmla="*/ 2873 w 3489"/>
                <a:gd name="T93" fmla="*/ 225 h 4051"/>
                <a:gd name="T94" fmla="*/ 2891 w 3489"/>
                <a:gd name="T95" fmla="*/ 226 h 4051"/>
                <a:gd name="T96" fmla="*/ 2200 w 3489"/>
                <a:gd name="T97" fmla="*/ 74 h 4051"/>
                <a:gd name="T98" fmla="*/ 1759 w 3489"/>
                <a:gd name="T99" fmla="*/ 45 h 4051"/>
                <a:gd name="T100" fmla="*/ 1545 w 3489"/>
                <a:gd name="T101" fmla="*/ 67 h 4051"/>
                <a:gd name="T102" fmla="*/ 1565 w 3489"/>
                <a:gd name="T103" fmla="*/ 65 h 4051"/>
                <a:gd name="T104" fmla="*/ 1796 w 3489"/>
                <a:gd name="T105" fmla="*/ 26 h 4051"/>
                <a:gd name="T106" fmla="*/ 2300 w 3489"/>
                <a:gd name="T107" fmla="*/ 13 h 4051"/>
                <a:gd name="T108" fmla="*/ 2476 w 3489"/>
                <a:gd name="T109" fmla="*/ 33 h 4051"/>
                <a:gd name="T110" fmla="*/ 3163 w 3489"/>
                <a:gd name="T111" fmla="*/ 301 h 4051"/>
                <a:gd name="T112" fmla="*/ 3434 w 3489"/>
                <a:gd name="T113" fmla="*/ 741 h 4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89" h="4051">
                  <a:moveTo>
                    <a:pt x="3434" y="741"/>
                  </a:moveTo>
                  <a:cubicBezTo>
                    <a:pt x="3434" y="742"/>
                    <a:pt x="3434" y="742"/>
                    <a:pt x="3434" y="742"/>
                  </a:cubicBezTo>
                  <a:cubicBezTo>
                    <a:pt x="3489" y="1040"/>
                    <a:pt x="3364" y="1347"/>
                    <a:pt x="3237" y="1610"/>
                  </a:cubicBezTo>
                  <a:cubicBezTo>
                    <a:pt x="3221" y="1642"/>
                    <a:pt x="3206" y="1674"/>
                    <a:pt x="3190" y="1704"/>
                  </a:cubicBezTo>
                  <a:cubicBezTo>
                    <a:pt x="3129" y="1823"/>
                    <a:pt x="3054" y="1938"/>
                    <a:pt x="2988" y="2050"/>
                  </a:cubicBezTo>
                  <a:cubicBezTo>
                    <a:pt x="2968" y="2083"/>
                    <a:pt x="2952" y="2118"/>
                    <a:pt x="2939" y="2155"/>
                  </a:cubicBezTo>
                  <a:cubicBezTo>
                    <a:pt x="2930" y="2179"/>
                    <a:pt x="2921" y="2205"/>
                    <a:pt x="2900" y="2230"/>
                  </a:cubicBezTo>
                  <a:cubicBezTo>
                    <a:pt x="2814" y="2334"/>
                    <a:pt x="2664" y="2391"/>
                    <a:pt x="2543" y="2441"/>
                  </a:cubicBezTo>
                  <a:cubicBezTo>
                    <a:pt x="2358" y="2519"/>
                    <a:pt x="2166" y="2583"/>
                    <a:pt x="1975" y="2649"/>
                  </a:cubicBezTo>
                  <a:cubicBezTo>
                    <a:pt x="1954" y="2656"/>
                    <a:pt x="1944" y="2660"/>
                    <a:pt x="1923" y="2667"/>
                  </a:cubicBezTo>
                  <a:cubicBezTo>
                    <a:pt x="1782" y="2715"/>
                    <a:pt x="1641" y="2762"/>
                    <a:pt x="1500" y="2809"/>
                  </a:cubicBezTo>
                  <a:cubicBezTo>
                    <a:pt x="1165" y="2920"/>
                    <a:pt x="828" y="3030"/>
                    <a:pt x="502" y="3164"/>
                  </a:cubicBezTo>
                  <a:cubicBezTo>
                    <a:pt x="379" y="3214"/>
                    <a:pt x="224" y="3261"/>
                    <a:pt x="125" y="3354"/>
                  </a:cubicBezTo>
                  <a:cubicBezTo>
                    <a:pt x="18" y="3454"/>
                    <a:pt x="162" y="3515"/>
                    <a:pt x="249" y="3545"/>
                  </a:cubicBezTo>
                  <a:cubicBezTo>
                    <a:pt x="423" y="3605"/>
                    <a:pt x="617" y="3628"/>
                    <a:pt x="801" y="3654"/>
                  </a:cubicBezTo>
                  <a:cubicBezTo>
                    <a:pt x="1055" y="3690"/>
                    <a:pt x="1309" y="3719"/>
                    <a:pt x="1563" y="3748"/>
                  </a:cubicBezTo>
                  <a:cubicBezTo>
                    <a:pt x="1608" y="3753"/>
                    <a:pt x="1653" y="3758"/>
                    <a:pt x="1698" y="3763"/>
                  </a:cubicBezTo>
                  <a:cubicBezTo>
                    <a:pt x="1974" y="3794"/>
                    <a:pt x="2253" y="3824"/>
                    <a:pt x="2525" y="3879"/>
                  </a:cubicBezTo>
                  <a:cubicBezTo>
                    <a:pt x="2623" y="3899"/>
                    <a:pt x="2888" y="3927"/>
                    <a:pt x="2930" y="4051"/>
                  </a:cubicBezTo>
                  <a:cubicBezTo>
                    <a:pt x="2922" y="4051"/>
                    <a:pt x="2919" y="4051"/>
                    <a:pt x="2912" y="4051"/>
                  </a:cubicBezTo>
                  <a:cubicBezTo>
                    <a:pt x="2870" y="3928"/>
                    <a:pt x="2607" y="3899"/>
                    <a:pt x="2509" y="3880"/>
                  </a:cubicBezTo>
                  <a:cubicBezTo>
                    <a:pt x="2238" y="3825"/>
                    <a:pt x="1959" y="3796"/>
                    <a:pt x="1684" y="3764"/>
                  </a:cubicBezTo>
                  <a:cubicBezTo>
                    <a:pt x="1639" y="3759"/>
                    <a:pt x="1595" y="3754"/>
                    <a:pt x="1550" y="3749"/>
                  </a:cubicBezTo>
                  <a:cubicBezTo>
                    <a:pt x="1295" y="3720"/>
                    <a:pt x="1040" y="3691"/>
                    <a:pt x="786" y="3655"/>
                  </a:cubicBezTo>
                  <a:cubicBezTo>
                    <a:pt x="601" y="3629"/>
                    <a:pt x="407" y="3606"/>
                    <a:pt x="232" y="3546"/>
                  </a:cubicBezTo>
                  <a:cubicBezTo>
                    <a:pt x="145" y="3516"/>
                    <a:pt x="0" y="3454"/>
                    <a:pt x="107" y="3354"/>
                  </a:cubicBezTo>
                  <a:cubicBezTo>
                    <a:pt x="206" y="3261"/>
                    <a:pt x="362" y="3213"/>
                    <a:pt x="484" y="3163"/>
                  </a:cubicBezTo>
                  <a:cubicBezTo>
                    <a:pt x="811" y="3030"/>
                    <a:pt x="1148" y="2920"/>
                    <a:pt x="1483" y="2808"/>
                  </a:cubicBezTo>
                  <a:cubicBezTo>
                    <a:pt x="1624" y="2761"/>
                    <a:pt x="1765" y="2714"/>
                    <a:pt x="1906" y="2666"/>
                  </a:cubicBezTo>
                  <a:cubicBezTo>
                    <a:pt x="1927" y="2659"/>
                    <a:pt x="1937" y="2655"/>
                    <a:pt x="1958" y="2648"/>
                  </a:cubicBezTo>
                  <a:cubicBezTo>
                    <a:pt x="2149" y="2583"/>
                    <a:pt x="2340" y="2519"/>
                    <a:pt x="2526" y="2441"/>
                  </a:cubicBezTo>
                  <a:cubicBezTo>
                    <a:pt x="2647" y="2390"/>
                    <a:pt x="2796" y="2334"/>
                    <a:pt x="2882" y="2230"/>
                  </a:cubicBezTo>
                  <a:cubicBezTo>
                    <a:pt x="2903" y="2205"/>
                    <a:pt x="2912" y="2179"/>
                    <a:pt x="2921" y="2155"/>
                  </a:cubicBezTo>
                  <a:cubicBezTo>
                    <a:pt x="2934" y="2118"/>
                    <a:pt x="2950" y="2083"/>
                    <a:pt x="2970" y="2050"/>
                  </a:cubicBezTo>
                  <a:cubicBezTo>
                    <a:pt x="3035" y="1938"/>
                    <a:pt x="3112" y="1823"/>
                    <a:pt x="3172" y="1704"/>
                  </a:cubicBezTo>
                  <a:cubicBezTo>
                    <a:pt x="3188" y="1674"/>
                    <a:pt x="3203" y="1642"/>
                    <a:pt x="3219" y="1610"/>
                  </a:cubicBezTo>
                  <a:cubicBezTo>
                    <a:pt x="3346" y="1346"/>
                    <a:pt x="3470" y="1040"/>
                    <a:pt x="3415" y="741"/>
                  </a:cubicBezTo>
                  <a:cubicBezTo>
                    <a:pt x="3415" y="741"/>
                    <a:pt x="3415" y="740"/>
                    <a:pt x="3415" y="740"/>
                  </a:cubicBezTo>
                  <a:cubicBezTo>
                    <a:pt x="3383" y="565"/>
                    <a:pt x="3280" y="415"/>
                    <a:pt x="3145" y="301"/>
                  </a:cubicBezTo>
                  <a:cubicBezTo>
                    <a:pt x="2954" y="140"/>
                    <a:pt x="2703" y="73"/>
                    <a:pt x="2462" y="37"/>
                  </a:cubicBezTo>
                  <a:cubicBezTo>
                    <a:pt x="2404" y="28"/>
                    <a:pt x="2344" y="21"/>
                    <a:pt x="2286" y="17"/>
                  </a:cubicBezTo>
                  <a:cubicBezTo>
                    <a:pt x="2115" y="5"/>
                    <a:pt x="1950" y="5"/>
                    <a:pt x="1780" y="32"/>
                  </a:cubicBezTo>
                  <a:cubicBezTo>
                    <a:pt x="1703" y="43"/>
                    <a:pt x="1621" y="56"/>
                    <a:pt x="1549" y="71"/>
                  </a:cubicBezTo>
                  <a:cubicBezTo>
                    <a:pt x="1542" y="72"/>
                    <a:pt x="1535" y="73"/>
                    <a:pt x="1528" y="72"/>
                  </a:cubicBezTo>
                  <a:cubicBezTo>
                    <a:pt x="1596" y="51"/>
                    <a:pt x="1674" y="51"/>
                    <a:pt x="1743" y="48"/>
                  </a:cubicBezTo>
                  <a:cubicBezTo>
                    <a:pt x="1889" y="42"/>
                    <a:pt x="2039" y="54"/>
                    <a:pt x="2184" y="75"/>
                  </a:cubicBezTo>
                  <a:cubicBezTo>
                    <a:pt x="2416" y="107"/>
                    <a:pt x="2642" y="177"/>
                    <a:pt x="2873" y="225"/>
                  </a:cubicBezTo>
                  <a:cubicBezTo>
                    <a:pt x="2880" y="226"/>
                    <a:pt x="2883" y="226"/>
                    <a:pt x="2891" y="226"/>
                  </a:cubicBezTo>
                  <a:cubicBezTo>
                    <a:pt x="2659" y="177"/>
                    <a:pt x="2433" y="107"/>
                    <a:pt x="2200" y="74"/>
                  </a:cubicBezTo>
                  <a:cubicBezTo>
                    <a:pt x="2055" y="53"/>
                    <a:pt x="1906" y="40"/>
                    <a:pt x="1759" y="45"/>
                  </a:cubicBezTo>
                  <a:cubicBezTo>
                    <a:pt x="1690" y="47"/>
                    <a:pt x="1613" y="48"/>
                    <a:pt x="1545" y="67"/>
                  </a:cubicBezTo>
                  <a:cubicBezTo>
                    <a:pt x="1552" y="68"/>
                    <a:pt x="1559" y="67"/>
                    <a:pt x="1565" y="65"/>
                  </a:cubicBezTo>
                  <a:cubicBezTo>
                    <a:pt x="1638" y="50"/>
                    <a:pt x="1719" y="38"/>
                    <a:pt x="1796" y="26"/>
                  </a:cubicBezTo>
                  <a:cubicBezTo>
                    <a:pt x="1966" y="0"/>
                    <a:pt x="2130" y="0"/>
                    <a:pt x="2300" y="13"/>
                  </a:cubicBezTo>
                  <a:cubicBezTo>
                    <a:pt x="2359" y="17"/>
                    <a:pt x="2418" y="24"/>
                    <a:pt x="2476" y="33"/>
                  </a:cubicBezTo>
                  <a:cubicBezTo>
                    <a:pt x="2719" y="70"/>
                    <a:pt x="2970" y="139"/>
                    <a:pt x="3163" y="301"/>
                  </a:cubicBezTo>
                  <a:cubicBezTo>
                    <a:pt x="3298" y="415"/>
                    <a:pt x="3401" y="566"/>
                    <a:pt x="3434" y="7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0"/>
            <p:cNvSpPr>
              <a:spLocks/>
            </p:cNvSpPr>
            <p:nvPr userDrawn="1"/>
          </p:nvSpPr>
          <p:spPr bwMode="auto">
            <a:xfrm>
              <a:off x="550" y="3026"/>
              <a:ext cx="1118" cy="1287"/>
            </a:xfrm>
            <a:custGeom>
              <a:avLst/>
              <a:gdLst>
                <a:gd name="T0" fmla="*/ 3520 w 3579"/>
                <a:gd name="T1" fmla="*/ 859 h 4123"/>
                <a:gd name="T2" fmla="*/ 3520 w 3579"/>
                <a:gd name="T3" fmla="*/ 859 h 4123"/>
                <a:gd name="T4" fmla="*/ 3301 w 3579"/>
                <a:gd name="T5" fmla="*/ 1677 h 4123"/>
                <a:gd name="T6" fmla="*/ 3249 w 3579"/>
                <a:gd name="T7" fmla="*/ 1769 h 4123"/>
                <a:gd name="T8" fmla="*/ 3026 w 3579"/>
                <a:gd name="T9" fmla="*/ 2124 h 4123"/>
                <a:gd name="T10" fmla="*/ 2974 w 3579"/>
                <a:gd name="T11" fmla="*/ 2232 h 4123"/>
                <a:gd name="T12" fmla="*/ 2938 w 3579"/>
                <a:gd name="T13" fmla="*/ 2305 h 4123"/>
                <a:gd name="T14" fmla="*/ 2578 w 3579"/>
                <a:gd name="T15" fmla="*/ 2517 h 4123"/>
                <a:gd name="T16" fmla="*/ 2000 w 3579"/>
                <a:gd name="T17" fmla="*/ 2725 h 4123"/>
                <a:gd name="T18" fmla="*/ 1950 w 3579"/>
                <a:gd name="T19" fmla="*/ 2742 h 4123"/>
                <a:gd name="T20" fmla="*/ 1521 w 3579"/>
                <a:gd name="T21" fmla="*/ 2884 h 4123"/>
                <a:gd name="T22" fmla="*/ 509 w 3579"/>
                <a:gd name="T23" fmla="*/ 3238 h 4123"/>
                <a:gd name="T24" fmla="*/ 129 w 3579"/>
                <a:gd name="T25" fmla="*/ 3430 h 4123"/>
                <a:gd name="T26" fmla="*/ 253 w 3579"/>
                <a:gd name="T27" fmla="*/ 3620 h 4123"/>
                <a:gd name="T28" fmla="*/ 810 w 3579"/>
                <a:gd name="T29" fmla="*/ 3729 h 4123"/>
                <a:gd name="T30" fmla="*/ 1583 w 3579"/>
                <a:gd name="T31" fmla="*/ 3821 h 4123"/>
                <a:gd name="T32" fmla="*/ 1722 w 3579"/>
                <a:gd name="T33" fmla="*/ 3836 h 4123"/>
                <a:gd name="T34" fmla="*/ 2561 w 3579"/>
                <a:gd name="T35" fmla="*/ 3951 h 4123"/>
                <a:gd name="T36" fmla="*/ 2964 w 3579"/>
                <a:gd name="T37" fmla="*/ 4123 h 4123"/>
                <a:gd name="T38" fmla="*/ 2946 w 3579"/>
                <a:gd name="T39" fmla="*/ 4123 h 4123"/>
                <a:gd name="T40" fmla="*/ 2546 w 3579"/>
                <a:gd name="T41" fmla="*/ 3952 h 4123"/>
                <a:gd name="T42" fmla="*/ 1709 w 3579"/>
                <a:gd name="T43" fmla="*/ 3837 h 4123"/>
                <a:gd name="T44" fmla="*/ 1570 w 3579"/>
                <a:gd name="T45" fmla="*/ 3822 h 4123"/>
                <a:gd name="T46" fmla="*/ 795 w 3579"/>
                <a:gd name="T47" fmla="*/ 3730 h 4123"/>
                <a:gd name="T48" fmla="*/ 236 w 3579"/>
                <a:gd name="T49" fmla="*/ 3621 h 4123"/>
                <a:gd name="T50" fmla="*/ 111 w 3579"/>
                <a:gd name="T51" fmla="*/ 3429 h 4123"/>
                <a:gd name="T52" fmla="*/ 491 w 3579"/>
                <a:gd name="T53" fmla="*/ 3238 h 4123"/>
                <a:gd name="T54" fmla="*/ 1504 w 3579"/>
                <a:gd name="T55" fmla="*/ 2883 h 4123"/>
                <a:gd name="T56" fmla="*/ 1933 w 3579"/>
                <a:gd name="T57" fmla="*/ 2741 h 4123"/>
                <a:gd name="T58" fmla="*/ 1983 w 3579"/>
                <a:gd name="T59" fmla="*/ 2725 h 4123"/>
                <a:gd name="T60" fmla="*/ 2560 w 3579"/>
                <a:gd name="T61" fmla="*/ 2517 h 4123"/>
                <a:gd name="T62" fmla="*/ 2919 w 3579"/>
                <a:gd name="T63" fmla="*/ 2305 h 4123"/>
                <a:gd name="T64" fmla="*/ 2955 w 3579"/>
                <a:gd name="T65" fmla="*/ 2233 h 4123"/>
                <a:gd name="T66" fmla="*/ 3007 w 3579"/>
                <a:gd name="T67" fmla="*/ 2125 h 4123"/>
                <a:gd name="T68" fmla="*/ 3230 w 3579"/>
                <a:gd name="T69" fmla="*/ 1769 h 4123"/>
                <a:gd name="T70" fmla="*/ 3282 w 3579"/>
                <a:gd name="T71" fmla="*/ 1677 h 4123"/>
                <a:gd name="T72" fmla="*/ 3501 w 3579"/>
                <a:gd name="T73" fmla="*/ 857 h 4123"/>
                <a:gd name="T74" fmla="*/ 3501 w 3579"/>
                <a:gd name="T75" fmla="*/ 856 h 4123"/>
                <a:gd name="T76" fmla="*/ 3214 w 3579"/>
                <a:gd name="T77" fmla="*/ 425 h 4123"/>
                <a:gd name="T78" fmla="*/ 2496 w 3579"/>
                <a:gd name="T79" fmla="*/ 85 h 4123"/>
                <a:gd name="T80" fmla="*/ 2293 w 3579"/>
                <a:gd name="T81" fmla="*/ 45 h 4123"/>
                <a:gd name="T82" fmla="*/ 1512 w 3579"/>
                <a:gd name="T83" fmla="*/ 58 h 4123"/>
                <a:gd name="T84" fmla="*/ 1491 w 3579"/>
                <a:gd name="T85" fmla="*/ 65 h 4123"/>
                <a:gd name="T86" fmla="*/ 1720 w 3579"/>
                <a:gd name="T87" fmla="*/ 77 h 4123"/>
                <a:gd name="T88" fmla="*/ 2187 w 3579"/>
                <a:gd name="T89" fmla="*/ 140 h 4123"/>
                <a:gd name="T90" fmla="*/ 2907 w 3579"/>
                <a:gd name="T91" fmla="*/ 309 h 4123"/>
                <a:gd name="T92" fmla="*/ 2925 w 3579"/>
                <a:gd name="T93" fmla="*/ 308 h 4123"/>
                <a:gd name="T94" fmla="*/ 2204 w 3579"/>
                <a:gd name="T95" fmla="*/ 140 h 4123"/>
                <a:gd name="T96" fmla="*/ 1736 w 3579"/>
                <a:gd name="T97" fmla="*/ 74 h 4123"/>
                <a:gd name="T98" fmla="*/ 1507 w 3579"/>
                <a:gd name="T99" fmla="*/ 61 h 4123"/>
                <a:gd name="T100" fmla="*/ 1528 w 3579"/>
                <a:gd name="T101" fmla="*/ 53 h 4123"/>
                <a:gd name="T102" fmla="*/ 2308 w 3579"/>
                <a:gd name="T103" fmla="*/ 42 h 4123"/>
                <a:gd name="T104" fmla="*/ 2510 w 3579"/>
                <a:gd name="T105" fmla="*/ 82 h 4123"/>
                <a:gd name="T106" fmla="*/ 3232 w 3579"/>
                <a:gd name="T107" fmla="*/ 427 h 4123"/>
                <a:gd name="T108" fmla="*/ 3520 w 3579"/>
                <a:gd name="T109" fmla="*/ 859 h 4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79" h="4123">
                  <a:moveTo>
                    <a:pt x="3520" y="859"/>
                  </a:moveTo>
                  <a:cubicBezTo>
                    <a:pt x="3520" y="859"/>
                    <a:pt x="3520" y="859"/>
                    <a:pt x="3520" y="859"/>
                  </a:cubicBezTo>
                  <a:cubicBezTo>
                    <a:pt x="3579" y="1145"/>
                    <a:pt x="3435" y="1434"/>
                    <a:pt x="3301" y="1677"/>
                  </a:cubicBezTo>
                  <a:cubicBezTo>
                    <a:pt x="3284" y="1708"/>
                    <a:pt x="3266" y="1739"/>
                    <a:pt x="3249" y="1769"/>
                  </a:cubicBezTo>
                  <a:cubicBezTo>
                    <a:pt x="3179" y="1889"/>
                    <a:pt x="3098" y="2009"/>
                    <a:pt x="3026" y="2124"/>
                  </a:cubicBezTo>
                  <a:cubicBezTo>
                    <a:pt x="3005" y="2157"/>
                    <a:pt x="2985" y="2194"/>
                    <a:pt x="2974" y="2232"/>
                  </a:cubicBezTo>
                  <a:cubicBezTo>
                    <a:pt x="2966" y="2256"/>
                    <a:pt x="2957" y="2281"/>
                    <a:pt x="2938" y="2305"/>
                  </a:cubicBezTo>
                  <a:cubicBezTo>
                    <a:pt x="2854" y="2410"/>
                    <a:pt x="2698" y="2467"/>
                    <a:pt x="2578" y="2517"/>
                  </a:cubicBezTo>
                  <a:cubicBezTo>
                    <a:pt x="2389" y="2596"/>
                    <a:pt x="2194" y="2660"/>
                    <a:pt x="2000" y="2725"/>
                  </a:cubicBezTo>
                  <a:cubicBezTo>
                    <a:pt x="1980" y="2732"/>
                    <a:pt x="1970" y="2735"/>
                    <a:pt x="1950" y="2742"/>
                  </a:cubicBezTo>
                  <a:cubicBezTo>
                    <a:pt x="1807" y="2790"/>
                    <a:pt x="1664" y="2837"/>
                    <a:pt x="1521" y="2884"/>
                  </a:cubicBezTo>
                  <a:cubicBezTo>
                    <a:pt x="1181" y="2995"/>
                    <a:pt x="839" y="3104"/>
                    <a:pt x="509" y="3238"/>
                  </a:cubicBezTo>
                  <a:cubicBezTo>
                    <a:pt x="381" y="3290"/>
                    <a:pt x="233" y="3338"/>
                    <a:pt x="129" y="3430"/>
                  </a:cubicBezTo>
                  <a:cubicBezTo>
                    <a:pt x="19" y="3525"/>
                    <a:pt x="172" y="3593"/>
                    <a:pt x="253" y="3620"/>
                  </a:cubicBezTo>
                  <a:cubicBezTo>
                    <a:pt x="429" y="3681"/>
                    <a:pt x="624" y="3703"/>
                    <a:pt x="810" y="3729"/>
                  </a:cubicBezTo>
                  <a:cubicBezTo>
                    <a:pt x="1067" y="3764"/>
                    <a:pt x="1325" y="3792"/>
                    <a:pt x="1583" y="3821"/>
                  </a:cubicBezTo>
                  <a:cubicBezTo>
                    <a:pt x="1630" y="3826"/>
                    <a:pt x="1676" y="3831"/>
                    <a:pt x="1722" y="3836"/>
                  </a:cubicBezTo>
                  <a:cubicBezTo>
                    <a:pt x="2002" y="3867"/>
                    <a:pt x="2286" y="3896"/>
                    <a:pt x="2561" y="3951"/>
                  </a:cubicBezTo>
                  <a:cubicBezTo>
                    <a:pt x="2652" y="3969"/>
                    <a:pt x="2935" y="3999"/>
                    <a:pt x="2964" y="4123"/>
                  </a:cubicBezTo>
                  <a:cubicBezTo>
                    <a:pt x="2956" y="4123"/>
                    <a:pt x="2953" y="4123"/>
                    <a:pt x="2946" y="4123"/>
                  </a:cubicBezTo>
                  <a:cubicBezTo>
                    <a:pt x="2911" y="3999"/>
                    <a:pt x="2640" y="3971"/>
                    <a:pt x="2546" y="3952"/>
                  </a:cubicBezTo>
                  <a:cubicBezTo>
                    <a:pt x="2270" y="3897"/>
                    <a:pt x="1988" y="3868"/>
                    <a:pt x="1709" y="3837"/>
                  </a:cubicBezTo>
                  <a:cubicBezTo>
                    <a:pt x="1662" y="3832"/>
                    <a:pt x="1616" y="3827"/>
                    <a:pt x="1570" y="3822"/>
                  </a:cubicBezTo>
                  <a:cubicBezTo>
                    <a:pt x="1311" y="3793"/>
                    <a:pt x="1053" y="3766"/>
                    <a:pt x="795" y="3730"/>
                  </a:cubicBezTo>
                  <a:cubicBezTo>
                    <a:pt x="609" y="3704"/>
                    <a:pt x="412" y="3681"/>
                    <a:pt x="236" y="3621"/>
                  </a:cubicBezTo>
                  <a:cubicBezTo>
                    <a:pt x="156" y="3593"/>
                    <a:pt x="0" y="3526"/>
                    <a:pt x="111" y="3429"/>
                  </a:cubicBezTo>
                  <a:cubicBezTo>
                    <a:pt x="216" y="3338"/>
                    <a:pt x="363" y="3289"/>
                    <a:pt x="491" y="3238"/>
                  </a:cubicBezTo>
                  <a:cubicBezTo>
                    <a:pt x="822" y="3103"/>
                    <a:pt x="1164" y="2994"/>
                    <a:pt x="1504" y="2883"/>
                  </a:cubicBezTo>
                  <a:cubicBezTo>
                    <a:pt x="1647" y="2836"/>
                    <a:pt x="1790" y="2789"/>
                    <a:pt x="1933" y="2741"/>
                  </a:cubicBezTo>
                  <a:cubicBezTo>
                    <a:pt x="1953" y="2735"/>
                    <a:pt x="1963" y="2731"/>
                    <a:pt x="1983" y="2725"/>
                  </a:cubicBezTo>
                  <a:cubicBezTo>
                    <a:pt x="2176" y="2659"/>
                    <a:pt x="2371" y="2595"/>
                    <a:pt x="2560" y="2517"/>
                  </a:cubicBezTo>
                  <a:cubicBezTo>
                    <a:pt x="2681" y="2467"/>
                    <a:pt x="2835" y="2410"/>
                    <a:pt x="2919" y="2305"/>
                  </a:cubicBezTo>
                  <a:cubicBezTo>
                    <a:pt x="2939" y="2281"/>
                    <a:pt x="2948" y="2256"/>
                    <a:pt x="2955" y="2233"/>
                  </a:cubicBezTo>
                  <a:cubicBezTo>
                    <a:pt x="2967" y="2195"/>
                    <a:pt x="2987" y="2158"/>
                    <a:pt x="3007" y="2125"/>
                  </a:cubicBezTo>
                  <a:cubicBezTo>
                    <a:pt x="3080" y="2009"/>
                    <a:pt x="3161" y="1889"/>
                    <a:pt x="3230" y="1769"/>
                  </a:cubicBezTo>
                  <a:cubicBezTo>
                    <a:pt x="3248" y="1739"/>
                    <a:pt x="3265" y="1708"/>
                    <a:pt x="3282" y="1677"/>
                  </a:cubicBezTo>
                  <a:cubicBezTo>
                    <a:pt x="3416" y="1433"/>
                    <a:pt x="3559" y="1143"/>
                    <a:pt x="3501" y="857"/>
                  </a:cubicBezTo>
                  <a:cubicBezTo>
                    <a:pt x="3501" y="857"/>
                    <a:pt x="3501" y="857"/>
                    <a:pt x="3501" y="856"/>
                  </a:cubicBezTo>
                  <a:cubicBezTo>
                    <a:pt x="3465" y="681"/>
                    <a:pt x="3349" y="537"/>
                    <a:pt x="3214" y="425"/>
                  </a:cubicBezTo>
                  <a:cubicBezTo>
                    <a:pt x="3013" y="259"/>
                    <a:pt x="2743" y="144"/>
                    <a:pt x="2496" y="85"/>
                  </a:cubicBezTo>
                  <a:cubicBezTo>
                    <a:pt x="2430" y="69"/>
                    <a:pt x="2361" y="56"/>
                    <a:pt x="2293" y="45"/>
                  </a:cubicBezTo>
                  <a:cubicBezTo>
                    <a:pt x="2034" y="3"/>
                    <a:pt x="1760" y="12"/>
                    <a:pt x="1512" y="58"/>
                  </a:cubicBezTo>
                  <a:cubicBezTo>
                    <a:pt x="1505" y="59"/>
                    <a:pt x="1497" y="61"/>
                    <a:pt x="1491" y="65"/>
                  </a:cubicBezTo>
                  <a:cubicBezTo>
                    <a:pt x="1562" y="81"/>
                    <a:pt x="1647" y="72"/>
                    <a:pt x="1720" y="77"/>
                  </a:cubicBezTo>
                  <a:cubicBezTo>
                    <a:pt x="1876" y="86"/>
                    <a:pt x="2034" y="110"/>
                    <a:pt x="2187" y="140"/>
                  </a:cubicBezTo>
                  <a:cubicBezTo>
                    <a:pt x="2427" y="187"/>
                    <a:pt x="2664" y="275"/>
                    <a:pt x="2907" y="309"/>
                  </a:cubicBezTo>
                  <a:cubicBezTo>
                    <a:pt x="2914" y="309"/>
                    <a:pt x="2917" y="308"/>
                    <a:pt x="2925" y="308"/>
                  </a:cubicBezTo>
                  <a:cubicBezTo>
                    <a:pt x="2681" y="274"/>
                    <a:pt x="2444" y="187"/>
                    <a:pt x="2204" y="140"/>
                  </a:cubicBezTo>
                  <a:cubicBezTo>
                    <a:pt x="2050" y="109"/>
                    <a:pt x="1893" y="85"/>
                    <a:pt x="1736" y="74"/>
                  </a:cubicBezTo>
                  <a:cubicBezTo>
                    <a:pt x="1664" y="69"/>
                    <a:pt x="1578" y="78"/>
                    <a:pt x="1507" y="61"/>
                  </a:cubicBezTo>
                  <a:cubicBezTo>
                    <a:pt x="1514" y="57"/>
                    <a:pt x="1521" y="54"/>
                    <a:pt x="1528" y="53"/>
                  </a:cubicBezTo>
                  <a:cubicBezTo>
                    <a:pt x="1775" y="8"/>
                    <a:pt x="2050" y="0"/>
                    <a:pt x="2308" y="42"/>
                  </a:cubicBezTo>
                  <a:cubicBezTo>
                    <a:pt x="2375" y="53"/>
                    <a:pt x="2445" y="66"/>
                    <a:pt x="2510" y="82"/>
                  </a:cubicBezTo>
                  <a:cubicBezTo>
                    <a:pt x="2758" y="145"/>
                    <a:pt x="3029" y="259"/>
                    <a:pt x="3232" y="427"/>
                  </a:cubicBezTo>
                  <a:cubicBezTo>
                    <a:pt x="3367" y="539"/>
                    <a:pt x="3484" y="683"/>
                    <a:pt x="3520" y="8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1"/>
            <p:cNvSpPr>
              <a:spLocks/>
            </p:cNvSpPr>
            <p:nvPr userDrawn="1"/>
          </p:nvSpPr>
          <p:spPr bwMode="auto">
            <a:xfrm>
              <a:off x="696" y="2986"/>
              <a:ext cx="1067" cy="1327"/>
            </a:xfrm>
            <a:custGeom>
              <a:avLst/>
              <a:gdLst>
                <a:gd name="T0" fmla="*/ 3356 w 3416"/>
                <a:gd name="T1" fmla="*/ 995 h 4249"/>
                <a:gd name="T2" fmla="*/ 3357 w 3416"/>
                <a:gd name="T3" fmla="*/ 1002 h 4249"/>
                <a:gd name="T4" fmla="*/ 3164 w 3416"/>
                <a:gd name="T5" fmla="*/ 1781 h 4249"/>
                <a:gd name="T6" fmla="*/ 3123 w 3416"/>
                <a:gd name="T7" fmla="*/ 1858 h 4249"/>
                <a:gd name="T8" fmla="*/ 2914 w 3416"/>
                <a:gd name="T9" fmla="*/ 2219 h 4249"/>
                <a:gd name="T10" fmla="*/ 2864 w 3416"/>
                <a:gd name="T11" fmla="*/ 2333 h 4249"/>
                <a:gd name="T12" fmla="*/ 2822 w 3416"/>
                <a:gd name="T13" fmla="*/ 2415 h 4249"/>
                <a:gd name="T14" fmla="*/ 2442 w 3416"/>
                <a:gd name="T15" fmla="*/ 2636 h 4249"/>
                <a:gd name="T16" fmla="*/ 1886 w 3416"/>
                <a:gd name="T17" fmla="*/ 2846 h 4249"/>
                <a:gd name="T18" fmla="*/ 1856 w 3416"/>
                <a:gd name="T19" fmla="*/ 2856 h 4249"/>
                <a:gd name="T20" fmla="*/ 1450 w 3416"/>
                <a:gd name="T21" fmla="*/ 2998 h 4249"/>
                <a:gd name="T22" fmla="*/ 504 w 3416"/>
                <a:gd name="T23" fmla="*/ 3346 h 4249"/>
                <a:gd name="T24" fmla="*/ 490 w 3416"/>
                <a:gd name="T25" fmla="*/ 3352 h 4249"/>
                <a:gd name="T26" fmla="*/ 124 w 3416"/>
                <a:gd name="T27" fmla="*/ 3540 h 4249"/>
                <a:gd name="T28" fmla="*/ 241 w 3416"/>
                <a:gd name="T29" fmla="*/ 3727 h 4249"/>
                <a:gd name="T30" fmla="*/ 779 w 3416"/>
                <a:gd name="T31" fmla="*/ 3840 h 4249"/>
                <a:gd name="T32" fmla="*/ 1517 w 3416"/>
                <a:gd name="T33" fmla="*/ 3939 h 4249"/>
                <a:gd name="T34" fmla="*/ 1656 w 3416"/>
                <a:gd name="T35" fmla="*/ 3957 h 4249"/>
                <a:gd name="T36" fmla="*/ 2540 w 3416"/>
                <a:gd name="T37" fmla="*/ 4102 h 4249"/>
                <a:gd name="T38" fmla="*/ 2859 w 3416"/>
                <a:gd name="T39" fmla="*/ 4249 h 4249"/>
                <a:gd name="T40" fmla="*/ 2841 w 3416"/>
                <a:gd name="T41" fmla="*/ 4249 h 4249"/>
                <a:gd name="T42" fmla="*/ 2522 w 3416"/>
                <a:gd name="T43" fmla="*/ 4103 h 4249"/>
                <a:gd name="T44" fmla="*/ 1642 w 3416"/>
                <a:gd name="T45" fmla="*/ 3958 h 4249"/>
                <a:gd name="T46" fmla="*/ 1503 w 3416"/>
                <a:gd name="T47" fmla="*/ 3940 h 4249"/>
                <a:gd name="T48" fmla="*/ 764 w 3416"/>
                <a:gd name="T49" fmla="*/ 3841 h 4249"/>
                <a:gd name="T50" fmla="*/ 224 w 3416"/>
                <a:gd name="T51" fmla="*/ 3728 h 4249"/>
                <a:gd name="T52" fmla="*/ 106 w 3416"/>
                <a:gd name="T53" fmla="*/ 3540 h 4249"/>
                <a:gd name="T54" fmla="*/ 472 w 3416"/>
                <a:gd name="T55" fmla="*/ 3351 h 4249"/>
                <a:gd name="T56" fmla="*/ 487 w 3416"/>
                <a:gd name="T57" fmla="*/ 3345 h 4249"/>
                <a:gd name="T58" fmla="*/ 1433 w 3416"/>
                <a:gd name="T59" fmla="*/ 2997 h 4249"/>
                <a:gd name="T60" fmla="*/ 1838 w 3416"/>
                <a:gd name="T61" fmla="*/ 2856 h 4249"/>
                <a:gd name="T62" fmla="*/ 1869 w 3416"/>
                <a:gd name="T63" fmla="*/ 2845 h 4249"/>
                <a:gd name="T64" fmla="*/ 2424 w 3416"/>
                <a:gd name="T65" fmla="*/ 2636 h 4249"/>
                <a:gd name="T66" fmla="*/ 2803 w 3416"/>
                <a:gd name="T67" fmla="*/ 2416 h 4249"/>
                <a:gd name="T68" fmla="*/ 2845 w 3416"/>
                <a:gd name="T69" fmla="*/ 2334 h 4249"/>
                <a:gd name="T70" fmla="*/ 2894 w 3416"/>
                <a:gd name="T71" fmla="*/ 2220 h 4249"/>
                <a:gd name="T72" fmla="*/ 3104 w 3416"/>
                <a:gd name="T73" fmla="*/ 1858 h 4249"/>
                <a:gd name="T74" fmla="*/ 3144 w 3416"/>
                <a:gd name="T75" fmla="*/ 1781 h 4249"/>
                <a:gd name="T76" fmla="*/ 3337 w 3416"/>
                <a:gd name="T77" fmla="*/ 999 h 4249"/>
                <a:gd name="T78" fmla="*/ 3055 w 3416"/>
                <a:gd name="T79" fmla="*/ 571 h 4249"/>
                <a:gd name="T80" fmla="*/ 2379 w 3416"/>
                <a:gd name="T81" fmla="*/ 205 h 4249"/>
                <a:gd name="T82" fmla="*/ 2176 w 3416"/>
                <a:gd name="T83" fmla="*/ 137 h 4249"/>
                <a:gd name="T84" fmla="*/ 1458 w 3416"/>
                <a:gd name="T85" fmla="*/ 89 h 4249"/>
                <a:gd name="T86" fmla="*/ 1475 w 3416"/>
                <a:gd name="T87" fmla="*/ 120 h 4249"/>
                <a:gd name="T88" fmla="*/ 1674 w 3416"/>
                <a:gd name="T89" fmla="*/ 163 h 4249"/>
                <a:gd name="T90" fmla="*/ 2110 w 3416"/>
                <a:gd name="T91" fmla="*/ 267 h 4249"/>
                <a:gd name="T92" fmla="*/ 2793 w 3416"/>
                <a:gd name="T93" fmla="*/ 402 h 4249"/>
                <a:gd name="T94" fmla="*/ 2811 w 3416"/>
                <a:gd name="T95" fmla="*/ 399 h 4249"/>
                <a:gd name="T96" fmla="*/ 2127 w 3416"/>
                <a:gd name="T97" fmla="*/ 266 h 4249"/>
                <a:gd name="T98" fmla="*/ 1690 w 3416"/>
                <a:gd name="T99" fmla="*/ 162 h 4249"/>
                <a:gd name="T100" fmla="*/ 1492 w 3416"/>
                <a:gd name="T101" fmla="*/ 117 h 4249"/>
                <a:gd name="T102" fmla="*/ 1475 w 3416"/>
                <a:gd name="T103" fmla="*/ 86 h 4249"/>
                <a:gd name="T104" fmla="*/ 2192 w 3416"/>
                <a:gd name="T105" fmla="*/ 137 h 4249"/>
                <a:gd name="T106" fmla="*/ 2395 w 3416"/>
                <a:gd name="T107" fmla="*/ 206 h 4249"/>
                <a:gd name="T108" fmla="*/ 3073 w 3416"/>
                <a:gd name="T109" fmla="*/ 573 h 4249"/>
                <a:gd name="T110" fmla="*/ 3356 w 3416"/>
                <a:gd name="T111" fmla="*/ 995 h 4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16" h="4249">
                  <a:moveTo>
                    <a:pt x="3356" y="995"/>
                  </a:moveTo>
                  <a:cubicBezTo>
                    <a:pt x="3356" y="998"/>
                    <a:pt x="3357" y="1000"/>
                    <a:pt x="3357" y="1002"/>
                  </a:cubicBezTo>
                  <a:cubicBezTo>
                    <a:pt x="3416" y="1271"/>
                    <a:pt x="3284" y="1548"/>
                    <a:pt x="3164" y="1781"/>
                  </a:cubicBezTo>
                  <a:cubicBezTo>
                    <a:pt x="3150" y="1807"/>
                    <a:pt x="3137" y="1833"/>
                    <a:pt x="3123" y="1858"/>
                  </a:cubicBezTo>
                  <a:cubicBezTo>
                    <a:pt x="3057" y="1980"/>
                    <a:pt x="2979" y="2101"/>
                    <a:pt x="2914" y="2219"/>
                  </a:cubicBezTo>
                  <a:cubicBezTo>
                    <a:pt x="2894" y="2254"/>
                    <a:pt x="2875" y="2293"/>
                    <a:pt x="2864" y="2333"/>
                  </a:cubicBezTo>
                  <a:cubicBezTo>
                    <a:pt x="2857" y="2360"/>
                    <a:pt x="2847" y="2388"/>
                    <a:pt x="2822" y="2415"/>
                  </a:cubicBezTo>
                  <a:cubicBezTo>
                    <a:pt x="2725" y="2521"/>
                    <a:pt x="2571" y="2582"/>
                    <a:pt x="2442" y="2636"/>
                  </a:cubicBezTo>
                  <a:cubicBezTo>
                    <a:pt x="2259" y="2713"/>
                    <a:pt x="2073" y="2779"/>
                    <a:pt x="1886" y="2846"/>
                  </a:cubicBezTo>
                  <a:cubicBezTo>
                    <a:pt x="1874" y="2850"/>
                    <a:pt x="1868" y="2852"/>
                    <a:pt x="1856" y="2856"/>
                  </a:cubicBezTo>
                  <a:cubicBezTo>
                    <a:pt x="1721" y="2904"/>
                    <a:pt x="1585" y="2951"/>
                    <a:pt x="1450" y="2998"/>
                  </a:cubicBezTo>
                  <a:cubicBezTo>
                    <a:pt x="1132" y="3107"/>
                    <a:pt x="814" y="3216"/>
                    <a:pt x="504" y="3346"/>
                  </a:cubicBezTo>
                  <a:cubicBezTo>
                    <a:pt x="498" y="3348"/>
                    <a:pt x="495" y="3349"/>
                    <a:pt x="490" y="3352"/>
                  </a:cubicBezTo>
                  <a:cubicBezTo>
                    <a:pt x="367" y="3404"/>
                    <a:pt x="224" y="3451"/>
                    <a:pt x="124" y="3540"/>
                  </a:cubicBezTo>
                  <a:cubicBezTo>
                    <a:pt x="18" y="3633"/>
                    <a:pt x="161" y="3699"/>
                    <a:pt x="241" y="3727"/>
                  </a:cubicBezTo>
                  <a:cubicBezTo>
                    <a:pt x="411" y="3787"/>
                    <a:pt x="600" y="3812"/>
                    <a:pt x="779" y="3840"/>
                  </a:cubicBezTo>
                  <a:cubicBezTo>
                    <a:pt x="1024" y="3878"/>
                    <a:pt x="1271" y="3908"/>
                    <a:pt x="1517" y="3939"/>
                  </a:cubicBezTo>
                  <a:cubicBezTo>
                    <a:pt x="1563" y="3945"/>
                    <a:pt x="1609" y="3951"/>
                    <a:pt x="1656" y="3957"/>
                  </a:cubicBezTo>
                  <a:cubicBezTo>
                    <a:pt x="1951" y="3994"/>
                    <a:pt x="2250" y="4032"/>
                    <a:pt x="2540" y="4102"/>
                  </a:cubicBezTo>
                  <a:cubicBezTo>
                    <a:pt x="2627" y="4123"/>
                    <a:pt x="2817" y="4151"/>
                    <a:pt x="2859" y="4249"/>
                  </a:cubicBezTo>
                  <a:cubicBezTo>
                    <a:pt x="2852" y="4249"/>
                    <a:pt x="2848" y="4249"/>
                    <a:pt x="2841" y="4249"/>
                  </a:cubicBezTo>
                  <a:cubicBezTo>
                    <a:pt x="2799" y="4151"/>
                    <a:pt x="2610" y="4124"/>
                    <a:pt x="2522" y="4103"/>
                  </a:cubicBezTo>
                  <a:cubicBezTo>
                    <a:pt x="2233" y="4033"/>
                    <a:pt x="1936" y="3995"/>
                    <a:pt x="1642" y="3958"/>
                  </a:cubicBezTo>
                  <a:cubicBezTo>
                    <a:pt x="1595" y="3952"/>
                    <a:pt x="1549" y="3946"/>
                    <a:pt x="1503" y="3940"/>
                  </a:cubicBezTo>
                  <a:cubicBezTo>
                    <a:pt x="1256" y="3909"/>
                    <a:pt x="1009" y="3879"/>
                    <a:pt x="764" y="3841"/>
                  </a:cubicBezTo>
                  <a:cubicBezTo>
                    <a:pt x="583" y="3813"/>
                    <a:pt x="394" y="3788"/>
                    <a:pt x="224" y="3728"/>
                  </a:cubicBezTo>
                  <a:cubicBezTo>
                    <a:pt x="144" y="3699"/>
                    <a:pt x="0" y="3633"/>
                    <a:pt x="106" y="3540"/>
                  </a:cubicBezTo>
                  <a:cubicBezTo>
                    <a:pt x="207" y="3451"/>
                    <a:pt x="349" y="3403"/>
                    <a:pt x="472" y="3351"/>
                  </a:cubicBezTo>
                  <a:cubicBezTo>
                    <a:pt x="478" y="3349"/>
                    <a:pt x="481" y="3348"/>
                    <a:pt x="487" y="3345"/>
                  </a:cubicBezTo>
                  <a:cubicBezTo>
                    <a:pt x="797" y="3216"/>
                    <a:pt x="1115" y="3107"/>
                    <a:pt x="1433" y="2997"/>
                  </a:cubicBezTo>
                  <a:cubicBezTo>
                    <a:pt x="1568" y="2951"/>
                    <a:pt x="1703" y="2904"/>
                    <a:pt x="1838" y="2856"/>
                  </a:cubicBezTo>
                  <a:cubicBezTo>
                    <a:pt x="1851" y="2852"/>
                    <a:pt x="1857" y="2850"/>
                    <a:pt x="1869" y="2845"/>
                  </a:cubicBezTo>
                  <a:cubicBezTo>
                    <a:pt x="2055" y="2779"/>
                    <a:pt x="2242" y="2713"/>
                    <a:pt x="2424" y="2636"/>
                  </a:cubicBezTo>
                  <a:cubicBezTo>
                    <a:pt x="2553" y="2582"/>
                    <a:pt x="2707" y="2521"/>
                    <a:pt x="2803" y="2416"/>
                  </a:cubicBezTo>
                  <a:cubicBezTo>
                    <a:pt x="2828" y="2388"/>
                    <a:pt x="2838" y="2360"/>
                    <a:pt x="2845" y="2334"/>
                  </a:cubicBezTo>
                  <a:cubicBezTo>
                    <a:pt x="2856" y="2294"/>
                    <a:pt x="2875" y="2255"/>
                    <a:pt x="2894" y="2220"/>
                  </a:cubicBezTo>
                  <a:cubicBezTo>
                    <a:pt x="2960" y="2102"/>
                    <a:pt x="3037" y="1980"/>
                    <a:pt x="3104" y="1858"/>
                  </a:cubicBezTo>
                  <a:cubicBezTo>
                    <a:pt x="3117" y="1833"/>
                    <a:pt x="3131" y="1807"/>
                    <a:pt x="3144" y="1781"/>
                  </a:cubicBezTo>
                  <a:cubicBezTo>
                    <a:pt x="3264" y="1547"/>
                    <a:pt x="3396" y="1269"/>
                    <a:pt x="3337" y="999"/>
                  </a:cubicBezTo>
                  <a:cubicBezTo>
                    <a:pt x="3300" y="827"/>
                    <a:pt x="3186" y="684"/>
                    <a:pt x="3055" y="571"/>
                  </a:cubicBezTo>
                  <a:cubicBezTo>
                    <a:pt x="2862" y="405"/>
                    <a:pt x="2614" y="293"/>
                    <a:pt x="2379" y="205"/>
                  </a:cubicBezTo>
                  <a:cubicBezTo>
                    <a:pt x="2313" y="180"/>
                    <a:pt x="2244" y="157"/>
                    <a:pt x="2176" y="137"/>
                  </a:cubicBezTo>
                  <a:cubicBezTo>
                    <a:pt x="1967" y="76"/>
                    <a:pt x="1660" y="3"/>
                    <a:pt x="1458" y="89"/>
                  </a:cubicBezTo>
                  <a:cubicBezTo>
                    <a:pt x="1429" y="102"/>
                    <a:pt x="1457" y="110"/>
                    <a:pt x="1475" y="120"/>
                  </a:cubicBezTo>
                  <a:cubicBezTo>
                    <a:pt x="1529" y="148"/>
                    <a:pt x="1616" y="152"/>
                    <a:pt x="1674" y="163"/>
                  </a:cubicBezTo>
                  <a:cubicBezTo>
                    <a:pt x="1820" y="193"/>
                    <a:pt x="1966" y="228"/>
                    <a:pt x="2110" y="267"/>
                  </a:cubicBezTo>
                  <a:cubicBezTo>
                    <a:pt x="2331" y="326"/>
                    <a:pt x="2562" y="393"/>
                    <a:pt x="2793" y="402"/>
                  </a:cubicBezTo>
                  <a:cubicBezTo>
                    <a:pt x="2800" y="401"/>
                    <a:pt x="2804" y="400"/>
                    <a:pt x="2811" y="399"/>
                  </a:cubicBezTo>
                  <a:cubicBezTo>
                    <a:pt x="2580" y="392"/>
                    <a:pt x="2347" y="326"/>
                    <a:pt x="2127" y="266"/>
                  </a:cubicBezTo>
                  <a:cubicBezTo>
                    <a:pt x="1983" y="227"/>
                    <a:pt x="1837" y="192"/>
                    <a:pt x="1690" y="162"/>
                  </a:cubicBezTo>
                  <a:cubicBezTo>
                    <a:pt x="1631" y="150"/>
                    <a:pt x="1547" y="145"/>
                    <a:pt x="1492" y="117"/>
                  </a:cubicBezTo>
                  <a:cubicBezTo>
                    <a:pt x="1473" y="108"/>
                    <a:pt x="1446" y="99"/>
                    <a:pt x="1475" y="86"/>
                  </a:cubicBezTo>
                  <a:cubicBezTo>
                    <a:pt x="1676" y="0"/>
                    <a:pt x="1983" y="75"/>
                    <a:pt x="2192" y="137"/>
                  </a:cubicBezTo>
                  <a:cubicBezTo>
                    <a:pt x="2260" y="157"/>
                    <a:pt x="2329" y="180"/>
                    <a:pt x="2395" y="206"/>
                  </a:cubicBezTo>
                  <a:cubicBezTo>
                    <a:pt x="2630" y="294"/>
                    <a:pt x="2879" y="407"/>
                    <a:pt x="3073" y="573"/>
                  </a:cubicBezTo>
                  <a:cubicBezTo>
                    <a:pt x="3203" y="685"/>
                    <a:pt x="3317" y="825"/>
                    <a:pt x="3356" y="9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2"/>
            <p:cNvSpPr>
              <a:spLocks/>
            </p:cNvSpPr>
            <p:nvPr userDrawn="1"/>
          </p:nvSpPr>
          <p:spPr bwMode="auto">
            <a:xfrm>
              <a:off x="875" y="2988"/>
              <a:ext cx="974" cy="1324"/>
            </a:xfrm>
            <a:custGeom>
              <a:avLst/>
              <a:gdLst>
                <a:gd name="T0" fmla="*/ 3060 w 3121"/>
                <a:gd name="T1" fmla="*/ 973 h 4241"/>
                <a:gd name="T2" fmla="*/ 3062 w 3121"/>
                <a:gd name="T3" fmla="*/ 983 h 4241"/>
                <a:gd name="T4" fmla="*/ 2900 w 3121"/>
                <a:gd name="T5" fmla="*/ 1732 h 4241"/>
                <a:gd name="T6" fmla="*/ 2866 w 3121"/>
                <a:gd name="T7" fmla="*/ 1802 h 4241"/>
                <a:gd name="T8" fmla="*/ 2678 w 3121"/>
                <a:gd name="T9" fmla="*/ 2168 h 4241"/>
                <a:gd name="T10" fmla="*/ 2633 w 3121"/>
                <a:gd name="T11" fmla="*/ 2290 h 4241"/>
                <a:gd name="T12" fmla="*/ 2590 w 3121"/>
                <a:gd name="T13" fmla="*/ 2377 h 4241"/>
                <a:gd name="T14" fmla="*/ 2215 w 3121"/>
                <a:gd name="T15" fmla="*/ 2606 h 4241"/>
                <a:gd name="T16" fmla="*/ 1692 w 3121"/>
                <a:gd name="T17" fmla="*/ 2823 h 4241"/>
                <a:gd name="T18" fmla="*/ 1679 w 3121"/>
                <a:gd name="T19" fmla="*/ 2828 h 4241"/>
                <a:gd name="T20" fmla="*/ 1313 w 3121"/>
                <a:gd name="T21" fmla="*/ 2967 h 4241"/>
                <a:gd name="T22" fmla="*/ 460 w 3121"/>
                <a:gd name="T23" fmla="*/ 3308 h 4241"/>
                <a:gd name="T24" fmla="*/ 442 w 3121"/>
                <a:gd name="T25" fmla="*/ 3316 h 4241"/>
                <a:gd name="T26" fmla="*/ 106 w 3121"/>
                <a:gd name="T27" fmla="*/ 3503 h 4241"/>
                <a:gd name="T28" fmla="*/ 219 w 3121"/>
                <a:gd name="T29" fmla="*/ 3689 h 4241"/>
                <a:gd name="T30" fmla="*/ 1393 w 3121"/>
                <a:gd name="T31" fmla="*/ 3916 h 4241"/>
                <a:gd name="T32" fmla="*/ 1526 w 3121"/>
                <a:gd name="T33" fmla="*/ 3936 h 4241"/>
                <a:gd name="T34" fmla="*/ 2345 w 3121"/>
                <a:gd name="T35" fmla="*/ 4093 h 4241"/>
                <a:gd name="T36" fmla="*/ 2649 w 3121"/>
                <a:gd name="T37" fmla="*/ 4241 h 4241"/>
                <a:gd name="T38" fmla="*/ 2631 w 3121"/>
                <a:gd name="T39" fmla="*/ 4241 h 4241"/>
                <a:gd name="T40" fmla="*/ 2328 w 3121"/>
                <a:gd name="T41" fmla="*/ 4093 h 4241"/>
                <a:gd name="T42" fmla="*/ 1511 w 3121"/>
                <a:gd name="T43" fmla="*/ 3937 h 4241"/>
                <a:gd name="T44" fmla="*/ 1378 w 3121"/>
                <a:gd name="T45" fmla="*/ 3917 h 4241"/>
                <a:gd name="T46" fmla="*/ 202 w 3121"/>
                <a:gd name="T47" fmla="*/ 3689 h 4241"/>
                <a:gd name="T48" fmla="*/ 88 w 3121"/>
                <a:gd name="T49" fmla="*/ 3504 h 4241"/>
                <a:gd name="T50" fmla="*/ 425 w 3121"/>
                <a:gd name="T51" fmla="*/ 3316 h 4241"/>
                <a:gd name="T52" fmla="*/ 442 w 3121"/>
                <a:gd name="T53" fmla="*/ 3308 h 4241"/>
                <a:gd name="T54" fmla="*/ 1296 w 3121"/>
                <a:gd name="T55" fmla="*/ 2966 h 4241"/>
                <a:gd name="T56" fmla="*/ 1661 w 3121"/>
                <a:gd name="T57" fmla="*/ 2827 h 4241"/>
                <a:gd name="T58" fmla="*/ 1675 w 3121"/>
                <a:gd name="T59" fmla="*/ 2822 h 4241"/>
                <a:gd name="T60" fmla="*/ 2197 w 3121"/>
                <a:gd name="T61" fmla="*/ 2606 h 4241"/>
                <a:gd name="T62" fmla="*/ 2571 w 3121"/>
                <a:gd name="T63" fmla="*/ 2378 h 4241"/>
                <a:gd name="T64" fmla="*/ 2613 w 3121"/>
                <a:gd name="T65" fmla="*/ 2291 h 4241"/>
                <a:gd name="T66" fmla="*/ 2659 w 3121"/>
                <a:gd name="T67" fmla="*/ 2169 h 4241"/>
                <a:gd name="T68" fmla="*/ 2846 w 3121"/>
                <a:gd name="T69" fmla="*/ 1802 h 4241"/>
                <a:gd name="T70" fmla="*/ 2880 w 3121"/>
                <a:gd name="T71" fmla="*/ 1732 h 4241"/>
                <a:gd name="T72" fmla="*/ 3042 w 3121"/>
                <a:gd name="T73" fmla="*/ 980 h 4241"/>
                <a:gd name="T74" fmla="*/ 3040 w 3121"/>
                <a:gd name="T75" fmla="*/ 969 h 4241"/>
                <a:gd name="T76" fmla="*/ 2778 w 3121"/>
                <a:gd name="T77" fmla="*/ 572 h 4241"/>
                <a:gd name="T78" fmla="*/ 2127 w 3121"/>
                <a:gd name="T79" fmla="*/ 191 h 4241"/>
                <a:gd name="T80" fmla="*/ 1964 w 3121"/>
                <a:gd name="T81" fmla="*/ 126 h 4241"/>
                <a:gd name="T82" fmla="*/ 1501 w 3121"/>
                <a:gd name="T83" fmla="*/ 14 h 4241"/>
                <a:gd name="T84" fmla="*/ 1302 w 3121"/>
                <a:gd name="T85" fmla="*/ 32 h 4241"/>
                <a:gd name="T86" fmla="*/ 1520 w 3121"/>
                <a:gd name="T87" fmla="*/ 150 h 4241"/>
                <a:gd name="T88" fmla="*/ 1925 w 3121"/>
                <a:gd name="T89" fmla="*/ 268 h 4241"/>
                <a:gd name="T90" fmla="*/ 2568 w 3121"/>
                <a:gd name="T91" fmla="*/ 340 h 4241"/>
                <a:gd name="T92" fmla="*/ 2586 w 3121"/>
                <a:gd name="T93" fmla="*/ 336 h 4241"/>
                <a:gd name="T94" fmla="*/ 2365 w 3121"/>
                <a:gd name="T95" fmla="*/ 338 h 4241"/>
                <a:gd name="T96" fmla="*/ 1942 w 3121"/>
                <a:gd name="T97" fmla="*/ 267 h 4241"/>
                <a:gd name="T98" fmla="*/ 1537 w 3121"/>
                <a:gd name="T99" fmla="*/ 149 h 4241"/>
                <a:gd name="T100" fmla="*/ 1320 w 3121"/>
                <a:gd name="T101" fmla="*/ 31 h 4241"/>
                <a:gd name="T102" fmla="*/ 1518 w 3121"/>
                <a:gd name="T103" fmla="*/ 14 h 4241"/>
                <a:gd name="T104" fmla="*/ 1981 w 3121"/>
                <a:gd name="T105" fmla="*/ 127 h 4241"/>
                <a:gd name="T106" fmla="*/ 2144 w 3121"/>
                <a:gd name="T107" fmla="*/ 193 h 4241"/>
                <a:gd name="T108" fmla="*/ 2796 w 3121"/>
                <a:gd name="T109" fmla="*/ 576 h 4241"/>
                <a:gd name="T110" fmla="*/ 3060 w 3121"/>
                <a:gd name="T111" fmla="*/ 973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21" h="4241">
                  <a:moveTo>
                    <a:pt x="3060" y="973"/>
                  </a:moveTo>
                  <a:cubicBezTo>
                    <a:pt x="3061" y="976"/>
                    <a:pt x="3062" y="980"/>
                    <a:pt x="3062" y="983"/>
                  </a:cubicBezTo>
                  <a:cubicBezTo>
                    <a:pt x="3121" y="1239"/>
                    <a:pt x="3006" y="1505"/>
                    <a:pt x="2900" y="1732"/>
                  </a:cubicBezTo>
                  <a:cubicBezTo>
                    <a:pt x="2888" y="1756"/>
                    <a:pt x="2877" y="1779"/>
                    <a:pt x="2866" y="1802"/>
                  </a:cubicBezTo>
                  <a:cubicBezTo>
                    <a:pt x="2806" y="1925"/>
                    <a:pt x="2735" y="2048"/>
                    <a:pt x="2678" y="2168"/>
                  </a:cubicBezTo>
                  <a:cubicBezTo>
                    <a:pt x="2660" y="2207"/>
                    <a:pt x="2644" y="2249"/>
                    <a:pt x="2633" y="2290"/>
                  </a:cubicBezTo>
                  <a:cubicBezTo>
                    <a:pt x="2626" y="2316"/>
                    <a:pt x="2618" y="2347"/>
                    <a:pt x="2590" y="2377"/>
                  </a:cubicBezTo>
                  <a:cubicBezTo>
                    <a:pt x="2492" y="2482"/>
                    <a:pt x="2344" y="2546"/>
                    <a:pt x="2215" y="2606"/>
                  </a:cubicBezTo>
                  <a:cubicBezTo>
                    <a:pt x="2044" y="2686"/>
                    <a:pt x="1868" y="2754"/>
                    <a:pt x="1692" y="2823"/>
                  </a:cubicBezTo>
                  <a:cubicBezTo>
                    <a:pt x="1687" y="2825"/>
                    <a:pt x="1684" y="2826"/>
                    <a:pt x="1679" y="2828"/>
                  </a:cubicBezTo>
                  <a:cubicBezTo>
                    <a:pt x="1557" y="2875"/>
                    <a:pt x="1435" y="2921"/>
                    <a:pt x="1313" y="2967"/>
                  </a:cubicBezTo>
                  <a:cubicBezTo>
                    <a:pt x="1027" y="3075"/>
                    <a:pt x="739" y="3182"/>
                    <a:pt x="460" y="3308"/>
                  </a:cubicBezTo>
                  <a:cubicBezTo>
                    <a:pt x="453" y="3312"/>
                    <a:pt x="449" y="3313"/>
                    <a:pt x="442" y="3316"/>
                  </a:cubicBezTo>
                  <a:cubicBezTo>
                    <a:pt x="334" y="3366"/>
                    <a:pt x="190" y="3414"/>
                    <a:pt x="106" y="3503"/>
                  </a:cubicBezTo>
                  <a:cubicBezTo>
                    <a:pt x="18" y="3598"/>
                    <a:pt x="138" y="3657"/>
                    <a:pt x="219" y="3689"/>
                  </a:cubicBezTo>
                  <a:cubicBezTo>
                    <a:pt x="580" y="3828"/>
                    <a:pt x="1006" y="3857"/>
                    <a:pt x="1393" y="3916"/>
                  </a:cubicBezTo>
                  <a:cubicBezTo>
                    <a:pt x="1437" y="3922"/>
                    <a:pt x="1481" y="3929"/>
                    <a:pt x="1526" y="3936"/>
                  </a:cubicBezTo>
                  <a:cubicBezTo>
                    <a:pt x="1800" y="3978"/>
                    <a:pt x="2077" y="4020"/>
                    <a:pt x="2345" y="4093"/>
                  </a:cubicBezTo>
                  <a:cubicBezTo>
                    <a:pt x="2432" y="4116"/>
                    <a:pt x="2604" y="4148"/>
                    <a:pt x="2649" y="4241"/>
                  </a:cubicBezTo>
                  <a:cubicBezTo>
                    <a:pt x="2642" y="4241"/>
                    <a:pt x="2638" y="4241"/>
                    <a:pt x="2631" y="4241"/>
                  </a:cubicBezTo>
                  <a:cubicBezTo>
                    <a:pt x="2587" y="4148"/>
                    <a:pt x="2415" y="4117"/>
                    <a:pt x="2328" y="4093"/>
                  </a:cubicBezTo>
                  <a:cubicBezTo>
                    <a:pt x="2061" y="4020"/>
                    <a:pt x="1784" y="3979"/>
                    <a:pt x="1511" y="3937"/>
                  </a:cubicBezTo>
                  <a:cubicBezTo>
                    <a:pt x="1466" y="3930"/>
                    <a:pt x="1422" y="3924"/>
                    <a:pt x="1378" y="3917"/>
                  </a:cubicBezTo>
                  <a:cubicBezTo>
                    <a:pt x="990" y="3858"/>
                    <a:pt x="563" y="3829"/>
                    <a:pt x="202" y="3689"/>
                  </a:cubicBezTo>
                  <a:cubicBezTo>
                    <a:pt x="120" y="3658"/>
                    <a:pt x="0" y="3598"/>
                    <a:pt x="88" y="3504"/>
                  </a:cubicBezTo>
                  <a:cubicBezTo>
                    <a:pt x="172" y="3414"/>
                    <a:pt x="316" y="3365"/>
                    <a:pt x="425" y="3316"/>
                  </a:cubicBezTo>
                  <a:cubicBezTo>
                    <a:pt x="432" y="3313"/>
                    <a:pt x="435" y="3311"/>
                    <a:pt x="442" y="3308"/>
                  </a:cubicBezTo>
                  <a:cubicBezTo>
                    <a:pt x="722" y="3182"/>
                    <a:pt x="1009" y="3074"/>
                    <a:pt x="1296" y="2966"/>
                  </a:cubicBezTo>
                  <a:cubicBezTo>
                    <a:pt x="1418" y="2920"/>
                    <a:pt x="1540" y="2874"/>
                    <a:pt x="1661" y="2827"/>
                  </a:cubicBezTo>
                  <a:cubicBezTo>
                    <a:pt x="1667" y="2825"/>
                    <a:pt x="1669" y="2824"/>
                    <a:pt x="1675" y="2822"/>
                  </a:cubicBezTo>
                  <a:cubicBezTo>
                    <a:pt x="1850" y="2754"/>
                    <a:pt x="2026" y="2686"/>
                    <a:pt x="2197" y="2606"/>
                  </a:cubicBezTo>
                  <a:cubicBezTo>
                    <a:pt x="2325" y="2547"/>
                    <a:pt x="2473" y="2483"/>
                    <a:pt x="2571" y="2378"/>
                  </a:cubicBezTo>
                  <a:cubicBezTo>
                    <a:pt x="2598" y="2348"/>
                    <a:pt x="2606" y="2317"/>
                    <a:pt x="2613" y="2291"/>
                  </a:cubicBezTo>
                  <a:cubicBezTo>
                    <a:pt x="2624" y="2250"/>
                    <a:pt x="2641" y="2208"/>
                    <a:pt x="2659" y="2169"/>
                  </a:cubicBezTo>
                  <a:cubicBezTo>
                    <a:pt x="2715" y="2048"/>
                    <a:pt x="2786" y="1925"/>
                    <a:pt x="2846" y="1802"/>
                  </a:cubicBezTo>
                  <a:cubicBezTo>
                    <a:pt x="2857" y="1779"/>
                    <a:pt x="2869" y="1755"/>
                    <a:pt x="2880" y="1732"/>
                  </a:cubicBezTo>
                  <a:cubicBezTo>
                    <a:pt x="2986" y="1504"/>
                    <a:pt x="3101" y="1236"/>
                    <a:pt x="3042" y="980"/>
                  </a:cubicBezTo>
                  <a:cubicBezTo>
                    <a:pt x="3042" y="976"/>
                    <a:pt x="3041" y="973"/>
                    <a:pt x="3040" y="969"/>
                  </a:cubicBezTo>
                  <a:cubicBezTo>
                    <a:pt x="3002" y="810"/>
                    <a:pt x="2897" y="679"/>
                    <a:pt x="2778" y="572"/>
                  </a:cubicBezTo>
                  <a:cubicBezTo>
                    <a:pt x="2592" y="406"/>
                    <a:pt x="2353" y="290"/>
                    <a:pt x="2127" y="191"/>
                  </a:cubicBezTo>
                  <a:cubicBezTo>
                    <a:pt x="2074" y="168"/>
                    <a:pt x="2019" y="146"/>
                    <a:pt x="1964" y="126"/>
                  </a:cubicBezTo>
                  <a:cubicBezTo>
                    <a:pt x="1819" y="73"/>
                    <a:pt x="1656" y="30"/>
                    <a:pt x="1501" y="14"/>
                  </a:cubicBezTo>
                  <a:cubicBezTo>
                    <a:pt x="1439" y="7"/>
                    <a:pt x="1347" y="1"/>
                    <a:pt x="1302" y="32"/>
                  </a:cubicBezTo>
                  <a:cubicBezTo>
                    <a:pt x="1255" y="65"/>
                    <a:pt x="1500" y="144"/>
                    <a:pt x="1520" y="150"/>
                  </a:cubicBezTo>
                  <a:cubicBezTo>
                    <a:pt x="1653" y="192"/>
                    <a:pt x="1789" y="235"/>
                    <a:pt x="1925" y="268"/>
                  </a:cubicBezTo>
                  <a:cubicBezTo>
                    <a:pt x="2117" y="314"/>
                    <a:pt x="2367" y="384"/>
                    <a:pt x="2568" y="340"/>
                  </a:cubicBezTo>
                  <a:cubicBezTo>
                    <a:pt x="2575" y="339"/>
                    <a:pt x="2579" y="338"/>
                    <a:pt x="2586" y="336"/>
                  </a:cubicBezTo>
                  <a:cubicBezTo>
                    <a:pt x="2516" y="353"/>
                    <a:pt x="2436" y="343"/>
                    <a:pt x="2365" y="338"/>
                  </a:cubicBezTo>
                  <a:cubicBezTo>
                    <a:pt x="2222" y="326"/>
                    <a:pt x="2080" y="300"/>
                    <a:pt x="1942" y="267"/>
                  </a:cubicBezTo>
                  <a:cubicBezTo>
                    <a:pt x="1806" y="235"/>
                    <a:pt x="1671" y="192"/>
                    <a:pt x="1537" y="149"/>
                  </a:cubicBezTo>
                  <a:cubicBezTo>
                    <a:pt x="1517" y="143"/>
                    <a:pt x="1272" y="63"/>
                    <a:pt x="1320" y="31"/>
                  </a:cubicBezTo>
                  <a:cubicBezTo>
                    <a:pt x="1365" y="0"/>
                    <a:pt x="1456" y="7"/>
                    <a:pt x="1518" y="14"/>
                  </a:cubicBezTo>
                  <a:cubicBezTo>
                    <a:pt x="1674" y="33"/>
                    <a:pt x="1835" y="74"/>
                    <a:pt x="1981" y="127"/>
                  </a:cubicBezTo>
                  <a:cubicBezTo>
                    <a:pt x="2035" y="147"/>
                    <a:pt x="2090" y="170"/>
                    <a:pt x="2144" y="193"/>
                  </a:cubicBezTo>
                  <a:cubicBezTo>
                    <a:pt x="2371" y="293"/>
                    <a:pt x="2610" y="409"/>
                    <a:pt x="2796" y="576"/>
                  </a:cubicBezTo>
                  <a:cubicBezTo>
                    <a:pt x="2916" y="683"/>
                    <a:pt x="3021" y="814"/>
                    <a:pt x="3060" y="9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3"/>
            <p:cNvSpPr>
              <a:spLocks/>
            </p:cNvSpPr>
            <p:nvPr userDrawn="1"/>
          </p:nvSpPr>
          <p:spPr bwMode="auto">
            <a:xfrm>
              <a:off x="1077" y="2992"/>
              <a:ext cx="852" cy="1320"/>
            </a:xfrm>
            <a:custGeom>
              <a:avLst/>
              <a:gdLst>
                <a:gd name="T0" fmla="*/ 2667 w 2731"/>
                <a:gd name="T1" fmla="*/ 931 h 4228"/>
                <a:gd name="T2" fmla="*/ 2669 w 2731"/>
                <a:gd name="T3" fmla="*/ 939 h 4228"/>
                <a:gd name="T4" fmla="*/ 2542 w 2731"/>
                <a:gd name="T5" fmla="*/ 1662 h 4228"/>
                <a:gd name="T6" fmla="*/ 2509 w 2731"/>
                <a:gd name="T7" fmla="*/ 1740 h 4228"/>
                <a:gd name="T8" fmla="*/ 2355 w 2731"/>
                <a:gd name="T9" fmla="*/ 2095 h 4228"/>
                <a:gd name="T10" fmla="*/ 2317 w 2731"/>
                <a:gd name="T11" fmla="*/ 2226 h 4228"/>
                <a:gd name="T12" fmla="*/ 2276 w 2731"/>
                <a:gd name="T13" fmla="*/ 2320 h 4228"/>
                <a:gd name="T14" fmla="*/ 1925 w 2731"/>
                <a:gd name="T15" fmla="*/ 2552 h 4228"/>
                <a:gd name="T16" fmla="*/ 1447 w 2731"/>
                <a:gd name="T17" fmla="*/ 2779 h 4228"/>
                <a:gd name="T18" fmla="*/ 1134 w 2731"/>
                <a:gd name="T19" fmla="*/ 2919 h 4228"/>
                <a:gd name="T20" fmla="*/ 391 w 2731"/>
                <a:gd name="T21" fmla="*/ 3257 h 4228"/>
                <a:gd name="T22" fmla="*/ 390 w 2731"/>
                <a:gd name="T23" fmla="*/ 3257 h 4228"/>
                <a:gd name="T24" fmla="*/ 94 w 2731"/>
                <a:gd name="T25" fmla="*/ 3446 h 4228"/>
                <a:gd name="T26" fmla="*/ 196 w 2731"/>
                <a:gd name="T27" fmla="*/ 3634 h 4228"/>
                <a:gd name="T28" fmla="*/ 1233 w 2731"/>
                <a:gd name="T29" fmla="*/ 3879 h 4228"/>
                <a:gd name="T30" fmla="*/ 1363 w 2731"/>
                <a:gd name="T31" fmla="*/ 3904 h 4228"/>
                <a:gd name="T32" fmla="*/ 2038 w 2731"/>
                <a:gd name="T33" fmla="*/ 4059 h 4228"/>
                <a:gd name="T34" fmla="*/ 2363 w 2731"/>
                <a:gd name="T35" fmla="*/ 4228 h 4228"/>
                <a:gd name="T36" fmla="*/ 2345 w 2731"/>
                <a:gd name="T37" fmla="*/ 4228 h 4228"/>
                <a:gd name="T38" fmla="*/ 2022 w 2731"/>
                <a:gd name="T39" fmla="*/ 4060 h 4228"/>
                <a:gd name="T40" fmla="*/ 1347 w 2731"/>
                <a:gd name="T41" fmla="*/ 3905 h 4228"/>
                <a:gd name="T42" fmla="*/ 1217 w 2731"/>
                <a:gd name="T43" fmla="*/ 3880 h 4228"/>
                <a:gd name="T44" fmla="*/ 179 w 2731"/>
                <a:gd name="T45" fmla="*/ 3635 h 4228"/>
                <a:gd name="T46" fmla="*/ 76 w 2731"/>
                <a:gd name="T47" fmla="*/ 3446 h 4228"/>
                <a:gd name="T48" fmla="*/ 373 w 2731"/>
                <a:gd name="T49" fmla="*/ 3257 h 4228"/>
                <a:gd name="T50" fmla="*/ 374 w 2731"/>
                <a:gd name="T51" fmla="*/ 3257 h 4228"/>
                <a:gd name="T52" fmla="*/ 1117 w 2731"/>
                <a:gd name="T53" fmla="*/ 2919 h 4228"/>
                <a:gd name="T54" fmla="*/ 1430 w 2731"/>
                <a:gd name="T55" fmla="*/ 2779 h 4228"/>
                <a:gd name="T56" fmla="*/ 1907 w 2731"/>
                <a:gd name="T57" fmla="*/ 2553 h 4228"/>
                <a:gd name="T58" fmla="*/ 2256 w 2731"/>
                <a:gd name="T59" fmla="*/ 2321 h 4228"/>
                <a:gd name="T60" fmla="*/ 2297 w 2731"/>
                <a:gd name="T61" fmla="*/ 2227 h 4228"/>
                <a:gd name="T62" fmla="*/ 2334 w 2731"/>
                <a:gd name="T63" fmla="*/ 2096 h 4228"/>
                <a:gd name="T64" fmla="*/ 2489 w 2731"/>
                <a:gd name="T65" fmla="*/ 1739 h 4228"/>
                <a:gd name="T66" fmla="*/ 2521 w 2731"/>
                <a:gd name="T67" fmla="*/ 1661 h 4228"/>
                <a:gd name="T68" fmla="*/ 2650 w 2731"/>
                <a:gd name="T69" fmla="*/ 935 h 4228"/>
                <a:gd name="T70" fmla="*/ 2403 w 2731"/>
                <a:gd name="T71" fmla="*/ 555 h 4228"/>
                <a:gd name="T72" fmla="*/ 1770 w 2731"/>
                <a:gd name="T73" fmla="*/ 179 h 4228"/>
                <a:gd name="T74" fmla="*/ 1692 w 2731"/>
                <a:gd name="T75" fmla="*/ 150 h 4228"/>
                <a:gd name="T76" fmla="*/ 1117 w 2731"/>
                <a:gd name="T77" fmla="*/ 29 h 4228"/>
                <a:gd name="T78" fmla="*/ 1285 w 2731"/>
                <a:gd name="T79" fmla="*/ 165 h 4228"/>
                <a:gd name="T80" fmla="*/ 1651 w 2731"/>
                <a:gd name="T81" fmla="*/ 254 h 4228"/>
                <a:gd name="T82" fmla="*/ 1863 w 2731"/>
                <a:gd name="T83" fmla="*/ 281 h 4228"/>
                <a:gd name="T84" fmla="*/ 2262 w 2731"/>
                <a:gd name="T85" fmla="*/ 254 h 4228"/>
                <a:gd name="T86" fmla="*/ 2280 w 2731"/>
                <a:gd name="T87" fmla="*/ 249 h 4228"/>
                <a:gd name="T88" fmla="*/ 1881 w 2731"/>
                <a:gd name="T89" fmla="*/ 279 h 4228"/>
                <a:gd name="T90" fmla="*/ 1669 w 2731"/>
                <a:gd name="T91" fmla="*/ 254 h 4228"/>
                <a:gd name="T92" fmla="*/ 1303 w 2731"/>
                <a:gd name="T93" fmla="*/ 166 h 4228"/>
                <a:gd name="T94" fmla="*/ 1135 w 2731"/>
                <a:gd name="T95" fmla="*/ 31 h 4228"/>
                <a:gd name="T96" fmla="*/ 1710 w 2731"/>
                <a:gd name="T97" fmla="*/ 154 h 4228"/>
                <a:gd name="T98" fmla="*/ 1787 w 2731"/>
                <a:gd name="T99" fmla="*/ 182 h 4228"/>
                <a:gd name="T100" fmla="*/ 2423 w 2731"/>
                <a:gd name="T101" fmla="*/ 560 h 4228"/>
                <a:gd name="T102" fmla="*/ 2667 w 2731"/>
                <a:gd name="T103" fmla="*/ 931 h 4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31" h="4228">
                  <a:moveTo>
                    <a:pt x="2667" y="931"/>
                  </a:moveTo>
                  <a:cubicBezTo>
                    <a:pt x="2668" y="934"/>
                    <a:pt x="2669" y="936"/>
                    <a:pt x="2669" y="939"/>
                  </a:cubicBezTo>
                  <a:cubicBezTo>
                    <a:pt x="2731" y="1182"/>
                    <a:pt x="2632" y="1439"/>
                    <a:pt x="2542" y="1662"/>
                  </a:cubicBezTo>
                  <a:cubicBezTo>
                    <a:pt x="2531" y="1688"/>
                    <a:pt x="2520" y="1714"/>
                    <a:pt x="2509" y="1740"/>
                  </a:cubicBezTo>
                  <a:cubicBezTo>
                    <a:pt x="2459" y="1859"/>
                    <a:pt x="2399" y="1978"/>
                    <a:pt x="2355" y="2095"/>
                  </a:cubicBezTo>
                  <a:cubicBezTo>
                    <a:pt x="2339" y="2137"/>
                    <a:pt x="2328" y="2182"/>
                    <a:pt x="2317" y="2226"/>
                  </a:cubicBezTo>
                  <a:cubicBezTo>
                    <a:pt x="2308" y="2262"/>
                    <a:pt x="2301" y="2290"/>
                    <a:pt x="2276" y="2320"/>
                  </a:cubicBezTo>
                  <a:cubicBezTo>
                    <a:pt x="2187" y="2425"/>
                    <a:pt x="2046" y="2490"/>
                    <a:pt x="1925" y="2552"/>
                  </a:cubicBezTo>
                  <a:cubicBezTo>
                    <a:pt x="1768" y="2633"/>
                    <a:pt x="1607" y="2705"/>
                    <a:pt x="1447" y="2779"/>
                  </a:cubicBezTo>
                  <a:cubicBezTo>
                    <a:pt x="1343" y="2827"/>
                    <a:pt x="1239" y="2874"/>
                    <a:pt x="1134" y="2919"/>
                  </a:cubicBezTo>
                  <a:cubicBezTo>
                    <a:pt x="884" y="3026"/>
                    <a:pt x="633" y="3132"/>
                    <a:pt x="391" y="3257"/>
                  </a:cubicBezTo>
                  <a:cubicBezTo>
                    <a:pt x="391" y="3257"/>
                    <a:pt x="391" y="3257"/>
                    <a:pt x="390" y="3257"/>
                  </a:cubicBezTo>
                  <a:cubicBezTo>
                    <a:pt x="293" y="3308"/>
                    <a:pt x="166" y="3359"/>
                    <a:pt x="94" y="3446"/>
                  </a:cubicBezTo>
                  <a:cubicBezTo>
                    <a:pt x="18" y="3538"/>
                    <a:pt x="116" y="3599"/>
                    <a:pt x="196" y="3634"/>
                  </a:cubicBezTo>
                  <a:cubicBezTo>
                    <a:pt x="510" y="3774"/>
                    <a:pt x="891" y="3815"/>
                    <a:pt x="1233" y="3879"/>
                  </a:cubicBezTo>
                  <a:cubicBezTo>
                    <a:pt x="1276" y="3888"/>
                    <a:pt x="1320" y="3896"/>
                    <a:pt x="1363" y="3904"/>
                  </a:cubicBezTo>
                  <a:cubicBezTo>
                    <a:pt x="1589" y="3947"/>
                    <a:pt x="1818" y="3991"/>
                    <a:pt x="2038" y="4059"/>
                  </a:cubicBezTo>
                  <a:cubicBezTo>
                    <a:pt x="2130" y="4087"/>
                    <a:pt x="2317" y="4126"/>
                    <a:pt x="2363" y="4228"/>
                  </a:cubicBezTo>
                  <a:cubicBezTo>
                    <a:pt x="2356" y="4228"/>
                    <a:pt x="2352" y="4228"/>
                    <a:pt x="2345" y="4228"/>
                  </a:cubicBezTo>
                  <a:cubicBezTo>
                    <a:pt x="2299" y="4126"/>
                    <a:pt x="2113" y="4088"/>
                    <a:pt x="2022" y="4060"/>
                  </a:cubicBezTo>
                  <a:cubicBezTo>
                    <a:pt x="1802" y="3992"/>
                    <a:pt x="1573" y="3948"/>
                    <a:pt x="1347" y="3905"/>
                  </a:cubicBezTo>
                  <a:cubicBezTo>
                    <a:pt x="1304" y="3897"/>
                    <a:pt x="1260" y="3889"/>
                    <a:pt x="1217" y="3880"/>
                  </a:cubicBezTo>
                  <a:cubicBezTo>
                    <a:pt x="874" y="3816"/>
                    <a:pt x="493" y="3775"/>
                    <a:pt x="179" y="3635"/>
                  </a:cubicBezTo>
                  <a:cubicBezTo>
                    <a:pt x="99" y="3599"/>
                    <a:pt x="0" y="3538"/>
                    <a:pt x="76" y="3446"/>
                  </a:cubicBezTo>
                  <a:cubicBezTo>
                    <a:pt x="148" y="3358"/>
                    <a:pt x="275" y="3308"/>
                    <a:pt x="373" y="3257"/>
                  </a:cubicBezTo>
                  <a:cubicBezTo>
                    <a:pt x="373" y="3257"/>
                    <a:pt x="373" y="3257"/>
                    <a:pt x="374" y="3257"/>
                  </a:cubicBezTo>
                  <a:cubicBezTo>
                    <a:pt x="616" y="3132"/>
                    <a:pt x="866" y="3026"/>
                    <a:pt x="1117" y="2919"/>
                  </a:cubicBezTo>
                  <a:cubicBezTo>
                    <a:pt x="1222" y="2874"/>
                    <a:pt x="1326" y="2827"/>
                    <a:pt x="1430" y="2779"/>
                  </a:cubicBezTo>
                  <a:cubicBezTo>
                    <a:pt x="1590" y="2706"/>
                    <a:pt x="1750" y="2633"/>
                    <a:pt x="1907" y="2553"/>
                  </a:cubicBezTo>
                  <a:cubicBezTo>
                    <a:pt x="2027" y="2491"/>
                    <a:pt x="2167" y="2426"/>
                    <a:pt x="2256" y="2321"/>
                  </a:cubicBezTo>
                  <a:cubicBezTo>
                    <a:pt x="2281" y="2291"/>
                    <a:pt x="2288" y="2264"/>
                    <a:pt x="2297" y="2227"/>
                  </a:cubicBezTo>
                  <a:cubicBezTo>
                    <a:pt x="2308" y="2183"/>
                    <a:pt x="2319" y="2138"/>
                    <a:pt x="2334" y="2096"/>
                  </a:cubicBezTo>
                  <a:cubicBezTo>
                    <a:pt x="2379" y="1979"/>
                    <a:pt x="2439" y="1859"/>
                    <a:pt x="2489" y="1739"/>
                  </a:cubicBezTo>
                  <a:cubicBezTo>
                    <a:pt x="2500" y="1714"/>
                    <a:pt x="2511" y="1688"/>
                    <a:pt x="2521" y="1661"/>
                  </a:cubicBezTo>
                  <a:cubicBezTo>
                    <a:pt x="2612" y="1437"/>
                    <a:pt x="2711" y="1179"/>
                    <a:pt x="2650" y="935"/>
                  </a:cubicBezTo>
                  <a:cubicBezTo>
                    <a:pt x="2612" y="785"/>
                    <a:pt x="2516" y="658"/>
                    <a:pt x="2403" y="555"/>
                  </a:cubicBezTo>
                  <a:cubicBezTo>
                    <a:pt x="2226" y="393"/>
                    <a:pt x="1993" y="264"/>
                    <a:pt x="1770" y="179"/>
                  </a:cubicBezTo>
                  <a:cubicBezTo>
                    <a:pt x="1744" y="169"/>
                    <a:pt x="1718" y="159"/>
                    <a:pt x="1692" y="150"/>
                  </a:cubicBezTo>
                  <a:cubicBezTo>
                    <a:pt x="1527" y="93"/>
                    <a:pt x="1294" y="0"/>
                    <a:pt x="1117" y="29"/>
                  </a:cubicBezTo>
                  <a:cubicBezTo>
                    <a:pt x="1011" y="46"/>
                    <a:pt x="1278" y="163"/>
                    <a:pt x="1285" y="165"/>
                  </a:cubicBezTo>
                  <a:cubicBezTo>
                    <a:pt x="1403" y="206"/>
                    <a:pt x="1529" y="234"/>
                    <a:pt x="1651" y="254"/>
                  </a:cubicBezTo>
                  <a:cubicBezTo>
                    <a:pt x="1721" y="266"/>
                    <a:pt x="1793" y="275"/>
                    <a:pt x="1863" y="281"/>
                  </a:cubicBezTo>
                  <a:cubicBezTo>
                    <a:pt x="1973" y="289"/>
                    <a:pt x="2160" y="319"/>
                    <a:pt x="2262" y="254"/>
                  </a:cubicBezTo>
                  <a:cubicBezTo>
                    <a:pt x="2269" y="252"/>
                    <a:pt x="2272" y="251"/>
                    <a:pt x="2280" y="249"/>
                  </a:cubicBezTo>
                  <a:cubicBezTo>
                    <a:pt x="2184" y="318"/>
                    <a:pt x="1986" y="287"/>
                    <a:pt x="1881" y="279"/>
                  </a:cubicBezTo>
                  <a:cubicBezTo>
                    <a:pt x="1810" y="274"/>
                    <a:pt x="1738" y="265"/>
                    <a:pt x="1669" y="254"/>
                  </a:cubicBezTo>
                  <a:cubicBezTo>
                    <a:pt x="1546" y="234"/>
                    <a:pt x="1420" y="206"/>
                    <a:pt x="1303" y="166"/>
                  </a:cubicBezTo>
                  <a:cubicBezTo>
                    <a:pt x="1296" y="163"/>
                    <a:pt x="1030" y="47"/>
                    <a:pt x="1135" y="31"/>
                  </a:cubicBezTo>
                  <a:cubicBezTo>
                    <a:pt x="1312" y="3"/>
                    <a:pt x="1545" y="96"/>
                    <a:pt x="1710" y="154"/>
                  </a:cubicBezTo>
                  <a:cubicBezTo>
                    <a:pt x="1735" y="163"/>
                    <a:pt x="1762" y="172"/>
                    <a:pt x="1787" y="182"/>
                  </a:cubicBezTo>
                  <a:cubicBezTo>
                    <a:pt x="2011" y="268"/>
                    <a:pt x="2245" y="397"/>
                    <a:pt x="2423" y="560"/>
                  </a:cubicBezTo>
                  <a:cubicBezTo>
                    <a:pt x="2533" y="661"/>
                    <a:pt x="2629" y="784"/>
                    <a:pt x="2667" y="9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4"/>
            <p:cNvSpPr>
              <a:spLocks/>
            </p:cNvSpPr>
            <p:nvPr userDrawn="1"/>
          </p:nvSpPr>
          <p:spPr bwMode="auto">
            <a:xfrm>
              <a:off x="1298" y="3010"/>
              <a:ext cx="704" cy="1301"/>
            </a:xfrm>
            <a:custGeom>
              <a:avLst/>
              <a:gdLst>
                <a:gd name="T0" fmla="*/ 2197 w 2256"/>
                <a:gd name="T1" fmla="*/ 838 h 4166"/>
                <a:gd name="T2" fmla="*/ 2203 w 2256"/>
                <a:gd name="T3" fmla="*/ 859 h 4166"/>
                <a:gd name="T4" fmla="*/ 2107 w 2256"/>
                <a:gd name="T5" fmla="*/ 1536 h 4166"/>
                <a:gd name="T6" fmla="*/ 2085 w 2256"/>
                <a:gd name="T7" fmla="*/ 1602 h 4166"/>
                <a:gd name="T8" fmla="*/ 1957 w 2256"/>
                <a:gd name="T9" fmla="*/ 1965 h 4166"/>
                <a:gd name="T10" fmla="*/ 1929 w 2256"/>
                <a:gd name="T11" fmla="*/ 2106 h 4166"/>
                <a:gd name="T12" fmla="*/ 1895 w 2256"/>
                <a:gd name="T13" fmla="*/ 2205 h 4166"/>
                <a:gd name="T14" fmla="*/ 1588 w 2256"/>
                <a:gd name="T15" fmla="*/ 2436 h 4166"/>
                <a:gd name="T16" fmla="*/ 1167 w 2256"/>
                <a:gd name="T17" fmla="*/ 2661 h 4166"/>
                <a:gd name="T18" fmla="*/ 893 w 2256"/>
                <a:gd name="T19" fmla="*/ 2809 h 4166"/>
                <a:gd name="T20" fmla="*/ 322 w 2256"/>
                <a:gd name="T21" fmla="*/ 3140 h 4166"/>
                <a:gd name="T22" fmla="*/ 78 w 2256"/>
                <a:gd name="T23" fmla="*/ 3326 h 4166"/>
                <a:gd name="T24" fmla="*/ 159 w 2256"/>
                <a:gd name="T25" fmla="*/ 3521 h 4166"/>
                <a:gd name="T26" fmla="*/ 1024 w 2256"/>
                <a:gd name="T27" fmla="*/ 3787 h 4166"/>
                <a:gd name="T28" fmla="*/ 1144 w 2256"/>
                <a:gd name="T29" fmla="*/ 3817 h 4166"/>
                <a:gd name="T30" fmla="*/ 1698 w 2256"/>
                <a:gd name="T31" fmla="*/ 3978 h 4166"/>
                <a:gd name="T32" fmla="*/ 2015 w 2256"/>
                <a:gd name="T33" fmla="*/ 4166 h 4166"/>
                <a:gd name="T34" fmla="*/ 1997 w 2256"/>
                <a:gd name="T35" fmla="*/ 4166 h 4166"/>
                <a:gd name="T36" fmla="*/ 1682 w 2256"/>
                <a:gd name="T37" fmla="*/ 3978 h 4166"/>
                <a:gd name="T38" fmla="*/ 1129 w 2256"/>
                <a:gd name="T39" fmla="*/ 3818 h 4166"/>
                <a:gd name="T40" fmla="*/ 1008 w 2256"/>
                <a:gd name="T41" fmla="*/ 3788 h 4166"/>
                <a:gd name="T42" fmla="*/ 142 w 2256"/>
                <a:gd name="T43" fmla="*/ 3521 h 4166"/>
                <a:gd name="T44" fmla="*/ 60 w 2256"/>
                <a:gd name="T45" fmla="*/ 3326 h 4166"/>
                <a:gd name="T46" fmla="*/ 305 w 2256"/>
                <a:gd name="T47" fmla="*/ 3139 h 4166"/>
                <a:gd name="T48" fmla="*/ 877 w 2256"/>
                <a:gd name="T49" fmla="*/ 2809 h 4166"/>
                <a:gd name="T50" fmla="*/ 1150 w 2256"/>
                <a:gd name="T51" fmla="*/ 2661 h 4166"/>
                <a:gd name="T52" fmla="*/ 1569 w 2256"/>
                <a:gd name="T53" fmla="*/ 2438 h 4166"/>
                <a:gd name="T54" fmla="*/ 1875 w 2256"/>
                <a:gd name="T55" fmla="*/ 2207 h 4166"/>
                <a:gd name="T56" fmla="*/ 1909 w 2256"/>
                <a:gd name="T57" fmla="*/ 2108 h 4166"/>
                <a:gd name="T58" fmla="*/ 1937 w 2256"/>
                <a:gd name="T59" fmla="*/ 1966 h 4166"/>
                <a:gd name="T60" fmla="*/ 2064 w 2256"/>
                <a:gd name="T61" fmla="*/ 1601 h 4166"/>
                <a:gd name="T62" fmla="*/ 2087 w 2256"/>
                <a:gd name="T63" fmla="*/ 1535 h 4166"/>
                <a:gd name="T64" fmla="*/ 2183 w 2256"/>
                <a:gd name="T65" fmla="*/ 854 h 4166"/>
                <a:gd name="T66" fmla="*/ 1975 w 2256"/>
                <a:gd name="T67" fmla="*/ 511 h 4166"/>
                <a:gd name="T68" fmla="*/ 1343 w 2256"/>
                <a:gd name="T69" fmla="*/ 151 h 4166"/>
                <a:gd name="T70" fmla="*/ 837 w 2256"/>
                <a:gd name="T71" fmla="*/ 33 h 4166"/>
                <a:gd name="T72" fmla="*/ 995 w 2256"/>
                <a:gd name="T73" fmla="*/ 140 h 4166"/>
                <a:gd name="T74" fmla="*/ 1324 w 2256"/>
                <a:gd name="T75" fmla="*/ 190 h 4166"/>
                <a:gd name="T76" fmla="*/ 1533 w 2256"/>
                <a:gd name="T77" fmla="*/ 193 h 4166"/>
                <a:gd name="T78" fmla="*/ 1889 w 2256"/>
                <a:gd name="T79" fmla="*/ 102 h 4166"/>
                <a:gd name="T80" fmla="*/ 1907 w 2256"/>
                <a:gd name="T81" fmla="*/ 97 h 4166"/>
                <a:gd name="T82" fmla="*/ 1551 w 2256"/>
                <a:gd name="T83" fmla="*/ 191 h 4166"/>
                <a:gd name="T84" fmla="*/ 1342 w 2256"/>
                <a:gd name="T85" fmla="*/ 189 h 4166"/>
                <a:gd name="T86" fmla="*/ 1013 w 2256"/>
                <a:gd name="T87" fmla="*/ 140 h 4166"/>
                <a:gd name="T88" fmla="*/ 856 w 2256"/>
                <a:gd name="T89" fmla="*/ 36 h 4166"/>
                <a:gd name="T90" fmla="*/ 1361 w 2256"/>
                <a:gd name="T91" fmla="*/ 155 h 4166"/>
                <a:gd name="T92" fmla="*/ 1995 w 2256"/>
                <a:gd name="T93" fmla="*/ 517 h 4166"/>
                <a:gd name="T94" fmla="*/ 2197 w 2256"/>
                <a:gd name="T95" fmla="*/ 838 h 4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56" h="4166">
                  <a:moveTo>
                    <a:pt x="2197" y="838"/>
                  </a:moveTo>
                  <a:cubicBezTo>
                    <a:pt x="2199" y="845"/>
                    <a:pt x="2201" y="852"/>
                    <a:pt x="2203" y="859"/>
                  </a:cubicBezTo>
                  <a:cubicBezTo>
                    <a:pt x="2256" y="1087"/>
                    <a:pt x="2179" y="1323"/>
                    <a:pt x="2107" y="1536"/>
                  </a:cubicBezTo>
                  <a:cubicBezTo>
                    <a:pt x="2100" y="1558"/>
                    <a:pt x="2092" y="1580"/>
                    <a:pt x="2085" y="1602"/>
                  </a:cubicBezTo>
                  <a:cubicBezTo>
                    <a:pt x="2042" y="1723"/>
                    <a:pt x="1992" y="1845"/>
                    <a:pt x="1957" y="1965"/>
                  </a:cubicBezTo>
                  <a:cubicBezTo>
                    <a:pt x="1944" y="2011"/>
                    <a:pt x="1937" y="2059"/>
                    <a:pt x="1929" y="2106"/>
                  </a:cubicBezTo>
                  <a:cubicBezTo>
                    <a:pt x="1923" y="2144"/>
                    <a:pt x="1914" y="2177"/>
                    <a:pt x="1895" y="2205"/>
                  </a:cubicBezTo>
                  <a:cubicBezTo>
                    <a:pt x="1826" y="2309"/>
                    <a:pt x="1694" y="2376"/>
                    <a:pt x="1588" y="2436"/>
                  </a:cubicBezTo>
                  <a:cubicBezTo>
                    <a:pt x="1450" y="2515"/>
                    <a:pt x="1307" y="2586"/>
                    <a:pt x="1167" y="2661"/>
                  </a:cubicBezTo>
                  <a:cubicBezTo>
                    <a:pt x="1075" y="2709"/>
                    <a:pt x="984" y="2759"/>
                    <a:pt x="893" y="2809"/>
                  </a:cubicBezTo>
                  <a:cubicBezTo>
                    <a:pt x="701" y="2915"/>
                    <a:pt x="509" y="3025"/>
                    <a:pt x="322" y="3140"/>
                  </a:cubicBezTo>
                  <a:cubicBezTo>
                    <a:pt x="240" y="3190"/>
                    <a:pt x="134" y="3244"/>
                    <a:pt x="78" y="3326"/>
                  </a:cubicBezTo>
                  <a:cubicBezTo>
                    <a:pt x="18" y="3416"/>
                    <a:pt x="82" y="3477"/>
                    <a:pt x="159" y="3521"/>
                  </a:cubicBezTo>
                  <a:cubicBezTo>
                    <a:pt x="411" y="3663"/>
                    <a:pt x="739" y="3715"/>
                    <a:pt x="1024" y="3787"/>
                  </a:cubicBezTo>
                  <a:cubicBezTo>
                    <a:pt x="1064" y="3797"/>
                    <a:pt x="1104" y="3807"/>
                    <a:pt x="1144" y="3817"/>
                  </a:cubicBezTo>
                  <a:cubicBezTo>
                    <a:pt x="1330" y="3864"/>
                    <a:pt x="1517" y="3912"/>
                    <a:pt x="1698" y="3978"/>
                  </a:cubicBezTo>
                  <a:cubicBezTo>
                    <a:pt x="1794" y="4012"/>
                    <a:pt x="1970" y="4060"/>
                    <a:pt x="2015" y="4166"/>
                  </a:cubicBezTo>
                  <a:cubicBezTo>
                    <a:pt x="2008" y="4166"/>
                    <a:pt x="2004" y="4166"/>
                    <a:pt x="1997" y="4166"/>
                  </a:cubicBezTo>
                  <a:cubicBezTo>
                    <a:pt x="1953" y="4061"/>
                    <a:pt x="1777" y="4012"/>
                    <a:pt x="1682" y="3978"/>
                  </a:cubicBezTo>
                  <a:cubicBezTo>
                    <a:pt x="1501" y="3913"/>
                    <a:pt x="1315" y="3865"/>
                    <a:pt x="1129" y="3818"/>
                  </a:cubicBezTo>
                  <a:cubicBezTo>
                    <a:pt x="1089" y="3808"/>
                    <a:pt x="1049" y="3798"/>
                    <a:pt x="1008" y="3788"/>
                  </a:cubicBezTo>
                  <a:cubicBezTo>
                    <a:pt x="723" y="3716"/>
                    <a:pt x="394" y="3664"/>
                    <a:pt x="142" y="3521"/>
                  </a:cubicBezTo>
                  <a:cubicBezTo>
                    <a:pt x="65" y="3478"/>
                    <a:pt x="0" y="3416"/>
                    <a:pt x="60" y="3326"/>
                  </a:cubicBezTo>
                  <a:cubicBezTo>
                    <a:pt x="116" y="3244"/>
                    <a:pt x="223" y="3190"/>
                    <a:pt x="305" y="3139"/>
                  </a:cubicBezTo>
                  <a:cubicBezTo>
                    <a:pt x="492" y="3024"/>
                    <a:pt x="685" y="2915"/>
                    <a:pt x="877" y="2809"/>
                  </a:cubicBezTo>
                  <a:cubicBezTo>
                    <a:pt x="967" y="2759"/>
                    <a:pt x="1059" y="2710"/>
                    <a:pt x="1150" y="2661"/>
                  </a:cubicBezTo>
                  <a:cubicBezTo>
                    <a:pt x="1290" y="2587"/>
                    <a:pt x="1432" y="2516"/>
                    <a:pt x="1569" y="2438"/>
                  </a:cubicBezTo>
                  <a:cubicBezTo>
                    <a:pt x="1675" y="2377"/>
                    <a:pt x="1806" y="2310"/>
                    <a:pt x="1875" y="2207"/>
                  </a:cubicBezTo>
                  <a:cubicBezTo>
                    <a:pt x="1894" y="2178"/>
                    <a:pt x="1903" y="2145"/>
                    <a:pt x="1909" y="2108"/>
                  </a:cubicBezTo>
                  <a:cubicBezTo>
                    <a:pt x="1916" y="2060"/>
                    <a:pt x="1924" y="2012"/>
                    <a:pt x="1937" y="1966"/>
                  </a:cubicBezTo>
                  <a:cubicBezTo>
                    <a:pt x="1971" y="1846"/>
                    <a:pt x="2022" y="1722"/>
                    <a:pt x="2064" y="1601"/>
                  </a:cubicBezTo>
                  <a:cubicBezTo>
                    <a:pt x="2072" y="1579"/>
                    <a:pt x="2080" y="1557"/>
                    <a:pt x="2087" y="1535"/>
                  </a:cubicBezTo>
                  <a:cubicBezTo>
                    <a:pt x="2159" y="1320"/>
                    <a:pt x="2236" y="1083"/>
                    <a:pt x="2183" y="854"/>
                  </a:cubicBezTo>
                  <a:cubicBezTo>
                    <a:pt x="2152" y="721"/>
                    <a:pt x="2072" y="605"/>
                    <a:pt x="1975" y="511"/>
                  </a:cubicBezTo>
                  <a:cubicBezTo>
                    <a:pt x="1801" y="341"/>
                    <a:pt x="1567" y="235"/>
                    <a:pt x="1343" y="151"/>
                  </a:cubicBezTo>
                  <a:cubicBezTo>
                    <a:pt x="1199" y="97"/>
                    <a:pt x="986" y="0"/>
                    <a:pt x="837" y="33"/>
                  </a:cubicBezTo>
                  <a:cubicBezTo>
                    <a:pt x="749" y="53"/>
                    <a:pt x="981" y="136"/>
                    <a:pt x="995" y="140"/>
                  </a:cubicBezTo>
                  <a:cubicBezTo>
                    <a:pt x="1101" y="168"/>
                    <a:pt x="1215" y="183"/>
                    <a:pt x="1324" y="190"/>
                  </a:cubicBezTo>
                  <a:cubicBezTo>
                    <a:pt x="1393" y="195"/>
                    <a:pt x="1464" y="196"/>
                    <a:pt x="1533" y="193"/>
                  </a:cubicBezTo>
                  <a:cubicBezTo>
                    <a:pt x="1629" y="188"/>
                    <a:pt x="1820" y="190"/>
                    <a:pt x="1889" y="102"/>
                  </a:cubicBezTo>
                  <a:cubicBezTo>
                    <a:pt x="1896" y="100"/>
                    <a:pt x="1900" y="99"/>
                    <a:pt x="1907" y="97"/>
                  </a:cubicBezTo>
                  <a:cubicBezTo>
                    <a:pt x="1839" y="186"/>
                    <a:pt x="1647" y="186"/>
                    <a:pt x="1551" y="191"/>
                  </a:cubicBezTo>
                  <a:cubicBezTo>
                    <a:pt x="1482" y="194"/>
                    <a:pt x="1411" y="193"/>
                    <a:pt x="1342" y="189"/>
                  </a:cubicBezTo>
                  <a:cubicBezTo>
                    <a:pt x="1232" y="182"/>
                    <a:pt x="1119" y="168"/>
                    <a:pt x="1013" y="140"/>
                  </a:cubicBezTo>
                  <a:cubicBezTo>
                    <a:pt x="999" y="137"/>
                    <a:pt x="768" y="54"/>
                    <a:pt x="856" y="36"/>
                  </a:cubicBezTo>
                  <a:cubicBezTo>
                    <a:pt x="1006" y="4"/>
                    <a:pt x="1217" y="101"/>
                    <a:pt x="1361" y="155"/>
                  </a:cubicBezTo>
                  <a:cubicBezTo>
                    <a:pt x="1586" y="240"/>
                    <a:pt x="1820" y="347"/>
                    <a:pt x="1995" y="517"/>
                  </a:cubicBezTo>
                  <a:cubicBezTo>
                    <a:pt x="2086" y="606"/>
                    <a:pt x="2163" y="713"/>
                    <a:pt x="2197" y="8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5"/>
            <p:cNvSpPr>
              <a:spLocks/>
            </p:cNvSpPr>
            <p:nvPr userDrawn="1"/>
          </p:nvSpPr>
          <p:spPr bwMode="auto">
            <a:xfrm>
              <a:off x="1508" y="3007"/>
              <a:ext cx="564" cy="1304"/>
            </a:xfrm>
            <a:custGeom>
              <a:avLst/>
              <a:gdLst>
                <a:gd name="T0" fmla="*/ 1753 w 1808"/>
                <a:gd name="T1" fmla="*/ 823 h 4174"/>
                <a:gd name="T2" fmla="*/ 1758 w 1808"/>
                <a:gd name="T3" fmla="*/ 844 h 4174"/>
                <a:gd name="T4" fmla="*/ 1696 w 1808"/>
                <a:gd name="T5" fmla="*/ 1480 h 4174"/>
                <a:gd name="T6" fmla="*/ 1679 w 1808"/>
                <a:gd name="T7" fmla="*/ 1543 h 4174"/>
                <a:gd name="T8" fmla="*/ 1585 w 1808"/>
                <a:gd name="T9" fmla="*/ 1900 h 4174"/>
                <a:gd name="T10" fmla="*/ 1567 w 1808"/>
                <a:gd name="T11" fmla="*/ 2059 h 4174"/>
                <a:gd name="T12" fmla="*/ 1546 w 1808"/>
                <a:gd name="T13" fmla="*/ 2154 h 4174"/>
                <a:gd name="T14" fmla="*/ 1302 w 1808"/>
                <a:gd name="T15" fmla="*/ 2381 h 4174"/>
                <a:gd name="T16" fmla="*/ 925 w 1808"/>
                <a:gd name="T17" fmla="*/ 2604 h 4174"/>
                <a:gd name="T18" fmla="*/ 687 w 1808"/>
                <a:gd name="T19" fmla="*/ 2747 h 4174"/>
                <a:gd name="T20" fmla="*/ 244 w 1808"/>
                <a:gd name="T21" fmla="*/ 3088 h 4174"/>
                <a:gd name="T22" fmla="*/ 163 w 1808"/>
                <a:gd name="T23" fmla="*/ 3469 h 4174"/>
                <a:gd name="T24" fmla="*/ 819 w 1808"/>
                <a:gd name="T25" fmla="*/ 3756 h 4174"/>
                <a:gd name="T26" fmla="*/ 1378 w 1808"/>
                <a:gd name="T27" fmla="*/ 3959 h 4174"/>
                <a:gd name="T28" fmla="*/ 1702 w 1808"/>
                <a:gd name="T29" fmla="*/ 4174 h 4174"/>
                <a:gd name="T30" fmla="*/ 1684 w 1808"/>
                <a:gd name="T31" fmla="*/ 4174 h 4174"/>
                <a:gd name="T32" fmla="*/ 1362 w 1808"/>
                <a:gd name="T33" fmla="*/ 3959 h 4174"/>
                <a:gd name="T34" fmla="*/ 804 w 1808"/>
                <a:gd name="T35" fmla="*/ 3757 h 4174"/>
                <a:gd name="T36" fmla="*/ 148 w 1808"/>
                <a:gd name="T37" fmla="*/ 3469 h 4174"/>
                <a:gd name="T38" fmla="*/ 230 w 1808"/>
                <a:gd name="T39" fmla="*/ 3088 h 4174"/>
                <a:gd name="T40" fmla="*/ 671 w 1808"/>
                <a:gd name="T41" fmla="*/ 2748 h 4174"/>
                <a:gd name="T42" fmla="*/ 908 w 1808"/>
                <a:gd name="T43" fmla="*/ 2605 h 4174"/>
                <a:gd name="T44" fmla="*/ 1283 w 1808"/>
                <a:gd name="T45" fmla="*/ 2382 h 4174"/>
                <a:gd name="T46" fmla="*/ 1525 w 1808"/>
                <a:gd name="T47" fmla="*/ 2156 h 4174"/>
                <a:gd name="T48" fmla="*/ 1546 w 1808"/>
                <a:gd name="T49" fmla="*/ 2060 h 4174"/>
                <a:gd name="T50" fmla="*/ 1564 w 1808"/>
                <a:gd name="T51" fmla="*/ 1901 h 4174"/>
                <a:gd name="T52" fmla="*/ 1658 w 1808"/>
                <a:gd name="T53" fmla="*/ 1542 h 4174"/>
                <a:gd name="T54" fmla="*/ 1675 w 1808"/>
                <a:gd name="T55" fmla="*/ 1479 h 4174"/>
                <a:gd name="T56" fmla="*/ 1738 w 1808"/>
                <a:gd name="T57" fmla="*/ 838 h 4174"/>
                <a:gd name="T58" fmla="*/ 1564 w 1808"/>
                <a:gd name="T59" fmla="*/ 535 h 4174"/>
                <a:gd name="T60" fmla="*/ 1016 w 1808"/>
                <a:gd name="T61" fmla="*/ 226 h 4174"/>
                <a:gd name="T62" fmla="*/ 714 w 1808"/>
                <a:gd name="T63" fmla="*/ 131 h 4174"/>
                <a:gd name="T64" fmla="*/ 585 w 1808"/>
                <a:gd name="T65" fmla="*/ 116 h 4174"/>
                <a:gd name="T66" fmla="*/ 747 w 1808"/>
                <a:gd name="T67" fmla="*/ 174 h 4174"/>
                <a:gd name="T68" fmla="*/ 1030 w 1808"/>
                <a:gd name="T69" fmla="*/ 181 h 4174"/>
                <a:gd name="T70" fmla="*/ 1232 w 1808"/>
                <a:gd name="T71" fmla="*/ 156 h 4174"/>
                <a:gd name="T72" fmla="*/ 1548 w 1808"/>
                <a:gd name="T73" fmla="*/ 6 h 4174"/>
                <a:gd name="T74" fmla="*/ 1566 w 1808"/>
                <a:gd name="T75" fmla="*/ 0 h 4174"/>
                <a:gd name="T76" fmla="*/ 1250 w 1808"/>
                <a:gd name="T77" fmla="*/ 153 h 4174"/>
                <a:gd name="T78" fmla="*/ 1048 w 1808"/>
                <a:gd name="T79" fmla="*/ 179 h 4174"/>
                <a:gd name="T80" fmla="*/ 765 w 1808"/>
                <a:gd name="T81" fmla="*/ 174 h 4174"/>
                <a:gd name="T82" fmla="*/ 604 w 1808"/>
                <a:gd name="T83" fmla="*/ 119 h 4174"/>
                <a:gd name="T84" fmla="*/ 733 w 1808"/>
                <a:gd name="T85" fmla="*/ 135 h 4174"/>
                <a:gd name="T86" fmla="*/ 1035 w 1808"/>
                <a:gd name="T87" fmla="*/ 231 h 4174"/>
                <a:gd name="T88" fmla="*/ 1584 w 1808"/>
                <a:gd name="T89" fmla="*/ 542 h 4174"/>
                <a:gd name="T90" fmla="*/ 1753 w 1808"/>
                <a:gd name="T91" fmla="*/ 823 h 4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08" h="4174">
                  <a:moveTo>
                    <a:pt x="1753" y="823"/>
                  </a:moveTo>
                  <a:cubicBezTo>
                    <a:pt x="1755" y="830"/>
                    <a:pt x="1757" y="837"/>
                    <a:pt x="1758" y="844"/>
                  </a:cubicBezTo>
                  <a:cubicBezTo>
                    <a:pt x="1808" y="1055"/>
                    <a:pt x="1749" y="1276"/>
                    <a:pt x="1696" y="1480"/>
                  </a:cubicBezTo>
                  <a:cubicBezTo>
                    <a:pt x="1690" y="1501"/>
                    <a:pt x="1685" y="1522"/>
                    <a:pt x="1679" y="1543"/>
                  </a:cubicBezTo>
                  <a:cubicBezTo>
                    <a:pt x="1647" y="1662"/>
                    <a:pt x="1611" y="1781"/>
                    <a:pt x="1585" y="1900"/>
                  </a:cubicBezTo>
                  <a:cubicBezTo>
                    <a:pt x="1573" y="1952"/>
                    <a:pt x="1571" y="2006"/>
                    <a:pt x="1567" y="2059"/>
                  </a:cubicBezTo>
                  <a:cubicBezTo>
                    <a:pt x="1565" y="2093"/>
                    <a:pt x="1559" y="2125"/>
                    <a:pt x="1546" y="2154"/>
                  </a:cubicBezTo>
                  <a:cubicBezTo>
                    <a:pt x="1501" y="2254"/>
                    <a:pt x="1391" y="2323"/>
                    <a:pt x="1302" y="2381"/>
                  </a:cubicBezTo>
                  <a:cubicBezTo>
                    <a:pt x="1179" y="2460"/>
                    <a:pt x="1051" y="2531"/>
                    <a:pt x="925" y="2604"/>
                  </a:cubicBezTo>
                  <a:cubicBezTo>
                    <a:pt x="845" y="2651"/>
                    <a:pt x="765" y="2698"/>
                    <a:pt x="687" y="2747"/>
                  </a:cubicBezTo>
                  <a:cubicBezTo>
                    <a:pt x="531" y="2847"/>
                    <a:pt x="372" y="2953"/>
                    <a:pt x="244" y="3088"/>
                  </a:cubicBezTo>
                  <a:cubicBezTo>
                    <a:pt x="136" y="3202"/>
                    <a:pt x="17" y="3349"/>
                    <a:pt x="163" y="3469"/>
                  </a:cubicBezTo>
                  <a:cubicBezTo>
                    <a:pt x="337" y="3612"/>
                    <a:pt x="600" y="3680"/>
                    <a:pt x="819" y="3756"/>
                  </a:cubicBezTo>
                  <a:cubicBezTo>
                    <a:pt x="1006" y="3821"/>
                    <a:pt x="1195" y="3882"/>
                    <a:pt x="1378" y="3959"/>
                  </a:cubicBezTo>
                  <a:cubicBezTo>
                    <a:pt x="1476" y="4000"/>
                    <a:pt x="1663" y="4060"/>
                    <a:pt x="1702" y="4174"/>
                  </a:cubicBezTo>
                  <a:cubicBezTo>
                    <a:pt x="1695" y="4174"/>
                    <a:pt x="1691" y="4174"/>
                    <a:pt x="1684" y="4174"/>
                  </a:cubicBezTo>
                  <a:cubicBezTo>
                    <a:pt x="1645" y="4060"/>
                    <a:pt x="1460" y="4000"/>
                    <a:pt x="1362" y="3959"/>
                  </a:cubicBezTo>
                  <a:cubicBezTo>
                    <a:pt x="1179" y="3883"/>
                    <a:pt x="991" y="3821"/>
                    <a:pt x="804" y="3757"/>
                  </a:cubicBezTo>
                  <a:cubicBezTo>
                    <a:pt x="585" y="3680"/>
                    <a:pt x="322" y="3613"/>
                    <a:pt x="148" y="3469"/>
                  </a:cubicBezTo>
                  <a:cubicBezTo>
                    <a:pt x="0" y="3349"/>
                    <a:pt x="121" y="3202"/>
                    <a:pt x="230" y="3088"/>
                  </a:cubicBezTo>
                  <a:cubicBezTo>
                    <a:pt x="357" y="2954"/>
                    <a:pt x="515" y="2847"/>
                    <a:pt x="671" y="2748"/>
                  </a:cubicBezTo>
                  <a:cubicBezTo>
                    <a:pt x="749" y="2699"/>
                    <a:pt x="829" y="2652"/>
                    <a:pt x="908" y="2605"/>
                  </a:cubicBezTo>
                  <a:cubicBezTo>
                    <a:pt x="1033" y="2532"/>
                    <a:pt x="1161" y="2461"/>
                    <a:pt x="1283" y="2382"/>
                  </a:cubicBezTo>
                  <a:cubicBezTo>
                    <a:pt x="1371" y="2324"/>
                    <a:pt x="1481" y="2255"/>
                    <a:pt x="1525" y="2156"/>
                  </a:cubicBezTo>
                  <a:cubicBezTo>
                    <a:pt x="1538" y="2127"/>
                    <a:pt x="1544" y="2094"/>
                    <a:pt x="1546" y="2060"/>
                  </a:cubicBezTo>
                  <a:cubicBezTo>
                    <a:pt x="1550" y="2007"/>
                    <a:pt x="1552" y="1953"/>
                    <a:pt x="1564" y="1901"/>
                  </a:cubicBezTo>
                  <a:cubicBezTo>
                    <a:pt x="1590" y="1781"/>
                    <a:pt x="1626" y="1661"/>
                    <a:pt x="1658" y="1542"/>
                  </a:cubicBezTo>
                  <a:cubicBezTo>
                    <a:pt x="1664" y="1521"/>
                    <a:pt x="1670" y="1500"/>
                    <a:pt x="1675" y="1479"/>
                  </a:cubicBezTo>
                  <a:cubicBezTo>
                    <a:pt x="1729" y="1273"/>
                    <a:pt x="1786" y="1050"/>
                    <a:pt x="1738" y="838"/>
                  </a:cubicBezTo>
                  <a:cubicBezTo>
                    <a:pt x="1712" y="722"/>
                    <a:pt x="1647" y="619"/>
                    <a:pt x="1564" y="535"/>
                  </a:cubicBezTo>
                  <a:cubicBezTo>
                    <a:pt x="1420" y="388"/>
                    <a:pt x="1204" y="298"/>
                    <a:pt x="1016" y="226"/>
                  </a:cubicBezTo>
                  <a:cubicBezTo>
                    <a:pt x="919" y="189"/>
                    <a:pt x="818" y="153"/>
                    <a:pt x="714" y="131"/>
                  </a:cubicBezTo>
                  <a:cubicBezTo>
                    <a:pt x="691" y="126"/>
                    <a:pt x="611" y="100"/>
                    <a:pt x="585" y="116"/>
                  </a:cubicBezTo>
                  <a:cubicBezTo>
                    <a:pt x="542" y="143"/>
                    <a:pt x="727" y="172"/>
                    <a:pt x="747" y="174"/>
                  </a:cubicBezTo>
                  <a:cubicBezTo>
                    <a:pt x="841" y="185"/>
                    <a:pt x="937" y="186"/>
                    <a:pt x="1030" y="181"/>
                  </a:cubicBezTo>
                  <a:cubicBezTo>
                    <a:pt x="1097" y="177"/>
                    <a:pt x="1166" y="169"/>
                    <a:pt x="1232" y="156"/>
                  </a:cubicBezTo>
                  <a:cubicBezTo>
                    <a:pt x="1322" y="139"/>
                    <a:pt x="1505" y="108"/>
                    <a:pt x="1548" y="6"/>
                  </a:cubicBezTo>
                  <a:cubicBezTo>
                    <a:pt x="1555" y="4"/>
                    <a:pt x="1559" y="3"/>
                    <a:pt x="1566" y="0"/>
                  </a:cubicBezTo>
                  <a:cubicBezTo>
                    <a:pt x="1523" y="103"/>
                    <a:pt x="1340" y="135"/>
                    <a:pt x="1250" y="153"/>
                  </a:cubicBezTo>
                  <a:cubicBezTo>
                    <a:pt x="1184" y="167"/>
                    <a:pt x="1115" y="175"/>
                    <a:pt x="1048" y="179"/>
                  </a:cubicBezTo>
                  <a:cubicBezTo>
                    <a:pt x="955" y="185"/>
                    <a:pt x="859" y="184"/>
                    <a:pt x="765" y="174"/>
                  </a:cubicBezTo>
                  <a:cubicBezTo>
                    <a:pt x="745" y="172"/>
                    <a:pt x="562" y="144"/>
                    <a:pt x="604" y="119"/>
                  </a:cubicBezTo>
                  <a:cubicBezTo>
                    <a:pt x="630" y="103"/>
                    <a:pt x="709" y="129"/>
                    <a:pt x="733" y="135"/>
                  </a:cubicBezTo>
                  <a:cubicBezTo>
                    <a:pt x="836" y="158"/>
                    <a:pt x="937" y="193"/>
                    <a:pt x="1035" y="231"/>
                  </a:cubicBezTo>
                  <a:cubicBezTo>
                    <a:pt x="1222" y="303"/>
                    <a:pt x="1439" y="394"/>
                    <a:pt x="1584" y="542"/>
                  </a:cubicBezTo>
                  <a:cubicBezTo>
                    <a:pt x="1661" y="620"/>
                    <a:pt x="1725" y="715"/>
                    <a:pt x="1753" y="8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76"/>
            <p:cNvSpPr>
              <a:spLocks/>
            </p:cNvSpPr>
            <p:nvPr userDrawn="1"/>
          </p:nvSpPr>
          <p:spPr bwMode="auto">
            <a:xfrm>
              <a:off x="1698" y="2970"/>
              <a:ext cx="453" cy="1340"/>
            </a:xfrm>
            <a:custGeom>
              <a:avLst/>
              <a:gdLst>
                <a:gd name="T0" fmla="*/ 1372 w 1453"/>
                <a:gd name="T1" fmla="*/ 929 h 4290"/>
                <a:gd name="T2" fmla="*/ 1379 w 1453"/>
                <a:gd name="T3" fmla="*/ 962 h 4290"/>
                <a:gd name="T4" fmla="*/ 1341 w 1453"/>
                <a:gd name="T5" fmla="*/ 1541 h 4290"/>
                <a:gd name="T6" fmla="*/ 1330 w 1453"/>
                <a:gd name="T7" fmla="*/ 1602 h 4290"/>
                <a:gd name="T8" fmla="*/ 1263 w 1453"/>
                <a:gd name="T9" fmla="*/ 2201 h 4290"/>
                <a:gd name="T10" fmla="*/ 789 w 1453"/>
                <a:gd name="T11" fmla="*/ 2634 h 4290"/>
                <a:gd name="T12" fmla="*/ 567 w 1453"/>
                <a:gd name="T13" fmla="*/ 2776 h 4290"/>
                <a:gd name="T14" fmla="*/ 157 w 1453"/>
                <a:gd name="T15" fmla="*/ 3110 h 4290"/>
                <a:gd name="T16" fmla="*/ 109 w 1453"/>
                <a:gd name="T17" fmla="*/ 3498 h 4290"/>
                <a:gd name="T18" fmla="*/ 652 w 1453"/>
                <a:gd name="T19" fmla="*/ 3819 h 4290"/>
                <a:gd name="T20" fmla="*/ 1159 w 1453"/>
                <a:gd name="T21" fmla="*/ 4052 h 4290"/>
                <a:gd name="T22" fmla="*/ 1453 w 1453"/>
                <a:gd name="T23" fmla="*/ 4290 h 4290"/>
                <a:gd name="T24" fmla="*/ 1435 w 1453"/>
                <a:gd name="T25" fmla="*/ 4290 h 4290"/>
                <a:gd name="T26" fmla="*/ 1143 w 1453"/>
                <a:gd name="T27" fmla="*/ 4052 h 4290"/>
                <a:gd name="T28" fmla="*/ 638 w 1453"/>
                <a:gd name="T29" fmla="*/ 3820 h 4290"/>
                <a:gd name="T30" fmla="*/ 96 w 1453"/>
                <a:gd name="T31" fmla="*/ 3499 h 4290"/>
                <a:gd name="T32" fmla="*/ 144 w 1453"/>
                <a:gd name="T33" fmla="*/ 3111 h 4290"/>
                <a:gd name="T34" fmla="*/ 552 w 1453"/>
                <a:gd name="T35" fmla="*/ 2778 h 4290"/>
                <a:gd name="T36" fmla="*/ 772 w 1453"/>
                <a:gd name="T37" fmla="*/ 2636 h 4290"/>
                <a:gd name="T38" fmla="*/ 1242 w 1453"/>
                <a:gd name="T39" fmla="*/ 2203 h 4290"/>
                <a:gd name="T40" fmla="*/ 1310 w 1453"/>
                <a:gd name="T41" fmla="*/ 1600 h 4290"/>
                <a:gd name="T42" fmla="*/ 1321 w 1453"/>
                <a:gd name="T43" fmla="*/ 1539 h 4290"/>
                <a:gd name="T44" fmla="*/ 1359 w 1453"/>
                <a:gd name="T45" fmla="*/ 956 h 4290"/>
                <a:gd name="T46" fmla="*/ 1227 w 1453"/>
                <a:gd name="T47" fmla="*/ 688 h 4290"/>
                <a:gd name="T48" fmla="*/ 769 w 1453"/>
                <a:gd name="T49" fmla="*/ 406 h 4290"/>
                <a:gd name="T50" fmla="*/ 411 w 1453"/>
                <a:gd name="T51" fmla="*/ 291 h 4290"/>
                <a:gd name="T52" fmla="*/ 397 w 1453"/>
                <a:gd name="T53" fmla="*/ 288 h 4290"/>
                <a:gd name="T54" fmla="*/ 563 w 1453"/>
                <a:gd name="T55" fmla="*/ 290 h 4290"/>
                <a:gd name="T56" fmla="*/ 798 w 1453"/>
                <a:gd name="T57" fmla="*/ 259 h 4290"/>
                <a:gd name="T58" fmla="*/ 983 w 1453"/>
                <a:gd name="T59" fmla="*/ 209 h 4290"/>
                <a:gd name="T60" fmla="*/ 1269 w 1453"/>
                <a:gd name="T61" fmla="*/ 6 h 4290"/>
                <a:gd name="T62" fmla="*/ 1287 w 1453"/>
                <a:gd name="T63" fmla="*/ 0 h 4290"/>
                <a:gd name="T64" fmla="*/ 1001 w 1453"/>
                <a:gd name="T65" fmla="*/ 206 h 4290"/>
                <a:gd name="T66" fmla="*/ 816 w 1453"/>
                <a:gd name="T67" fmla="*/ 257 h 4290"/>
                <a:gd name="T68" fmla="*/ 581 w 1453"/>
                <a:gd name="T69" fmla="*/ 289 h 4290"/>
                <a:gd name="T70" fmla="*/ 416 w 1453"/>
                <a:gd name="T71" fmla="*/ 290 h 4290"/>
                <a:gd name="T72" fmla="*/ 430 w 1453"/>
                <a:gd name="T73" fmla="*/ 293 h 4290"/>
                <a:gd name="T74" fmla="*/ 787 w 1453"/>
                <a:gd name="T75" fmla="*/ 410 h 4290"/>
                <a:gd name="T76" fmla="*/ 1246 w 1453"/>
                <a:gd name="T77" fmla="*/ 694 h 4290"/>
                <a:gd name="T78" fmla="*/ 1372 w 1453"/>
                <a:gd name="T79" fmla="*/ 929 h 4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53" h="4290">
                  <a:moveTo>
                    <a:pt x="1372" y="929"/>
                  </a:moveTo>
                  <a:cubicBezTo>
                    <a:pt x="1374" y="940"/>
                    <a:pt x="1377" y="951"/>
                    <a:pt x="1379" y="962"/>
                  </a:cubicBezTo>
                  <a:cubicBezTo>
                    <a:pt x="1415" y="1153"/>
                    <a:pt x="1375" y="1353"/>
                    <a:pt x="1341" y="1541"/>
                  </a:cubicBezTo>
                  <a:cubicBezTo>
                    <a:pt x="1338" y="1561"/>
                    <a:pt x="1334" y="1582"/>
                    <a:pt x="1330" y="1602"/>
                  </a:cubicBezTo>
                  <a:cubicBezTo>
                    <a:pt x="1295" y="1800"/>
                    <a:pt x="1290" y="2003"/>
                    <a:pt x="1263" y="2201"/>
                  </a:cubicBezTo>
                  <a:cubicBezTo>
                    <a:pt x="1236" y="2402"/>
                    <a:pt x="938" y="2540"/>
                    <a:pt x="789" y="2634"/>
                  </a:cubicBezTo>
                  <a:cubicBezTo>
                    <a:pt x="715" y="2681"/>
                    <a:pt x="640" y="2728"/>
                    <a:pt x="567" y="2776"/>
                  </a:cubicBezTo>
                  <a:cubicBezTo>
                    <a:pt x="423" y="2872"/>
                    <a:pt x="265" y="2975"/>
                    <a:pt x="157" y="3110"/>
                  </a:cubicBezTo>
                  <a:cubicBezTo>
                    <a:pt x="65" y="3224"/>
                    <a:pt x="12" y="3379"/>
                    <a:pt x="109" y="3498"/>
                  </a:cubicBezTo>
                  <a:cubicBezTo>
                    <a:pt x="232" y="3650"/>
                    <a:pt x="469" y="3737"/>
                    <a:pt x="652" y="3819"/>
                  </a:cubicBezTo>
                  <a:cubicBezTo>
                    <a:pt x="821" y="3895"/>
                    <a:pt x="994" y="3966"/>
                    <a:pt x="1159" y="4052"/>
                  </a:cubicBezTo>
                  <a:cubicBezTo>
                    <a:pt x="1253" y="4100"/>
                    <a:pt x="1426" y="4174"/>
                    <a:pt x="1453" y="4290"/>
                  </a:cubicBezTo>
                  <a:cubicBezTo>
                    <a:pt x="1446" y="4290"/>
                    <a:pt x="1442" y="4290"/>
                    <a:pt x="1435" y="4290"/>
                  </a:cubicBezTo>
                  <a:cubicBezTo>
                    <a:pt x="1409" y="4174"/>
                    <a:pt x="1236" y="4101"/>
                    <a:pt x="1143" y="4052"/>
                  </a:cubicBezTo>
                  <a:cubicBezTo>
                    <a:pt x="979" y="3967"/>
                    <a:pt x="806" y="3896"/>
                    <a:pt x="638" y="3820"/>
                  </a:cubicBezTo>
                  <a:cubicBezTo>
                    <a:pt x="456" y="3738"/>
                    <a:pt x="220" y="3651"/>
                    <a:pt x="96" y="3499"/>
                  </a:cubicBezTo>
                  <a:cubicBezTo>
                    <a:pt x="0" y="3380"/>
                    <a:pt x="53" y="3224"/>
                    <a:pt x="144" y="3111"/>
                  </a:cubicBezTo>
                  <a:cubicBezTo>
                    <a:pt x="253" y="2977"/>
                    <a:pt x="407" y="2874"/>
                    <a:pt x="552" y="2778"/>
                  </a:cubicBezTo>
                  <a:cubicBezTo>
                    <a:pt x="624" y="2730"/>
                    <a:pt x="698" y="2683"/>
                    <a:pt x="772" y="2636"/>
                  </a:cubicBezTo>
                  <a:cubicBezTo>
                    <a:pt x="920" y="2541"/>
                    <a:pt x="1215" y="2403"/>
                    <a:pt x="1242" y="2203"/>
                  </a:cubicBezTo>
                  <a:cubicBezTo>
                    <a:pt x="1269" y="2003"/>
                    <a:pt x="1274" y="1799"/>
                    <a:pt x="1310" y="1600"/>
                  </a:cubicBezTo>
                  <a:cubicBezTo>
                    <a:pt x="1313" y="1580"/>
                    <a:pt x="1317" y="1559"/>
                    <a:pt x="1321" y="1539"/>
                  </a:cubicBezTo>
                  <a:cubicBezTo>
                    <a:pt x="1355" y="1349"/>
                    <a:pt x="1394" y="1149"/>
                    <a:pt x="1359" y="956"/>
                  </a:cubicBezTo>
                  <a:cubicBezTo>
                    <a:pt x="1340" y="855"/>
                    <a:pt x="1296" y="763"/>
                    <a:pt x="1227" y="688"/>
                  </a:cubicBezTo>
                  <a:cubicBezTo>
                    <a:pt x="1106" y="556"/>
                    <a:pt x="930" y="471"/>
                    <a:pt x="769" y="406"/>
                  </a:cubicBezTo>
                  <a:cubicBezTo>
                    <a:pt x="654" y="359"/>
                    <a:pt x="532" y="312"/>
                    <a:pt x="411" y="291"/>
                  </a:cubicBezTo>
                  <a:cubicBezTo>
                    <a:pt x="406" y="290"/>
                    <a:pt x="402" y="289"/>
                    <a:pt x="397" y="288"/>
                  </a:cubicBezTo>
                  <a:cubicBezTo>
                    <a:pt x="452" y="294"/>
                    <a:pt x="508" y="292"/>
                    <a:pt x="563" y="290"/>
                  </a:cubicBezTo>
                  <a:cubicBezTo>
                    <a:pt x="641" y="286"/>
                    <a:pt x="721" y="274"/>
                    <a:pt x="798" y="259"/>
                  </a:cubicBezTo>
                  <a:cubicBezTo>
                    <a:pt x="860" y="246"/>
                    <a:pt x="923" y="230"/>
                    <a:pt x="983" y="209"/>
                  </a:cubicBezTo>
                  <a:cubicBezTo>
                    <a:pt x="1073" y="178"/>
                    <a:pt x="1243" y="118"/>
                    <a:pt x="1269" y="6"/>
                  </a:cubicBezTo>
                  <a:cubicBezTo>
                    <a:pt x="1276" y="3"/>
                    <a:pt x="1279" y="2"/>
                    <a:pt x="1287" y="0"/>
                  </a:cubicBezTo>
                  <a:cubicBezTo>
                    <a:pt x="1261" y="112"/>
                    <a:pt x="1091" y="174"/>
                    <a:pt x="1001" y="206"/>
                  </a:cubicBezTo>
                  <a:cubicBezTo>
                    <a:pt x="941" y="227"/>
                    <a:pt x="878" y="244"/>
                    <a:pt x="816" y="257"/>
                  </a:cubicBezTo>
                  <a:cubicBezTo>
                    <a:pt x="739" y="273"/>
                    <a:pt x="659" y="284"/>
                    <a:pt x="581" y="289"/>
                  </a:cubicBezTo>
                  <a:cubicBezTo>
                    <a:pt x="526" y="292"/>
                    <a:pt x="471" y="293"/>
                    <a:pt x="416" y="290"/>
                  </a:cubicBezTo>
                  <a:cubicBezTo>
                    <a:pt x="421" y="291"/>
                    <a:pt x="425" y="292"/>
                    <a:pt x="430" y="293"/>
                  </a:cubicBezTo>
                  <a:cubicBezTo>
                    <a:pt x="552" y="317"/>
                    <a:pt x="673" y="363"/>
                    <a:pt x="787" y="410"/>
                  </a:cubicBezTo>
                  <a:cubicBezTo>
                    <a:pt x="949" y="476"/>
                    <a:pt x="1125" y="562"/>
                    <a:pt x="1246" y="694"/>
                  </a:cubicBezTo>
                  <a:cubicBezTo>
                    <a:pt x="1307" y="761"/>
                    <a:pt x="1351" y="841"/>
                    <a:pt x="1372" y="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77"/>
            <p:cNvSpPr>
              <a:spLocks/>
            </p:cNvSpPr>
            <p:nvPr userDrawn="1"/>
          </p:nvSpPr>
          <p:spPr bwMode="auto">
            <a:xfrm>
              <a:off x="1811" y="2931"/>
              <a:ext cx="452" cy="1378"/>
            </a:xfrm>
            <a:custGeom>
              <a:avLst/>
              <a:gdLst>
                <a:gd name="T0" fmla="*/ 1445 w 1448"/>
                <a:gd name="T1" fmla="*/ 4400 h 4415"/>
                <a:gd name="T2" fmla="*/ 1448 w 1448"/>
                <a:gd name="T3" fmla="*/ 4415 h 4415"/>
                <a:gd name="T4" fmla="*/ 1430 w 1448"/>
                <a:gd name="T5" fmla="*/ 4415 h 4415"/>
                <a:gd name="T6" fmla="*/ 1159 w 1448"/>
                <a:gd name="T7" fmla="*/ 4152 h 4415"/>
                <a:gd name="T8" fmla="*/ 677 w 1448"/>
                <a:gd name="T9" fmla="*/ 3885 h 4415"/>
                <a:gd name="T10" fmla="*/ 180 w 1448"/>
                <a:gd name="T11" fmla="*/ 3519 h 4415"/>
                <a:gd name="T12" fmla="*/ 634 w 1448"/>
                <a:gd name="T13" fmla="*/ 2853 h 4415"/>
                <a:gd name="T14" fmla="*/ 894 w 1448"/>
                <a:gd name="T15" fmla="*/ 2676 h 4415"/>
                <a:gd name="T16" fmla="*/ 1200 w 1448"/>
                <a:gd name="T17" fmla="*/ 2259 h 4415"/>
                <a:gd name="T18" fmla="*/ 1204 w 1448"/>
                <a:gd name="T19" fmla="*/ 1670 h 4415"/>
                <a:gd name="T20" fmla="*/ 1209 w 1448"/>
                <a:gd name="T21" fmla="*/ 1619 h 4415"/>
                <a:gd name="T22" fmla="*/ 1225 w 1448"/>
                <a:gd name="T23" fmla="*/ 1089 h 4415"/>
                <a:gd name="T24" fmla="*/ 770 w 1448"/>
                <a:gd name="T25" fmla="*/ 574 h 4415"/>
                <a:gd name="T26" fmla="*/ 552 w 1448"/>
                <a:gd name="T27" fmla="*/ 480 h 4415"/>
                <a:gd name="T28" fmla="*/ 468 w 1448"/>
                <a:gd name="T29" fmla="*/ 440 h 4415"/>
                <a:gd name="T30" fmla="*/ 618 w 1448"/>
                <a:gd name="T31" fmla="*/ 381 h 4415"/>
                <a:gd name="T32" fmla="*/ 810 w 1448"/>
                <a:gd name="T33" fmla="*/ 324 h 4415"/>
                <a:gd name="T34" fmla="*/ 986 w 1448"/>
                <a:gd name="T35" fmla="*/ 249 h 4415"/>
                <a:gd name="T36" fmla="*/ 1232 w 1448"/>
                <a:gd name="T37" fmla="*/ 6 h 4415"/>
                <a:gd name="T38" fmla="*/ 1250 w 1448"/>
                <a:gd name="T39" fmla="*/ 0 h 4415"/>
                <a:gd name="T40" fmla="*/ 1003 w 1448"/>
                <a:gd name="T41" fmla="*/ 246 h 4415"/>
                <a:gd name="T42" fmla="*/ 827 w 1448"/>
                <a:gd name="T43" fmla="*/ 322 h 4415"/>
                <a:gd name="T44" fmla="*/ 636 w 1448"/>
                <a:gd name="T45" fmla="*/ 380 h 4415"/>
                <a:gd name="T46" fmla="*/ 487 w 1448"/>
                <a:gd name="T47" fmla="*/ 441 h 4415"/>
                <a:gd name="T48" fmla="*/ 571 w 1448"/>
                <a:gd name="T49" fmla="*/ 483 h 4415"/>
                <a:gd name="T50" fmla="*/ 789 w 1448"/>
                <a:gd name="T51" fmla="*/ 577 h 4415"/>
                <a:gd name="T52" fmla="*/ 1245 w 1448"/>
                <a:gd name="T53" fmla="*/ 1096 h 4415"/>
                <a:gd name="T54" fmla="*/ 1229 w 1448"/>
                <a:gd name="T55" fmla="*/ 1622 h 4415"/>
                <a:gd name="T56" fmla="*/ 1224 w 1448"/>
                <a:gd name="T57" fmla="*/ 1673 h 4415"/>
                <a:gd name="T58" fmla="*/ 1221 w 1448"/>
                <a:gd name="T59" fmla="*/ 2257 h 4415"/>
                <a:gd name="T60" fmla="*/ 912 w 1448"/>
                <a:gd name="T61" fmla="*/ 2674 h 4415"/>
                <a:gd name="T62" fmla="*/ 650 w 1448"/>
                <a:gd name="T63" fmla="*/ 2851 h 4415"/>
                <a:gd name="T64" fmla="*/ 190 w 1448"/>
                <a:gd name="T65" fmla="*/ 3517 h 4415"/>
                <a:gd name="T66" fmla="*/ 690 w 1448"/>
                <a:gd name="T67" fmla="*/ 3884 h 4415"/>
                <a:gd name="T68" fmla="*/ 1162 w 1448"/>
                <a:gd name="T69" fmla="*/ 4143 h 4415"/>
                <a:gd name="T70" fmla="*/ 1445 w 1448"/>
                <a:gd name="T71" fmla="*/ 4400 h 4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48" h="4415">
                  <a:moveTo>
                    <a:pt x="1445" y="4400"/>
                  </a:moveTo>
                  <a:cubicBezTo>
                    <a:pt x="1446" y="4405"/>
                    <a:pt x="1447" y="4410"/>
                    <a:pt x="1448" y="4415"/>
                  </a:cubicBezTo>
                  <a:cubicBezTo>
                    <a:pt x="1441" y="4415"/>
                    <a:pt x="1437" y="4415"/>
                    <a:pt x="1430" y="4415"/>
                  </a:cubicBezTo>
                  <a:cubicBezTo>
                    <a:pt x="1411" y="4294"/>
                    <a:pt x="1251" y="4209"/>
                    <a:pt x="1159" y="4152"/>
                  </a:cubicBezTo>
                  <a:cubicBezTo>
                    <a:pt x="1003" y="4055"/>
                    <a:pt x="837" y="3973"/>
                    <a:pt x="677" y="3885"/>
                  </a:cubicBezTo>
                  <a:cubicBezTo>
                    <a:pt x="507" y="3792"/>
                    <a:pt x="287" y="3688"/>
                    <a:pt x="180" y="3519"/>
                  </a:cubicBezTo>
                  <a:cubicBezTo>
                    <a:pt x="0" y="3233"/>
                    <a:pt x="445" y="2980"/>
                    <a:pt x="634" y="2853"/>
                  </a:cubicBezTo>
                  <a:cubicBezTo>
                    <a:pt x="721" y="2794"/>
                    <a:pt x="810" y="2737"/>
                    <a:pt x="894" y="2676"/>
                  </a:cubicBezTo>
                  <a:cubicBezTo>
                    <a:pt x="1027" y="2581"/>
                    <a:pt x="1235" y="2451"/>
                    <a:pt x="1200" y="2259"/>
                  </a:cubicBezTo>
                  <a:cubicBezTo>
                    <a:pt x="1166" y="2068"/>
                    <a:pt x="1186" y="1863"/>
                    <a:pt x="1204" y="1670"/>
                  </a:cubicBezTo>
                  <a:cubicBezTo>
                    <a:pt x="1205" y="1653"/>
                    <a:pt x="1207" y="1636"/>
                    <a:pt x="1209" y="1619"/>
                  </a:cubicBezTo>
                  <a:cubicBezTo>
                    <a:pt x="1225" y="1444"/>
                    <a:pt x="1245" y="1264"/>
                    <a:pt x="1225" y="1089"/>
                  </a:cubicBezTo>
                  <a:cubicBezTo>
                    <a:pt x="1196" y="835"/>
                    <a:pt x="988" y="674"/>
                    <a:pt x="770" y="574"/>
                  </a:cubicBezTo>
                  <a:cubicBezTo>
                    <a:pt x="699" y="541"/>
                    <a:pt x="625" y="511"/>
                    <a:pt x="552" y="480"/>
                  </a:cubicBezTo>
                  <a:cubicBezTo>
                    <a:pt x="539" y="475"/>
                    <a:pt x="471" y="457"/>
                    <a:pt x="468" y="440"/>
                  </a:cubicBezTo>
                  <a:cubicBezTo>
                    <a:pt x="461" y="403"/>
                    <a:pt x="589" y="389"/>
                    <a:pt x="618" y="381"/>
                  </a:cubicBezTo>
                  <a:cubicBezTo>
                    <a:pt x="682" y="365"/>
                    <a:pt x="747" y="346"/>
                    <a:pt x="810" y="324"/>
                  </a:cubicBezTo>
                  <a:cubicBezTo>
                    <a:pt x="869" y="303"/>
                    <a:pt x="930" y="278"/>
                    <a:pt x="986" y="249"/>
                  </a:cubicBezTo>
                  <a:cubicBezTo>
                    <a:pt x="1076" y="202"/>
                    <a:pt x="1215" y="122"/>
                    <a:pt x="1232" y="6"/>
                  </a:cubicBezTo>
                  <a:cubicBezTo>
                    <a:pt x="1239" y="3"/>
                    <a:pt x="1243" y="2"/>
                    <a:pt x="1250" y="0"/>
                  </a:cubicBezTo>
                  <a:cubicBezTo>
                    <a:pt x="1233" y="117"/>
                    <a:pt x="1094" y="198"/>
                    <a:pt x="1003" y="246"/>
                  </a:cubicBezTo>
                  <a:cubicBezTo>
                    <a:pt x="948" y="275"/>
                    <a:pt x="887" y="300"/>
                    <a:pt x="827" y="322"/>
                  </a:cubicBezTo>
                  <a:cubicBezTo>
                    <a:pt x="765" y="344"/>
                    <a:pt x="700" y="363"/>
                    <a:pt x="636" y="380"/>
                  </a:cubicBezTo>
                  <a:cubicBezTo>
                    <a:pt x="606" y="388"/>
                    <a:pt x="479" y="402"/>
                    <a:pt x="487" y="441"/>
                  </a:cubicBezTo>
                  <a:cubicBezTo>
                    <a:pt x="490" y="459"/>
                    <a:pt x="558" y="477"/>
                    <a:pt x="571" y="483"/>
                  </a:cubicBezTo>
                  <a:cubicBezTo>
                    <a:pt x="644" y="514"/>
                    <a:pt x="718" y="544"/>
                    <a:pt x="789" y="577"/>
                  </a:cubicBezTo>
                  <a:cubicBezTo>
                    <a:pt x="1007" y="678"/>
                    <a:pt x="1215" y="841"/>
                    <a:pt x="1245" y="1096"/>
                  </a:cubicBezTo>
                  <a:cubicBezTo>
                    <a:pt x="1265" y="1270"/>
                    <a:pt x="1245" y="1448"/>
                    <a:pt x="1229" y="1622"/>
                  </a:cubicBezTo>
                  <a:cubicBezTo>
                    <a:pt x="1227" y="1638"/>
                    <a:pt x="1226" y="1655"/>
                    <a:pt x="1224" y="1673"/>
                  </a:cubicBezTo>
                  <a:cubicBezTo>
                    <a:pt x="1207" y="1864"/>
                    <a:pt x="1187" y="2067"/>
                    <a:pt x="1221" y="2257"/>
                  </a:cubicBezTo>
                  <a:cubicBezTo>
                    <a:pt x="1257" y="2450"/>
                    <a:pt x="1046" y="2579"/>
                    <a:pt x="912" y="2674"/>
                  </a:cubicBezTo>
                  <a:cubicBezTo>
                    <a:pt x="827" y="2735"/>
                    <a:pt x="737" y="2793"/>
                    <a:pt x="650" y="2851"/>
                  </a:cubicBezTo>
                  <a:cubicBezTo>
                    <a:pt x="461" y="2977"/>
                    <a:pt x="9" y="3231"/>
                    <a:pt x="190" y="3517"/>
                  </a:cubicBezTo>
                  <a:cubicBezTo>
                    <a:pt x="298" y="3687"/>
                    <a:pt x="520" y="3791"/>
                    <a:pt x="690" y="3884"/>
                  </a:cubicBezTo>
                  <a:cubicBezTo>
                    <a:pt x="847" y="3970"/>
                    <a:pt x="1008" y="4050"/>
                    <a:pt x="1162" y="4143"/>
                  </a:cubicBezTo>
                  <a:cubicBezTo>
                    <a:pt x="1259" y="4202"/>
                    <a:pt x="1410" y="4282"/>
                    <a:pt x="1445" y="4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78"/>
            <p:cNvSpPr>
              <a:spLocks/>
            </p:cNvSpPr>
            <p:nvPr userDrawn="1"/>
          </p:nvSpPr>
          <p:spPr bwMode="auto">
            <a:xfrm>
              <a:off x="1976" y="2890"/>
              <a:ext cx="400" cy="1419"/>
            </a:xfrm>
            <a:custGeom>
              <a:avLst/>
              <a:gdLst>
                <a:gd name="T0" fmla="*/ 1258 w 1281"/>
                <a:gd name="T1" fmla="*/ 4478 h 4544"/>
                <a:gd name="T2" fmla="*/ 1281 w 1281"/>
                <a:gd name="T3" fmla="*/ 4544 h 4544"/>
                <a:gd name="T4" fmla="*/ 1263 w 1281"/>
                <a:gd name="T5" fmla="*/ 4544 h 4544"/>
                <a:gd name="T6" fmla="*/ 1003 w 1281"/>
                <a:gd name="T7" fmla="*/ 4255 h 4544"/>
                <a:gd name="T8" fmla="*/ 522 w 1281"/>
                <a:gd name="T9" fmla="*/ 3952 h 4544"/>
                <a:gd name="T10" fmla="*/ 43 w 1281"/>
                <a:gd name="T11" fmla="*/ 3545 h 4544"/>
                <a:gd name="T12" fmla="*/ 140 w 1281"/>
                <a:gd name="T13" fmla="*/ 3272 h 4544"/>
                <a:gd name="T14" fmla="*/ 283 w 1281"/>
                <a:gd name="T15" fmla="*/ 3149 h 4544"/>
                <a:gd name="T16" fmla="*/ 727 w 1281"/>
                <a:gd name="T17" fmla="*/ 2836 h 4544"/>
                <a:gd name="T18" fmla="*/ 886 w 1281"/>
                <a:gd name="T19" fmla="*/ 2711 h 4544"/>
                <a:gd name="T20" fmla="*/ 1036 w 1281"/>
                <a:gd name="T21" fmla="*/ 2517 h 4544"/>
                <a:gd name="T22" fmla="*/ 998 w 1281"/>
                <a:gd name="T23" fmla="*/ 2323 h 4544"/>
                <a:gd name="T24" fmla="*/ 938 w 1281"/>
                <a:gd name="T25" fmla="*/ 1822 h 4544"/>
                <a:gd name="T26" fmla="*/ 938 w 1281"/>
                <a:gd name="T27" fmla="*/ 1773 h 4544"/>
                <a:gd name="T28" fmla="*/ 937 w 1281"/>
                <a:gd name="T29" fmla="*/ 1721 h 4544"/>
                <a:gd name="T30" fmla="*/ 940 w 1281"/>
                <a:gd name="T31" fmla="*/ 1247 h 4544"/>
                <a:gd name="T32" fmla="*/ 589 w 1281"/>
                <a:gd name="T33" fmla="*/ 703 h 4544"/>
                <a:gd name="T34" fmla="*/ 369 w 1281"/>
                <a:gd name="T35" fmla="*/ 562 h 4544"/>
                <a:gd name="T36" fmla="*/ 510 w 1281"/>
                <a:gd name="T37" fmla="*/ 443 h 4544"/>
                <a:gd name="T38" fmla="*/ 659 w 1281"/>
                <a:gd name="T39" fmla="*/ 373 h 4544"/>
                <a:gd name="T40" fmla="*/ 826 w 1281"/>
                <a:gd name="T41" fmla="*/ 275 h 4544"/>
                <a:gd name="T42" fmla="*/ 1034 w 1281"/>
                <a:gd name="T43" fmla="*/ 7 h 4544"/>
                <a:gd name="T44" fmla="*/ 1052 w 1281"/>
                <a:gd name="T45" fmla="*/ 0 h 4544"/>
                <a:gd name="T46" fmla="*/ 844 w 1281"/>
                <a:gd name="T47" fmla="*/ 272 h 4544"/>
                <a:gd name="T48" fmla="*/ 677 w 1281"/>
                <a:gd name="T49" fmla="*/ 370 h 4544"/>
                <a:gd name="T50" fmla="*/ 528 w 1281"/>
                <a:gd name="T51" fmla="*/ 441 h 4544"/>
                <a:gd name="T52" fmla="*/ 388 w 1281"/>
                <a:gd name="T53" fmla="*/ 562 h 4544"/>
                <a:gd name="T54" fmla="*/ 607 w 1281"/>
                <a:gd name="T55" fmla="*/ 706 h 4544"/>
                <a:gd name="T56" fmla="*/ 960 w 1281"/>
                <a:gd name="T57" fmla="*/ 1254 h 4544"/>
                <a:gd name="T58" fmla="*/ 958 w 1281"/>
                <a:gd name="T59" fmla="*/ 1724 h 4544"/>
                <a:gd name="T60" fmla="*/ 958 w 1281"/>
                <a:gd name="T61" fmla="*/ 1776 h 4544"/>
                <a:gd name="T62" fmla="*/ 958 w 1281"/>
                <a:gd name="T63" fmla="*/ 1824 h 4544"/>
                <a:gd name="T64" fmla="*/ 1019 w 1281"/>
                <a:gd name="T65" fmla="*/ 2322 h 4544"/>
                <a:gd name="T66" fmla="*/ 1057 w 1281"/>
                <a:gd name="T67" fmla="*/ 2515 h 4544"/>
                <a:gd name="T68" fmla="*/ 905 w 1281"/>
                <a:gd name="T69" fmla="*/ 2709 h 4544"/>
                <a:gd name="T70" fmla="*/ 745 w 1281"/>
                <a:gd name="T71" fmla="*/ 2834 h 4544"/>
                <a:gd name="T72" fmla="*/ 296 w 1281"/>
                <a:gd name="T73" fmla="*/ 3148 h 4544"/>
                <a:gd name="T74" fmla="*/ 151 w 1281"/>
                <a:gd name="T75" fmla="*/ 3271 h 4544"/>
                <a:gd name="T76" fmla="*/ 53 w 1281"/>
                <a:gd name="T77" fmla="*/ 3543 h 4544"/>
                <a:gd name="T78" fmla="*/ 535 w 1281"/>
                <a:gd name="T79" fmla="*/ 3951 h 4544"/>
                <a:gd name="T80" fmla="*/ 965 w 1281"/>
                <a:gd name="T81" fmla="*/ 4217 h 4544"/>
                <a:gd name="T82" fmla="*/ 1258 w 1281"/>
                <a:gd name="T83" fmla="*/ 4478 h 4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1" h="4544">
                  <a:moveTo>
                    <a:pt x="1258" y="4478"/>
                  </a:moveTo>
                  <a:cubicBezTo>
                    <a:pt x="1271" y="4500"/>
                    <a:pt x="1279" y="4522"/>
                    <a:pt x="1281" y="4544"/>
                  </a:cubicBezTo>
                  <a:cubicBezTo>
                    <a:pt x="1273" y="4544"/>
                    <a:pt x="1270" y="4544"/>
                    <a:pt x="1263" y="4544"/>
                  </a:cubicBezTo>
                  <a:cubicBezTo>
                    <a:pt x="1250" y="4417"/>
                    <a:pt x="1096" y="4320"/>
                    <a:pt x="1003" y="4255"/>
                  </a:cubicBezTo>
                  <a:cubicBezTo>
                    <a:pt x="848" y="4146"/>
                    <a:pt x="682" y="4052"/>
                    <a:pt x="522" y="3952"/>
                  </a:cubicBezTo>
                  <a:cubicBezTo>
                    <a:pt x="359" y="3851"/>
                    <a:pt x="115" y="3723"/>
                    <a:pt x="43" y="3545"/>
                  </a:cubicBezTo>
                  <a:cubicBezTo>
                    <a:pt x="0" y="3437"/>
                    <a:pt x="63" y="3352"/>
                    <a:pt x="140" y="3272"/>
                  </a:cubicBezTo>
                  <a:cubicBezTo>
                    <a:pt x="183" y="3228"/>
                    <a:pt x="234" y="3188"/>
                    <a:pt x="283" y="3149"/>
                  </a:cubicBezTo>
                  <a:cubicBezTo>
                    <a:pt x="425" y="3039"/>
                    <a:pt x="582" y="2941"/>
                    <a:pt x="727" y="2836"/>
                  </a:cubicBezTo>
                  <a:cubicBezTo>
                    <a:pt x="782" y="2796"/>
                    <a:pt x="837" y="2755"/>
                    <a:pt x="886" y="2711"/>
                  </a:cubicBezTo>
                  <a:cubicBezTo>
                    <a:pt x="944" y="2659"/>
                    <a:pt x="1011" y="2596"/>
                    <a:pt x="1036" y="2517"/>
                  </a:cubicBezTo>
                  <a:cubicBezTo>
                    <a:pt x="1057" y="2448"/>
                    <a:pt x="1026" y="2383"/>
                    <a:pt x="998" y="2323"/>
                  </a:cubicBezTo>
                  <a:cubicBezTo>
                    <a:pt x="927" y="2174"/>
                    <a:pt x="937" y="1985"/>
                    <a:pt x="938" y="1822"/>
                  </a:cubicBezTo>
                  <a:cubicBezTo>
                    <a:pt x="938" y="1806"/>
                    <a:pt x="938" y="1789"/>
                    <a:pt x="938" y="1773"/>
                  </a:cubicBezTo>
                  <a:cubicBezTo>
                    <a:pt x="937" y="1756"/>
                    <a:pt x="937" y="1738"/>
                    <a:pt x="937" y="1721"/>
                  </a:cubicBezTo>
                  <a:cubicBezTo>
                    <a:pt x="937" y="1563"/>
                    <a:pt x="938" y="1404"/>
                    <a:pt x="940" y="1247"/>
                  </a:cubicBezTo>
                  <a:cubicBezTo>
                    <a:pt x="943" y="1002"/>
                    <a:pt x="794" y="820"/>
                    <a:pt x="589" y="703"/>
                  </a:cubicBezTo>
                  <a:cubicBezTo>
                    <a:pt x="521" y="665"/>
                    <a:pt x="409" y="626"/>
                    <a:pt x="369" y="562"/>
                  </a:cubicBezTo>
                  <a:cubicBezTo>
                    <a:pt x="336" y="509"/>
                    <a:pt x="480" y="456"/>
                    <a:pt x="510" y="443"/>
                  </a:cubicBezTo>
                  <a:cubicBezTo>
                    <a:pt x="560" y="420"/>
                    <a:pt x="610" y="398"/>
                    <a:pt x="659" y="373"/>
                  </a:cubicBezTo>
                  <a:cubicBezTo>
                    <a:pt x="716" y="343"/>
                    <a:pt x="774" y="311"/>
                    <a:pt x="826" y="275"/>
                  </a:cubicBezTo>
                  <a:cubicBezTo>
                    <a:pt x="915" y="214"/>
                    <a:pt x="1020" y="124"/>
                    <a:pt x="1034" y="7"/>
                  </a:cubicBezTo>
                  <a:cubicBezTo>
                    <a:pt x="1041" y="4"/>
                    <a:pt x="1045" y="3"/>
                    <a:pt x="1052" y="0"/>
                  </a:cubicBezTo>
                  <a:cubicBezTo>
                    <a:pt x="1038" y="119"/>
                    <a:pt x="933" y="210"/>
                    <a:pt x="844" y="272"/>
                  </a:cubicBezTo>
                  <a:cubicBezTo>
                    <a:pt x="792" y="308"/>
                    <a:pt x="734" y="340"/>
                    <a:pt x="677" y="370"/>
                  </a:cubicBezTo>
                  <a:cubicBezTo>
                    <a:pt x="628" y="395"/>
                    <a:pt x="577" y="418"/>
                    <a:pt x="528" y="441"/>
                  </a:cubicBezTo>
                  <a:cubicBezTo>
                    <a:pt x="497" y="455"/>
                    <a:pt x="355" y="508"/>
                    <a:pt x="388" y="562"/>
                  </a:cubicBezTo>
                  <a:cubicBezTo>
                    <a:pt x="428" y="627"/>
                    <a:pt x="539" y="666"/>
                    <a:pt x="607" y="706"/>
                  </a:cubicBezTo>
                  <a:cubicBezTo>
                    <a:pt x="813" y="824"/>
                    <a:pt x="963" y="1008"/>
                    <a:pt x="960" y="1254"/>
                  </a:cubicBezTo>
                  <a:cubicBezTo>
                    <a:pt x="958" y="1410"/>
                    <a:pt x="957" y="1568"/>
                    <a:pt x="958" y="1724"/>
                  </a:cubicBezTo>
                  <a:cubicBezTo>
                    <a:pt x="958" y="1741"/>
                    <a:pt x="958" y="1759"/>
                    <a:pt x="958" y="1776"/>
                  </a:cubicBezTo>
                  <a:cubicBezTo>
                    <a:pt x="958" y="1792"/>
                    <a:pt x="958" y="1808"/>
                    <a:pt x="958" y="1824"/>
                  </a:cubicBezTo>
                  <a:cubicBezTo>
                    <a:pt x="957" y="1986"/>
                    <a:pt x="948" y="2174"/>
                    <a:pt x="1019" y="2322"/>
                  </a:cubicBezTo>
                  <a:cubicBezTo>
                    <a:pt x="1047" y="2382"/>
                    <a:pt x="1078" y="2446"/>
                    <a:pt x="1057" y="2515"/>
                  </a:cubicBezTo>
                  <a:cubicBezTo>
                    <a:pt x="1032" y="2594"/>
                    <a:pt x="964" y="2657"/>
                    <a:pt x="905" y="2709"/>
                  </a:cubicBezTo>
                  <a:cubicBezTo>
                    <a:pt x="855" y="2753"/>
                    <a:pt x="799" y="2795"/>
                    <a:pt x="745" y="2834"/>
                  </a:cubicBezTo>
                  <a:cubicBezTo>
                    <a:pt x="598" y="2940"/>
                    <a:pt x="439" y="3038"/>
                    <a:pt x="296" y="3148"/>
                  </a:cubicBezTo>
                  <a:cubicBezTo>
                    <a:pt x="246" y="3186"/>
                    <a:pt x="195" y="3226"/>
                    <a:pt x="151" y="3271"/>
                  </a:cubicBezTo>
                  <a:cubicBezTo>
                    <a:pt x="74" y="3350"/>
                    <a:pt x="9" y="3435"/>
                    <a:pt x="53" y="3543"/>
                  </a:cubicBezTo>
                  <a:cubicBezTo>
                    <a:pt x="126" y="3722"/>
                    <a:pt x="371" y="3850"/>
                    <a:pt x="535" y="3951"/>
                  </a:cubicBezTo>
                  <a:cubicBezTo>
                    <a:pt x="678" y="4040"/>
                    <a:pt x="825" y="4124"/>
                    <a:pt x="965" y="4217"/>
                  </a:cubicBezTo>
                  <a:cubicBezTo>
                    <a:pt x="1069" y="4286"/>
                    <a:pt x="1196" y="4366"/>
                    <a:pt x="1258" y="44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79"/>
            <p:cNvSpPr>
              <a:spLocks/>
            </p:cNvSpPr>
            <p:nvPr userDrawn="1"/>
          </p:nvSpPr>
          <p:spPr bwMode="auto">
            <a:xfrm>
              <a:off x="2108" y="2850"/>
              <a:ext cx="380" cy="1458"/>
            </a:xfrm>
            <a:custGeom>
              <a:avLst/>
              <a:gdLst>
                <a:gd name="T0" fmla="*/ 1086 w 1216"/>
                <a:gd name="T1" fmla="*/ 4462 h 4669"/>
                <a:gd name="T2" fmla="*/ 1216 w 1216"/>
                <a:gd name="T3" fmla="*/ 4669 h 4669"/>
                <a:gd name="T4" fmla="*/ 1198 w 1216"/>
                <a:gd name="T5" fmla="*/ 4669 h 4669"/>
                <a:gd name="T6" fmla="*/ 940 w 1216"/>
                <a:gd name="T7" fmla="*/ 4354 h 4669"/>
                <a:gd name="T8" fmla="*/ 451 w 1216"/>
                <a:gd name="T9" fmla="*/ 4018 h 4669"/>
                <a:gd name="T10" fmla="*/ 3 w 1216"/>
                <a:gd name="T11" fmla="*/ 3575 h 4669"/>
                <a:gd name="T12" fmla="*/ 27 w 1216"/>
                <a:gd name="T13" fmla="*/ 3510 h 4669"/>
                <a:gd name="T14" fmla="*/ 164 w 1216"/>
                <a:gd name="T15" fmla="*/ 3369 h 4669"/>
                <a:gd name="T16" fmla="*/ 439 w 1216"/>
                <a:gd name="T17" fmla="*/ 3165 h 4669"/>
                <a:gd name="T18" fmla="*/ 866 w 1216"/>
                <a:gd name="T19" fmla="*/ 2867 h 4669"/>
                <a:gd name="T20" fmla="*/ 981 w 1216"/>
                <a:gd name="T21" fmla="*/ 2750 h 4669"/>
                <a:gd name="T22" fmla="*/ 901 w 1216"/>
                <a:gd name="T23" fmla="*/ 2392 h 4669"/>
                <a:gd name="T24" fmla="*/ 791 w 1216"/>
                <a:gd name="T25" fmla="*/ 1978 h 4669"/>
                <a:gd name="T26" fmla="*/ 783 w 1216"/>
                <a:gd name="T27" fmla="*/ 1891 h 4669"/>
                <a:gd name="T28" fmla="*/ 777 w 1216"/>
                <a:gd name="T29" fmla="*/ 1837 h 4669"/>
                <a:gd name="T30" fmla="*/ 771 w 1216"/>
                <a:gd name="T31" fmla="*/ 1417 h 4669"/>
                <a:gd name="T32" fmla="*/ 529 w 1216"/>
                <a:gd name="T33" fmla="*/ 807 h 4669"/>
                <a:gd name="T34" fmla="*/ 368 w 1216"/>
                <a:gd name="T35" fmla="*/ 648 h 4669"/>
                <a:gd name="T36" fmla="*/ 496 w 1216"/>
                <a:gd name="T37" fmla="*/ 477 h 4669"/>
                <a:gd name="T38" fmla="*/ 613 w 1216"/>
                <a:gd name="T39" fmla="*/ 403 h 4669"/>
                <a:gd name="T40" fmla="*/ 769 w 1216"/>
                <a:gd name="T41" fmla="*/ 288 h 4669"/>
                <a:gd name="T42" fmla="*/ 941 w 1216"/>
                <a:gd name="T43" fmla="*/ 6 h 4669"/>
                <a:gd name="T44" fmla="*/ 959 w 1216"/>
                <a:gd name="T45" fmla="*/ 0 h 4669"/>
                <a:gd name="T46" fmla="*/ 787 w 1216"/>
                <a:gd name="T47" fmla="*/ 284 h 4669"/>
                <a:gd name="T48" fmla="*/ 630 w 1216"/>
                <a:gd name="T49" fmla="*/ 400 h 4669"/>
                <a:gd name="T50" fmla="*/ 514 w 1216"/>
                <a:gd name="T51" fmla="*/ 475 h 4669"/>
                <a:gd name="T52" fmla="*/ 387 w 1216"/>
                <a:gd name="T53" fmla="*/ 647 h 4669"/>
                <a:gd name="T54" fmla="*/ 548 w 1216"/>
                <a:gd name="T55" fmla="*/ 808 h 4669"/>
                <a:gd name="T56" fmla="*/ 791 w 1216"/>
                <a:gd name="T57" fmla="*/ 1423 h 4669"/>
                <a:gd name="T58" fmla="*/ 797 w 1216"/>
                <a:gd name="T59" fmla="*/ 1841 h 4669"/>
                <a:gd name="T60" fmla="*/ 803 w 1216"/>
                <a:gd name="T61" fmla="*/ 1894 h 4669"/>
                <a:gd name="T62" fmla="*/ 811 w 1216"/>
                <a:gd name="T63" fmla="*/ 1980 h 4669"/>
                <a:gd name="T64" fmla="*/ 922 w 1216"/>
                <a:gd name="T65" fmla="*/ 2391 h 4669"/>
                <a:gd name="T66" fmla="*/ 1001 w 1216"/>
                <a:gd name="T67" fmla="*/ 2748 h 4669"/>
                <a:gd name="T68" fmla="*/ 884 w 1216"/>
                <a:gd name="T69" fmla="*/ 2865 h 4669"/>
                <a:gd name="T70" fmla="*/ 454 w 1216"/>
                <a:gd name="T71" fmla="*/ 3164 h 4669"/>
                <a:gd name="T72" fmla="*/ 177 w 1216"/>
                <a:gd name="T73" fmla="*/ 3368 h 4669"/>
                <a:gd name="T74" fmla="*/ 38 w 1216"/>
                <a:gd name="T75" fmla="*/ 3509 h 4669"/>
                <a:gd name="T76" fmla="*/ 15 w 1216"/>
                <a:gd name="T77" fmla="*/ 3574 h 4669"/>
                <a:gd name="T78" fmla="*/ 465 w 1216"/>
                <a:gd name="T79" fmla="*/ 4017 h 4669"/>
                <a:gd name="T80" fmla="*/ 1086 w 1216"/>
                <a:gd name="T81" fmla="*/ 4462 h 4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6" h="4669">
                  <a:moveTo>
                    <a:pt x="1086" y="4462"/>
                  </a:moveTo>
                  <a:cubicBezTo>
                    <a:pt x="1143" y="4520"/>
                    <a:pt x="1206" y="4584"/>
                    <a:pt x="1216" y="4669"/>
                  </a:cubicBezTo>
                  <a:cubicBezTo>
                    <a:pt x="1209" y="4669"/>
                    <a:pt x="1205" y="4669"/>
                    <a:pt x="1198" y="4669"/>
                  </a:cubicBezTo>
                  <a:cubicBezTo>
                    <a:pt x="1191" y="4537"/>
                    <a:pt x="1033" y="4426"/>
                    <a:pt x="940" y="4354"/>
                  </a:cubicBezTo>
                  <a:cubicBezTo>
                    <a:pt x="784" y="4233"/>
                    <a:pt x="614" y="4129"/>
                    <a:pt x="451" y="4018"/>
                  </a:cubicBezTo>
                  <a:cubicBezTo>
                    <a:pt x="309" y="3920"/>
                    <a:pt x="34" y="3767"/>
                    <a:pt x="3" y="3575"/>
                  </a:cubicBezTo>
                  <a:cubicBezTo>
                    <a:pt x="0" y="3553"/>
                    <a:pt x="12" y="3531"/>
                    <a:pt x="27" y="3510"/>
                  </a:cubicBezTo>
                  <a:cubicBezTo>
                    <a:pt x="64" y="3457"/>
                    <a:pt x="116" y="3413"/>
                    <a:pt x="164" y="3369"/>
                  </a:cubicBezTo>
                  <a:cubicBezTo>
                    <a:pt x="248" y="3292"/>
                    <a:pt x="344" y="3228"/>
                    <a:pt x="439" y="3165"/>
                  </a:cubicBezTo>
                  <a:cubicBezTo>
                    <a:pt x="583" y="3070"/>
                    <a:pt x="737" y="2978"/>
                    <a:pt x="866" y="2867"/>
                  </a:cubicBezTo>
                  <a:cubicBezTo>
                    <a:pt x="908" y="2831"/>
                    <a:pt x="950" y="2792"/>
                    <a:pt x="981" y="2750"/>
                  </a:cubicBezTo>
                  <a:cubicBezTo>
                    <a:pt x="1083" y="2612"/>
                    <a:pt x="993" y="2517"/>
                    <a:pt x="901" y="2392"/>
                  </a:cubicBezTo>
                  <a:cubicBezTo>
                    <a:pt x="814" y="2274"/>
                    <a:pt x="802" y="2125"/>
                    <a:pt x="791" y="1978"/>
                  </a:cubicBezTo>
                  <a:cubicBezTo>
                    <a:pt x="789" y="1949"/>
                    <a:pt x="786" y="1919"/>
                    <a:pt x="783" y="1891"/>
                  </a:cubicBezTo>
                  <a:cubicBezTo>
                    <a:pt x="781" y="1873"/>
                    <a:pt x="779" y="1855"/>
                    <a:pt x="777" y="1837"/>
                  </a:cubicBezTo>
                  <a:cubicBezTo>
                    <a:pt x="762" y="1698"/>
                    <a:pt x="752" y="1553"/>
                    <a:pt x="771" y="1417"/>
                  </a:cubicBezTo>
                  <a:cubicBezTo>
                    <a:pt x="804" y="1187"/>
                    <a:pt x="726" y="954"/>
                    <a:pt x="529" y="807"/>
                  </a:cubicBezTo>
                  <a:cubicBezTo>
                    <a:pt x="478" y="768"/>
                    <a:pt x="387" y="715"/>
                    <a:pt x="368" y="648"/>
                  </a:cubicBezTo>
                  <a:cubicBezTo>
                    <a:pt x="345" y="567"/>
                    <a:pt x="440" y="514"/>
                    <a:pt x="496" y="477"/>
                  </a:cubicBezTo>
                  <a:cubicBezTo>
                    <a:pt x="534" y="453"/>
                    <a:pt x="574" y="428"/>
                    <a:pt x="613" y="403"/>
                  </a:cubicBezTo>
                  <a:cubicBezTo>
                    <a:pt x="667" y="368"/>
                    <a:pt x="720" y="330"/>
                    <a:pt x="769" y="288"/>
                  </a:cubicBezTo>
                  <a:cubicBezTo>
                    <a:pt x="851" y="218"/>
                    <a:pt x="932" y="120"/>
                    <a:pt x="941" y="6"/>
                  </a:cubicBezTo>
                  <a:cubicBezTo>
                    <a:pt x="948" y="4"/>
                    <a:pt x="952" y="2"/>
                    <a:pt x="959" y="0"/>
                  </a:cubicBezTo>
                  <a:cubicBezTo>
                    <a:pt x="949" y="115"/>
                    <a:pt x="869" y="213"/>
                    <a:pt x="787" y="284"/>
                  </a:cubicBezTo>
                  <a:cubicBezTo>
                    <a:pt x="738" y="326"/>
                    <a:pt x="684" y="365"/>
                    <a:pt x="630" y="400"/>
                  </a:cubicBezTo>
                  <a:cubicBezTo>
                    <a:pt x="592" y="426"/>
                    <a:pt x="552" y="450"/>
                    <a:pt x="514" y="475"/>
                  </a:cubicBezTo>
                  <a:cubicBezTo>
                    <a:pt x="457" y="512"/>
                    <a:pt x="364" y="565"/>
                    <a:pt x="387" y="647"/>
                  </a:cubicBezTo>
                  <a:cubicBezTo>
                    <a:pt x="406" y="714"/>
                    <a:pt x="496" y="769"/>
                    <a:pt x="548" y="808"/>
                  </a:cubicBezTo>
                  <a:cubicBezTo>
                    <a:pt x="745" y="957"/>
                    <a:pt x="821" y="1188"/>
                    <a:pt x="791" y="1423"/>
                  </a:cubicBezTo>
                  <a:cubicBezTo>
                    <a:pt x="773" y="1562"/>
                    <a:pt x="781" y="1701"/>
                    <a:pt x="797" y="1841"/>
                  </a:cubicBezTo>
                  <a:cubicBezTo>
                    <a:pt x="799" y="1858"/>
                    <a:pt x="801" y="1876"/>
                    <a:pt x="803" y="1894"/>
                  </a:cubicBezTo>
                  <a:cubicBezTo>
                    <a:pt x="807" y="1922"/>
                    <a:pt x="809" y="1951"/>
                    <a:pt x="811" y="1980"/>
                  </a:cubicBezTo>
                  <a:cubicBezTo>
                    <a:pt x="823" y="2127"/>
                    <a:pt x="835" y="2274"/>
                    <a:pt x="922" y="2391"/>
                  </a:cubicBezTo>
                  <a:cubicBezTo>
                    <a:pt x="1015" y="2516"/>
                    <a:pt x="1103" y="2610"/>
                    <a:pt x="1001" y="2748"/>
                  </a:cubicBezTo>
                  <a:cubicBezTo>
                    <a:pt x="969" y="2791"/>
                    <a:pt x="927" y="2829"/>
                    <a:pt x="884" y="2865"/>
                  </a:cubicBezTo>
                  <a:cubicBezTo>
                    <a:pt x="754" y="2976"/>
                    <a:pt x="599" y="3068"/>
                    <a:pt x="454" y="3164"/>
                  </a:cubicBezTo>
                  <a:cubicBezTo>
                    <a:pt x="358" y="3227"/>
                    <a:pt x="262" y="3291"/>
                    <a:pt x="177" y="3368"/>
                  </a:cubicBezTo>
                  <a:cubicBezTo>
                    <a:pt x="128" y="3412"/>
                    <a:pt x="76" y="3456"/>
                    <a:pt x="38" y="3509"/>
                  </a:cubicBezTo>
                  <a:cubicBezTo>
                    <a:pt x="24" y="3530"/>
                    <a:pt x="11" y="3552"/>
                    <a:pt x="15" y="3574"/>
                  </a:cubicBezTo>
                  <a:cubicBezTo>
                    <a:pt x="46" y="3766"/>
                    <a:pt x="322" y="3920"/>
                    <a:pt x="465" y="4017"/>
                  </a:cubicBezTo>
                  <a:cubicBezTo>
                    <a:pt x="674" y="4160"/>
                    <a:pt x="897" y="4290"/>
                    <a:pt x="1086" y="4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80"/>
            <p:cNvSpPr>
              <a:spLocks/>
            </p:cNvSpPr>
            <p:nvPr userDrawn="1"/>
          </p:nvSpPr>
          <p:spPr bwMode="auto">
            <a:xfrm>
              <a:off x="2214" y="2814"/>
              <a:ext cx="386" cy="1494"/>
            </a:xfrm>
            <a:custGeom>
              <a:avLst/>
              <a:gdLst>
                <a:gd name="T0" fmla="*/ 306 w 1237"/>
                <a:gd name="T1" fmla="*/ 3465 h 4784"/>
                <a:gd name="T2" fmla="*/ 171 w 1237"/>
                <a:gd name="T3" fmla="*/ 3562 h 4784"/>
                <a:gd name="T4" fmla="*/ 126 w 1237"/>
                <a:gd name="T5" fmla="*/ 3610 h 4784"/>
                <a:gd name="T6" fmla="*/ 479 w 1237"/>
                <a:gd name="T7" fmla="*/ 4082 h 4784"/>
                <a:gd name="T8" fmla="*/ 974 w 1237"/>
                <a:gd name="T9" fmla="*/ 4447 h 4784"/>
                <a:gd name="T10" fmla="*/ 1237 w 1237"/>
                <a:gd name="T11" fmla="*/ 4784 h 4784"/>
                <a:gd name="T12" fmla="*/ 1220 w 1237"/>
                <a:gd name="T13" fmla="*/ 4784 h 4784"/>
                <a:gd name="T14" fmla="*/ 957 w 1237"/>
                <a:gd name="T15" fmla="*/ 4447 h 4784"/>
                <a:gd name="T16" fmla="*/ 465 w 1237"/>
                <a:gd name="T17" fmla="*/ 4082 h 4784"/>
                <a:gd name="T18" fmla="*/ 113 w 1237"/>
                <a:gd name="T19" fmla="*/ 3611 h 4784"/>
                <a:gd name="T20" fmla="*/ 158 w 1237"/>
                <a:gd name="T21" fmla="*/ 3563 h 4784"/>
                <a:gd name="T22" fmla="*/ 394 w 1237"/>
                <a:gd name="T23" fmla="*/ 3396 h 4784"/>
                <a:gd name="T24" fmla="*/ 699 w 1237"/>
                <a:gd name="T25" fmla="*/ 3196 h 4784"/>
                <a:gd name="T26" fmla="*/ 1083 w 1237"/>
                <a:gd name="T27" fmla="*/ 2903 h 4784"/>
                <a:gd name="T28" fmla="*/ 1149 w 1237"/>
                <a:gd name="T29" fmla="*/ 2790 h 4784"/>
                <a:gd name="T30" fmla="*/ 899 w 1237"/>
                <a:gd name="T31" fmla="*/ 2463 h 4784"/>
                <a:gd name="T32" fmla="*/ 749 w 1237"/>
                <a:gd name="T33" fmla="*/ 2111 h 4784"/>
                <a:gd name="T34" fmla="*/ 730 w 1237"/>
                <a:gd name="T35" fmla="*/ 2019 h 4784"/>
                <a:gd name="T36" fmla="*/ 715 w 1237"/>
                <a:gd name="T37" fmla="*/ 1960 h 4784"/>
                <a:gd name="T38" fmla="*/ 702 w 1237"/>
                <a:gd name="T39" fmla="*/ 1563 h 4784"/>
                <a:gd name="T40" fmla="*/ 549 w 1237"/>
                <a:gd name="T41" fmla="*/ 868 h 4784"/>
                <a:gd name="T42" fmla="*/ 449 w 1237"/>
                <a:gd name="T43" fmla="*/ 684 h 4784"/>
                <a:gd name="T44" fmla="*/ 577 w 1237"/>
                <a:gd name="T45" fmla="*/ 483 h 4784"/>
                <a:gd name="T46" fmla="*/ 655 w 1237"/>
                <a:gd name="T47" fmla="*/ 421 h 4784"/>
                <a:gd name="T48" fmla="*/ 801 w 1237"/>
                <a:gd name="T49" fmla="*/ 291 h 4784"/>
                <a:gd name="T50" fmla="*/ 938 w 1237"/>
                <a:gd name="T51" fmla="*/ 5 h 4784"/>
                <a:gd name="T52" fmla="*/ 956 w 1237"/>
                <a:gd name="T53" fmla="*/ 0 h 4784"/>
                <a:gd name="T54" fmla="*/ 819 w 1237"/>
                <a:gd name="T55" fmla="*/ 287 h 4784"/>
                <a:gd name="T56" fmla="*/ 672 w 1237"/>
                <a:gd name="T57" fmla="*/ 419 h 4784"/>
                <a:gd name="T58" fmla="*/ 595 w 1237"/>
                <a:gd name="T59" fmla="*/ 481 h 4784"/>
                <a:gd name="T60" fmla="*/ 468 w 1237"/>
                <a:gd name="T61" fmla="*/ 683 h 4784"/>
                <a:gd name="T62" fmla="*/ 568 w 1237"/>
                <a:gd name="T63" fmla="*/ 869 h 4784"/>
                <a:gd name="T64" fmla="*/ 721 w 1237"/>
                <a:gd name="T65" fmla="*/ 1569 h 4784"/>
                <a:gd name="T66" fmla="*/ 735 w 1237"/>
                <a:gd name="T67" fmla="*/ 1964 h 4784"/>
                <a:gd name="T68" fmla="*/ 750 w 1237"/>
                <a:gd name="T69" fmla="*/ 2022 h 4784"/>
                <a:gd name="T70" fmla="*/ 770 w 1237"/>
                <a:gd name="T71" fmla="*/ 2114 h 4784"/>
                <a:gd name="T72" fmla="*/ 920 w 1237"/>
                <a:gd name="T73" fmla="*/ 2462 h 4784"/>
                <a:gd name="T74" fmla="*/ 1169 w 1237"/>
                <a:gd name="T75" fmla="*/ 2789 h 4784"/>
                <a:gd name="T76" fmla="*/ 1102 w 1237"/>
                <a:gd name="T77" fmla="*/ 2901 h 4784"/>
                <a:gd name="T78" fmla="*/ 716 w 1237"/>
                <a:gd name="T79" fmla="*/ 3195 h 4784"/>
                <a:gd name="T80" fmla="*/ 409 w 1237"/>
                <a:gd name="T81" fmla="*/ 3395 h 4784"/>
                <a:gd name="T82" fmla="*/ 306 w 1237"/>
                <a:gd name="T83" fmla="*/ 3465 h 4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37" h="4784">
                  <a:moveTo>
                    <a:pt x="306" y="3465"/>
                  </a:moveTo>
                  <a:cubicBezTo>
                    <a:pt x="259" y="3495"/>
                    <a:pt x="213" y="3526"/>
                    <a:pt x="171" y="3562"/>
                  </a:cubicBezTo>
                  <a:cubicBezTo>
                    <a:pt x="153" y="3578"/>
                    <a:pt x="138" y="3596"/>
                    <a:pt x="126" y="3610"/>
                  </a:cubicBezTo>
                  <a:cubicBezTo>
                    <a:pt x="13" y="3747"/>
                    <a:pt x="401" y="4023"/>
                    <a:pt x="479" y="4082"/>
                  </a:cubicBezTo>
                  <a:cubicBezTo>
                    <a:pt x="642" y="4204"/>
                    <a:pt x="815" y="4317"/>
                    <a:pt x="974" y="4447"/>
                  </a:cubicBezTo>
                  <a:cubicBezTo>
                    <a:pt x="1071" y="4527"/>
                    <a:pt x="1229" y="4645"/>
                    <a:pt x="1237" y="4784"/>
                  </a:cubicBezTo>
                  <a:cubicBezTo>
                    <a:pt x="1230" y="4784"/>
                    <a:pt x="1227" y="4784"/>
                    <a:pt x="1220" y="4784"/>
                  </a:cubicBezTo>
                  <a:cubicBezTo>
                    <a:pt x="1211" y="4645"/>
                    <a:pt x="1055" y="4527"/>
                    <a:pt x="957" y="4447"/>
                  </a:cubicBezTo>
                  <a:cubicBezTo>
                    <a:pt x="799" y="4318"/>
                    <a:pt x="627" y="4204"/>
                    <a:pt x="465" y="4082"/>
                  </a:cubicBezTo>
                  <a:cubicBezTo>
                    <a:pt x="387" y="4024"/>
                    <a:pt x="0" y="3748"/>
                    <a:pt x="113" y="3611"/>
                  </a:cubicBezTo>
                  <a:cubicBezTo>
                    <a:pt x="124" y="3597"/>
                    <a:pt x="139" y="3579"/>
                    <a:pt x="158" y="3563"/>
                  </a:cubicBezTo>
                  <a:cubicBezTo>
                    <a:pt x="230" y="3500"/>
                    <a:pt x="316" y="3452"/>
                    <a:pt x="394" y="3396"/>
                  </a:cubicBezTo>
                  <a:cubicBezTo>
                    <a:pt x="493" y="3326"/>
                    <a:pt x="597" y="3262"/>
                    <a:pt x="699" y="3196"/>
                  </a:cubicBezTo>
                  <a:cubicBezTo>
                    <a:pt x="833" y="3110"/>
                    <a:pt x="983" y="3023"/>
                    <a:pt x="1083" y="2903"/>
                  </a:cubicBezTo>
                  <a:cubicBezTo>
                    <a:pt x="1110" y="2870"/>
                    <a:pt x="1136" y="2832"/>
                    <a:pt x="1149" y="2790"/>
                  </a:cubicBezTo>
                  <a:cubicBezTo>
                    <a:pt x="1193" y="2645"/>
                    <a:pt x="979" y="2542"/>
                    <a:pt x="899" y="2463"/>
                  </a:cubicBezTo>
                  <a:cubicBezTo>
                    <a:pt x="805" y="2369"/>
                    <a:pt x="773" y="2245"/>
                    <a:pt x="749" y="2111"/>
                  </a:cubicBezTo>
                  <a:cubicBezTo>
                    <a:pt x="744" y="2080"/>
                    <a:pt x="738" y="2049"/>
                    <a:pt x="730" y="2019"/>
                  </a:cubicBezTo>
                  <a:cubicBezTo>
                    <a:pt x="724" y="1999"/>
                    <a:pt x="719" y="1979"/>
                    <a:pt x="715" y="1960"/>
                  </a:cubicBezTo>
                  <a:cubicBezTo>
                    <a:pt x="682" y="1821"/>
                    <a:pt x="684" y="1703"/>
                    <a:pt x="702" y="1563"/>
                  </a:cubicBezTo>
                  <a:cubicBezTo>
                    <a:pt x="732" y="1324"/>
                    <a:pt x="711" y="1064"/>
                    <a:pt x="549" y="868"/>
                  </a:cubicBezTo>
                  <a:cubicBezTo>
                    <a:pt x="507" y="817"/>
                    <a:pt x="454" y="754"/>
                    <a:pt x="449" y="684"/>
                  </a:cubicBezTo>
                  <a:cubicBezTo>
                    <a:pt x="444" y="599"/>
                    <a:pt x="516" y="532"/>
                    <a:pt x="577" y="483"/>
                  </a:cubicBezTo>
                  <a:cubicBezTo>
                    <a:pt x="602" y="463"/>
                    <a:pt x="629" y="442"/>
                    <a:pt x="655" y="421"/>
                  </a:cubicBezTo>
                  <a:cubicBezTo>
                    <a:pt x="706" y="380"/>
                    <a:pt x="756" y="337"/>
                    <a:pt x="801" y="291"/>
                  </a:cubicBezTo>
                  <a:cubicBezTo>
                    <a:pt x="874" y="216"/>
                    <a:pt x="934" y="113"/>
                    <a:pt x="938" y="5"/>
                  </a:cubicBezTo>
                  <a:cubicBezTo>
                    <a:pt x="945" y="3"/>
                    <a:pt x="949" y="2"/>
                    <a:pt x="956" y="0"/>
                  </a:cubicBezTo>
                  <a:cubicBezTo>
                    <a:pt x="952" y="109"/>
                    <a:pt x="892" y="212"/>
                    <a:pt x="819" y="287"/>
                  </a:cubicBezTo>
                  <a:cubicBezTo>
                    <a:pt x="774" y="334"/>
                    <a:pt x="723" y="377"/>
                    <a:pt x="672" y="419"/>
                  </a:cubicBezTo>
                  <a:cubicBezTo>
                    <a:pt x="647" y="439"/>
                    <a:pt x="620" y="461"/>
                    <a:pt x="595" y="481"/>
                  </a:cubicBezTo>
                  <a:cubicBezTo>
                    <a:pt x="534" y="530"/>
                    <a:pt x="462" y="597"/>
                    <a:pt x="468" y="683"/>
                  </a:cubicBezTo>
                  <a:cubicBezTo>
                    <a:pt x="472" y="753"/>
                    <a:pt x="525" y="817"/>
                    <a:pt x="568" y="869"/>
                  </a:cubicBezTo>
                  <a:cubicBezTo>
                    <a:pt x="730" y="1066"/>
                    <a:pt x="752" y="1328"/>
                    <a:pt x="721" y="1569"/>
                  </a:cubicBezTo>
                  <a:cubicBezTo>
                    <a:pt x="704" y="1709"/>
                    <a:pt x="702" y="1825"/>
                    <a:pt x="735" y="1964"/>
                  </a:cubicBezTo>
                  <a:cubicBezTo>
                    <a:pt x="739" y="1983"/>
                    <a:pt x="744" y="2002"/>
                    <a:pt x="750" y="2022"/>
                  </a:cubicBezTo>
                  <a:cubicBezTo>
                    <a:pt x="758" y="2052"/>
                    <a:pt x="764" y="2083"/>
                    <a:pt x="770" y="2114"/>
                  </a:cubicBezTo>
                  <a:cubicBezTo>
                    <a:pt x="794" y="2246"/>
                    <a:pt x="826" y="2369"/>
                    <a:pt x="920" y="2462"/>
                  </a:cubicBezTo>
                  <a:cubicBezTo>
                    <a:pt x="1000" y="2541"/>
                    <a:pt x="1214" y="2643"/>
                    <a:pt x="1169" y="2789"/>
                  </a:cubicBezTo>
                  <a:cubicBezTo>
                    <a:pt x="1156" y="2830"/>
                    <a:pt x="1129" y="2868"/>
                    <a:pt x="1102" y="2901"/>
                  </a:cubicBezTo>
                  <a:cubicBezTo>
                    <a:pt x="1001" y="3021"/>
                    <a:pt x="850" y="3109"/>
                    <a:pt x="716" y="3195"/>
                  </a:cubicBezTo>
                  <a:cubicBezTo>
                    <a:pt x="613" y="3260"/>
                    <a:pt x="508" y="3325"/>
                    <a:pt x="409" y="3395"/>
                  </a:cubicBezTo>
                  <a:cubicBezTo>
                    <a:pt x="375" y="3419"/>
                    <a:pt x="340" y="3442"/>
                    <a:pt x="306" y="34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81"/>
            <p:cNvSpPr>
              <a:spLocks/>
            </p:cNvSpPr>
            <p:nvPr userDrawn="1"/>
          </p:nvSpPr>
          <p:spPr bwMode="auto">
            <a:xfrm>
              <a:off x="2378" y="2783"/>
              <a:ext cx="350" cy="1524"/>
            </a:xfrm>
            <a:custGeom>
              <a:avLst/>
              <a:gdLst>
                <a:gd name="T0" fmla="*/ 344 w 1119"/>
                <a:gd name="T1" fmla="*/ 3509 h 4881"/>
                <a:gd name="T2" fmla="*/ 155 w 1119"/>
                <a:gd name="T3" fmla="*/ 3619 h 4881"/>
                <a:gd name="T4" fmla="*/ 107 w 1119"/>
                <a:gd name="T5" fmla="*/ 3655 h 4881"/>
                <a:gd name="T6" fmla="*/ 68 w 1119"/>
                <a:gd name="T7" fmla="*/ 3881 h 4881"/>
                <a:gd name="T8" fmla="*/ 313 w 1119"/>
                <a:gd name="T9" fmla="*/ 4140 h 4881"/>
                <a:gd name="T10" fmla="*/ 796 w 1119"/>
                <a:gd name="T11" fmla="*/ 4526 h 4881"/>
                <a:gd name="T12" fmla="*/ 1070 w 1119"/>
                <a:gd name="T13" fmla="*/ 4881 h 4881"/>
                <a:gd name="T14" fmla="*/ 1052 w 1119"/>
                <a:gd name="T15" fmla="*/ 4881 h 4881"/>
                <a:gd name="T16" fmla="*/ 779 w 1119"/>
                <a:gd name="T17" fmla="*/ 4527 h 4881"/>
                <a:gd name="T18" fmla="*/ 297 w 1119"/>
                <a:gd name="T19" fmla="*/ 4141 h 4881"/>
                <a:gd name="T20" fmla="*/ 52 w 1119"/>
                <a:gd name="T21" fmla="*/ 3881 h 4881"/>
                <a:gd name="T22" fmla="*/ 90 w 1119"/>
                <a:gd name="T23" fmla="*/ 3655 h 4881"/>
                <a:gd name="T24" fmla="*/ 139 w 1119"/>
                <a:gd name="T25" fmla="*/ 3619 h 4881"/>
                <a:gd name="T26" fmla="*/ 442 w 1119"/>
                <a:gd name="T27" fmla="*/ 3442 h 4881"/>
                <a:gd name="T28" fmla="*/ 765 w 1119"/>
                <a:gd name="T29" fmla="*/ 3231 h 4881"/>
                <a:gd name="T30" fmla="*/ 1074 w 1119"/>
                <a:gd name="T31" fmla="*/ 2940 h 4881"/>
                <a:gd name="T32" fmla="*/ 1094 w 1119"/>
                <a:gd name="T33" fmla="*/ 2835 h 4881"/>
                <a:gd name="T34" fmla="*/ 719 w 1119"/>
                <a:gd name="T35" fmla="*/ 2527 h 4881"/>
                <a:gd name="T36" fmla="*/ 538 w 1119"/>
                <a:gd name="T37" fmla="*/ 2228 h 4881"/>
                <a:gd name="T38" fmla="*/ 504 w 1119"/>
                <a:gd name="T39" fmla="*/ 2139 h 4881"/>
                <a:gd name="T40" fmla="*/ 477 w 1119"/>
                <a:gd name="T41" fmla="*/ 2074 h 4881"/>
                <a:gd name="T42" fmla="*/ 456 w 1119"/>
                <a:gd name="T43" fmla="*/ 1700 h 4881"/>
                <a:gd name="T44" fmla="*/ 392 w 1119"/>
                <a:gd name="T45" fmla="*/ 911 h 4881"/>
                <a:gd name="T46" fmla="*/ 469 w 1119"/>
                <a:gd name="T47" fmla="*/ 475 h 4881"/>
                <a:gd name="T48" fmla="*/ 752 w 1119"/>
                <a:gd name="T49" fmla="*/ 4 h 4881"/>
                <a:gd name="T50" fmla="*/ 770 w 1119"/>
                <a:gd name="T51" fmla="*/ 0 h 4881"/>
                <a:gd name="T52" fmla="*/ 487 w 1119"/>
                <a:gd name="T53" fmla="*/ 473 h 4881"/>
                <a:gd name="T54" fmla="*/ 411 w 1119"/>
                <a:gd name="T55" fmla="*/ 910 h 4881"/>
                <a:gd name="T56" fmla="*/ 475 w 1119"/>
                <a:gd name="T57" fmla="*/ 1705 h 4881"/>
                <a:gd name="T58" fmla="*/ 497 w 1119"/>
                <a:gd name="T59" fmla="*/ 2078 h 4881"/>
                <a:gd name="T60" fmla="*/ 524 w 1119"/>
                <a:gd name="T61" fmla="*/ 2142 h 4881"/>
                <a:gd name="T62" fmla="*/ 558 w 1119"/>
                <a:gd name="T63" fmla="*/ 2230 h 4881"/>
                <a:gd name="T64" fmla="*/ 739 w 1119"/>
                <a:gd name="T65" fmla="*/ 2526 h 4881"/>
                <a:gd name="T66" fmla="*/ 1114 w 1119"/>
                <a:gd name="T67" fmla="*/ 2833 h 4881"/>
                <a:gd name="T68" fmla="*/ 1093 w 1119"/>
                <a:gd name="T69" fmla="*/ 2939 h 4881"/>
                <a:gd name="T70" fmla="*/ 783 w 1119"/>
                <a:gd name="T71" fmla="*/ 3230 h 4881"/>
                <a:gd name="T72" fmla="*/ 459 w 1119"/>
                <a:gd name="T73" fmla="*/ 3442 h 4881"/>
                <a:gd name="T74" fmla="*/ 344 w 1119"/>
                <a:gd name="T75" fmla="*/ 3509 h 4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9" h="4881">
                  <a:moveTo>
                    <a:pt x="344" y="3509"/>
                  </a:moveTo>
                  <a:cubicBezTo>
                    <a:pt x="280" y="3544"/>
                    <a:pt x="215" y="3579"/>
                    <a:pt x="155" y="3619"/>
                  </a:cubicBezTo>
                  <a:cubicBezTo>
                    <a:pt x="137" y="3630"/>
                    <a:pt x="120" y="3643"/>
                    <a:pt x="107" y="3655"/>
                  </a:cubicBezTo>
                  <a:cubicBezTo>
                    <a:pt x="34" y="3721"/>
                    <a:pt x="16" y="3787"/>
                    <a:pt x="68" y="3881"/>
                  </a:cubicBezTo>
                  <a:cubicBezTo>
                    <a:pt x="126" y="3984"/>
                    <a:pt x="224" y="4066"/>
                    <a:pt x="313" y="4140"/>
                  </a:cubicBezTo>
                  <a:cubicBezTo>
                    <a:pt x="469" y="4272"/>
                    <a:pt x="639" y="4392"/>
                    <a:pt x="796" y="4526"/>
                  </a:cubicBezTo>
                  <a:cubicBezTo>
                    <a:pt x="898" y="4614"/>
                    <a:pt x="1054" y="4736"/>
                    <a:pt x="1070" y="4881"/>
                  </a:cubicBezTo>
                  <a:cubicBezTo>
                    <a:pt x="1063" y="4881"/>
                    <a:pt x="1060" y="4881"/>
                    <a:pt x="1052" y="4881"/>
                  </a:cubicBezTo>
                  <a:cubicBezTo>
                    <a:pt x="1036" y="4736"/>
                    <a:pt x="880" y="4614"/>
                    <a:pt x="779" y="4527"/>
                  </a:cubicBezTo>
                  <a:cubicBezTo>
                    <a:pt x="623" y="4392"/>
                    <a:pt x="452" y="4272"/>
                    <a:pt x="297" y="4141"/>
                  </a:cubicBezTo>
                  <a:cubicBezTo>
                    <a:pt x="208" y="4066"/>
                    <a:pt x="111" y="3985"/>
                    <a:pt x="52" y="3881"/>
                  </a:cubicBezTo>
                  <a:cubicBezTo>
                    <a:pt x="0" y="3788"/>
                    <a:pt x="17" y="3722"/>
                    <a:pt x="90" y="3655"/>
                  </a:cubicBezTo>
                  <a:cubicBezTo>
                    <a:pt x="103" y="3643"/>
                    <a:pt x="121" y="3631"/>
                    <a:pt x="139" y="3619"/>
                  </a:cubicBezTo>
                  <a:cubicBezTo>
                    <a:pt x="236" y="3554"/>
                    <a:pt x="343" y="3504"/>
                    <a:pt x="442" y="3442"/>
                  </a:cubicBezTo>
                  <a:cubicBezTo>
                    <a:pt x="550" y="3373"/>
                    <a:pt x="660" y="3304"/>
                    <a:pt x="765" y="3231"/>
                  </a:cubicBezTo>
                  <a:cubicBezTo>
                    <a:pt x="877" y="3153"/>
                    <a:pt x="1011" y="3065"/>
                    <a:pt x="1074" y="2940"/>
                  </a:cubicBezTo>
                  <a:cubicBezTo>
                    <a:pt x="1092" y="2905"/>
                    <a:pt x="1099" y="2869"/>
                    <a:pt x="1094" y="2835"/>
                  </a:cubicBezTo>
                  <a:cubicBezTo>
                    <a:pt x="1069" y="2676"/>
                    <a:pt x="822" y="2612"/>
                    <a:pt x="719" y="2527"/>
                  </a:cubicBezTo>
                  <a:cubicBezTo>
                    <a:pt x="626" y="2450"/>
                    <a:pt x="578" y="2345"/>
                    <a:pt x="538" y="2228"/>
                  </a:cubicBezTo>
                  <a:cubicBezTo>
                    <a:pt x="528" y="2198"/>
                    <a:pt x="517" y="2168"/>
                    <a:pt x="504" y="2139"/>
                  </a:cubicBezTo>
                  <a:cubicBezTo>
                    <a:pt x="495" y="2117"/>
                    <a:pt x="485" y="2095"/>
                    <a:pt x="477" y="2074"/>
                  </a:cubicBezTo>
                  <a:cubicBezTo>
                    <a:pt x="426" y="1938"/>
                    <a:pt x="439" y="1843"/>
                    <a:pt x="456" y="1700"/>
                  </a:cubicBezTo>
                  <a:cubicBezTo>
                    <a:pt x="487" y="1440"/>
                    <a:pt x="493" y="1160"/>
                    <a:pt x="392" y="911"/>
                  </a:cubicBezTo>
                  <a:cubicBezTo>
                    <a:pt x="325" y="747"/>
                    <a:pt x="338" y="603"/>
                    <a:pt x="469" y="475"/>
                  </a:cubicBezTo>
                  <a:cubicBezTo>
                    <a:pt x="589" y="358"/>
                    <a:pt x="745" y="186"/>
                    <a:pt x="752" y="4"/>
                  </a:cubicBezTo>
                  <a:cubicBezTo>
                    <a:pt x="759" y="2"/>
                    <a:pt x="763" y="2"/>
                    <a:pt x="770" y="0"/>
                  </a:cubicBezTo>
                  <a:cubicBezTo>
                    <a:pt x="763" y="183"/>
                    <a:pt x="606" y="355"/>
                    <a:pt x="487" y="473"/>
                  </a:cubicBezTo>
                  <a:cubicBezTo>
                    <a:pt x="356" y="602"/>
                    <a:pt x="344" y="747"/>
                    <a:pt x="411" y="910"/>
                  </a:cubicBezTo>
                  <a:cubicBezTo>
                    <a:pt x="512" y="1161"/>
                    <a:pt x="506" y="1443"/>
                    <a:pt x="475" y="1705"/>
                  </a:cubicBezTo>
                  <a:cubicBezTo>
                    <a:pt x="458" y="1848"/>
                    <a:pt x="445" y="1943"/>
                    <a:pt x="497" y="2078"/>
                  </a:cubicBezTo>
                  <a:cubicBezTo>
                    <a:pt x="505" y="2099"/>
                    <a:pt x="514" y="2120"/>
                    <a:pt x="524" y="2142"/>
                  </a:cubicBezTo>
                  <a:cubicBezTo>
                    <a:pt x="537" y="2171"/>
                    <a:pt x="548" y="2201"/>
                    <a:pt x="558" y="2230"/>
                  </a:cubicBezTo>
                  <a:cubicBezTo>
                    <a:pt x="598" y="2346"/>
                    <a:pt x="647" y="2450"/>
                    <a:pt x="739" y="2526"/>
                  </a:cubicBezTo>
                  <a:cubicBezTo>
                    <a:pt x="843" y="2611"/>
                    <a:pt x="1089" y="2675"/>
                    <a:pt x="1114" y="2833"/>
                  </a:cubicBezTo>
                  <a:cubicBezTo>
                    <a:pt x="1119" y="2867"/>
                    <a:pt x="1111" y="2904"/>
                    <a:pt x="1093" y="2939"/>
                  </a:cubicBezTo>
                  <a:cubicBezTo>
                    <a:pt x="1030" y="3064"/>
                    <a:pt x="895" y="3152"/>
                    <a:pt x="783" y="3230"/>
                  </a:cubicBezTo>
                  <a:cubicBezTo>
                    <a:pt x="678" y="3304"/>
                    <a:pt x="567" y="3372"/>
                    <a:pt x="459" y="3442"/>
                  </a:cubicBezTo>
                  <a:cubicBezTo>
                    <a:pt x="421" y="3465"/>
                    <a:pt x="382" y="3487"/>
                    <a:pt x="344" y="3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82"/>
            <p:cNvSpPr>
              <a:spLocks/>
            </p:cNvSpPr>
            <p:nvPr userDrawn="1"/>
          </p:nvSpPr>
          <p:spPr bwMode="auto">
            <a:xfrm>
              <a:off x="2525" y="2761"/>
              <a:ext cx="340" cy="1546"/>
            </a:xfrm>
            <a:custGeom>
              <a:avLst/>
              <a:gdLst>
                <a:gd name="T0" fmla="*/ 430 w 1091"/>
                <a:gd name="T1" fmla="*/ 3560 h 4950"/>
                <a:gd name="T2" fmla="*/ 197 w 1091"/>
                <a:gd name="T3" fmla="*/ 3687 h 4950"/>
                <a:gd name="T4" fmla="*/ 169 w 1091"/>
                <a:gd name="T5" fmla="*/ 3705 h 4950"/>
                <a:gd name="T6" fmla="*/ 46 w 1091"/>
                <a:gd name="T7" fmla="*/ 3931 h 4950"/>
                <a:gd name="T8" fmla="*/ 221 w 1091"/>
                <a:gd name="T9" fmla="*/ 4190 h 4950"/>
                <a:gd name="T10" fmla="*/ 671 w 1091"/>
                <a:gd name="T11" fmla="*/ 4586 h 4950"/>
                <a:gd name="T12" fmla="*/ 964 w 1091"/>
                <a:gd name="T13" fmla="*/ 4950 h 4950"/>
                <a:gd name="T14" fmla="*/ 946 w 1091"/>
                <a:gd name="T15" fmla="*/ 4950 h 4950"/>
                <a:gd name="T16" fmla="*/ 653 w 1091"/>
                <a:gd name="T17" fmla="*/ 4586 h 4950"/>
                <a:gd name="T18" fmla="*/ 202 w 1091"/>
                <a:gd name="T19" fmla="*/ 4189 h 4950"/>
                <a:gd name="T20" fmla="*/ 26 w 1091"/>
                <a:gd name="T21" fmla="*/ 3931 h 4950"/>
                <a:gd name="T22" fmla="*/ 149 w 1091"/>
                <a:gd name="T23" fmla="*/ 3705 h 4950"/>
                <a:gd name="T24" fmla="*/ 177 w 1091"/>
                <a:gd name="T25" fmla="*/ 3687 h 4950"/>
                <a:gd name="T26" fmla="*/ 529 w 1091"/>
                <a:gd name="T27" fmla="*/ 3492 h 4950"/>
                <a:gd name="T28" fmla="*/ 825 w 1091"/>
                <a:gd name="T29" fmla="*/ 3275 h 4950"/>
                <a:gd name="T30" fmla="*/ 1064 w 1091"/>
                <a:gd name="T31" fmla="*/ 2977 h 4950"/>
                <a:gd name="T32" fmla="*/ 1051 w 1091"/>
                <a:gd name="T33" fmla="*/ 2870 h 4950"/>
                <a:gd name="T34" fmla="*/ 614 w 1091"/>
                <a:gd name="T35" fmla="*/ 2576 h 4950"/>
                <a:gd name="T36" fmla="*/ 414 w 1091"/>
                <a:gd name="T37" fmla="*/ 2329 h 4950"/>
                <a:gd name="T38" fmla="*/ 365 w 1091"/>
                <a:gd name="T39" fmla="*/ 2251 h 4950"/>
                <a:gd name="T40" fmla="*/ 289 w 1091"/>
                <a:gd name="T41" fmla="*/ 2115 h 4950"/>
                <a:gd name="T42" fmla="*/ 300 w 1091"/>
                <a:gd name="T43" fmla="*/ 1721 h 4950"/>
                <a:gd name="T44" fmla="*/ 301 w 1091"/>
                <a:gd name="T45" fmla="*/ 935 h 4950"/>
                <a:gd name="T46" fmla="*/ 433 w 1091"/>
                <a:gd name="T47" fmla="*/ 457 h 4950"/>
                <a:gd name="T48" fmla="*/ 633 w 1091"/>
                <a:gd name="T49" fmla="*/ 3 h 4950"/>
                <a:gd name="T50" fmla="*/ 651 w 1091"/>
                <a:gd name="T51" fmla="*/ 0 h 4950"/>
                <a:gd name="T52" fmla="*/ 451 w 1091"/>
                <a:gd name="T53" fmla="*/ 456 h 4950"/>
                <a:gd name="T54" fmla="*/ 320 w 1091"/>
                <a:gd name="T55" fmla="*/ 934 h 4950"/>
                <a:gd name="T56" fmla="*/ 319 w 1091"/>
                <a:gd name="T57" fmla="*/ 1725 h 4950"/>
                <a:gd name="T58" fmla="*/ 309 w 1091"/>
                <a:gd name="T59" fmla="*/ 2119 h 4950"/>
                <a:gd name="T60" fmla="*/ 384 w 1091"/>
                <a:gd name="T61" fmla="*/ 2253 h 4950"/>
                <a:gd name="T62" fmla="*/ 434 w 1091"/>
                <a:gd name="T63" fmla="*/ 2331 h 4950"/>
                <a:gd name="T64" fmla="*/ 633 w 1091"/>
                <a:gd name="T65" fmla="*/ 2575 h 4950"/>
                <a:gd name="T66" fmla="*/ 1070 w 1091"/>
                <a:gd name="T67" fmla="*/ 2869 h 4950"/>
                <a:gd name="T68" fmla="*/ 1084 w 1091"/>
                <a:gd name="T69" fmla="*/ 2976 h 4950"/>
                <a:gd name="T70" fmla="*/ 844 w 1091"/>
                <a:gd name="T71" fmla="*/ 3275 h 4950"/>
                <a:gd name="T72" fmla="*/ 549 w 1091"/>
                <a:gd name="T73" fmla="*/ 3492 h 4950"/>
                <a:gd name="T74" fmla="*/ 430 w 1091"/>
                <a:gd name="T75" fmla="*/ 3560 h 4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1" h="4950">
                  <a:moveTo>
                    <a:pt x="430" y="3560"/>
                  </a:moveTo>
                  <a:cubicBezTo>
                    <a:pt x="352" y="3602"/>
                    <a:pt x="272" y="3642"/>
                    <a:pt x="197" y="3687"/>
                  </a:cubicBezTo>
                  <a:cubicBezTo>
                    <a:pt x="187" y="3693"/>
                    <a:pt x="178" y="3699"/>
                    <a:pt x="169" y="3705"/>
                  </a:cubicBezTo>
                  <a:cubicBezTo>
                    <a:pt x="86" y="3763"/>
                    <a:pt x="20" y="3820"/>
                    <a:pt x="46" y="3931"/>
                  </a:cubicBezTo>
                  <a:cubicBezTo>
                    <a:pt x="70" y="4033"/>
                    <a:pt x="151" y="4118"/>
                    <a:pt x="221" y="4190"/>
                  </a:cubicBezTo>
                  <a:cubicBezTo>
                    <a:pt x="358" y="4331"/>
                    <a:pt x="521" y="4453"/>
                    <a:pt x="671" y="4586"/>
                  </a:cubicBezTo>
                  <a:cubicBezTo>
                    <a:pt x="777" y="4680"/>
                    <a:pt x="931" y="4803"/>
                    <a:pt x="964" y="4950"/>
                  </a:cubicBezTo>
                  <a:cubicBezTo>
                    <a:pt x="957" y="4950"/>
                    <a:pt x="953" y="4950"/>
                    <a:pt x="946" y="4950"/>
                  </a:cubicBezTo>
                  <a:cubicBezTo>
                    <a:pt x="912" y="4803"/>
                    <a:pt x="759" y="4680"/>
                    <a:pt x="653" y="4586"/>
                  </a:cubicBezTo>
                  <a:cubicBezTo>
                    <a:pt x="503" y="4453"/>
                    <a:pt x="340" y="4330"/>
                    <a:pt x="202" y="4189"/>
                  </a:cubicBezTo>
                  <a:cubicBezTo>
                    <a:pt x="132" y="4118"/>
                    <a:pt x="50" y="4033"/>
                    <a:pt x="26" y="3931"/>
                  </a:cubicBezTo>
                  <a:cubicBezTo>
                    <a:pt x="0" y="3820"/>
                    <a:pt x="66" y="3763"/>
                    <a:pt x="149" y="3705"/>
                  </a:cubicBezTo>
                  <a:cubicBezTo>
                    <a:pt x="157" y="3699"/>
                    <a:pt x="167" y="3693"/>
                    <a:pt x="177" y="3687"/>
                  </a:cubicBezTo>
                  <a:cubicBezTo>
                    <a:pt x="291" y="3617"/>
                    <a:pt x="415" y="3563"/>
                    <a:pt x="529" y="3492"/>
                  </a:cubicBezTo>
                  <a:cubicBezTo>
                    <a:pt x="632" y="3427"/>
                    <a:pt x="732" y="3354"/>
                    <a:pt x="825" y="3275"/>
                  </a:cubicBezTo>
                  <a:cubicBezTo>
                    <a:pt x="918" y="3197"/>
                    <a:pt x="1039" y="3104"/>
                    <a:pt x="1064" y="2977"/>
                  </a:cubicBezTo>
                  <a:cubicBezTo>
                    <a:pt x="1071" y="2941"/>
                    <a:pt x="1067" y="2904"/>
                    <a:pt x="1051" y="2870"/>
                  </a:cubicBezTo>
                  <a:cubicBezTo>
                    <a:pt x="972" y="2707"/>
                    <a:pt x="742" y="2681"/>
                    <a:pt x="614" y="2576"/>
                  </a:cubicBezTo>
                  <a:cubicBezTo>
                    <a:pt x="530" y="2507"/>
                    <a:pt x="471" y="2423"/>
                    <a:pt x="414" y="2329"/>
                  </a:cubicBezTo>
                  <a:cubicBezTo>
                    <a:pt x="399" y="2303"/>
                    <a:pt x="382" y="2277"/>
                    <a:pt x="365" y="2251"/>
                  </a:cubicBezTo>
                  <a:cubicBezTo>
                    <a:pt x="335" y="2207"/>
                    <a:pt x="309" y="2163"/>
                    <a:pt x="289" y="2115"/>
                  </a:cubicBezTo>
                  <a:cubicBezTo>
                    <a:pt x="242" y="1997"/>
                    <a:pt x="291" y="1847"/>
                    <a:pt x="300" y="1721"/>
                  </a:cubicBezTo>
                  <a:cubicBezTo>
                    <a:pt x="320" y="1459"/>
                    <a:pt x="320" y="1195"/>
                    <a:pt x="301" y="935"/>
                  </a:cubicBezTo>
                  <a:cubicBezTo>
                    <a:pt x="288" y="761"/>
                    <a:pt x="320" y="595"/>
                    <a:pt x="433" y="457"/>
                  </a:cubicBezTo>
                  <a:cubicBezTo>
                    <a:pt x="536" y="332"/>
                    <a:pt x="632" y="173"/>
                    <a:pt x="633" y="3"/>
                  </a:cubicBezTo>
                  <a:cubicBezTo>
                    <a:pt x="641" y="1"/>
                    <a:pt x="644" y="1"/>
                    <a:pt x="651" y="0"/>
                  </a:cubicBezTo>
                  <a:cubicBezTo>
                    <a:pt x="649" y="169"/>
                    <a:pt x="556" y="331"/>
                    <a:pt x="451" y="456"/>
                  </a:cubicBezTo>
                  <a:cubicBezTo>
                    <a:pt x="335" y="593"/>
                    <a:pt x="307" y="760"/>
                    <a:pt x="320" y="934"/>
                  </a:cubicBezTo>
                  <a:cubicBezTo>
                    <a:pt x="339" y="1196"/>
                    <a:pt x="339" y="1461"/>
                    <a:pt x="319" y="1725"/>
                  </a:cubicBezTo>
                  <a:cubicBezTo>
                    <a:pt x="310" y="1850"/>
                    <a:pt x="260" y="2002"/>
                    <a:pt x="309" y="2119"/>
                  </a:cubicBezTo>
                  <a:cubicBezTo>
                    <a:pt x="328" y="2166"/>
                    <a:pt x="354" y="2210"/>
                    <a:pt x="384" y="2253"/>
                  </a:cubicBezTo>
                  <a:cubicBezTo>
                    <a:pt x="401" y="2279"/>
                    <a:pt x="418" y="2305"/>
                    <a:pt x="434" y="2331"/>
                  </a:cubicBezTo>
                  <a:cubicBezTo>
                    <a:pt x="490" y="2424"/>
                    <a:pt x="550" y="2507"/>
                    <a:pt x="633" y="2575"/>
                  </a:cubicBezTo>
                  <a:cubicBezTo>
                    <a:pt x="762" y="2679"/>
                    <a:pt x="992" y="2706"/>
                    <a:pt x="1070" y="2869"/>
                  </a:cubicBezTo>
                  <a:cubicBezTo>
                    <a:pt x="1087" y="2903"/>
                    <a:pt x="1091" y="2940"/>
                    <a:pt x="1084" y="2976"/>
                  </a:cubicBezTo>
                  <a:cubicBezTo>
                    <a:pt x="1059" y="3103"/>
                    <a:pt x="937" y="3196"/>
                    <a:pt x="844" y="3275"/>
                  </a:cubicBezTo>
                  <a:cubicBezTo>
                    <a:pt x="752" y="3354"/>
                    <a:pt x="652" y="3427"/>
                    <a:pt x="549" y="3492"/>
                  </a:cubicBezTo>
                  <a:cubicBezTo>
                    <a:pt x="511" y="3516"/>
                    <a:pt x="470" y="3538"/>
                    <a:pt x="430" y="35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3"/>
            <p:cNvSpPr>
              <a:spLocks/>
            </p:cNvSpPr>
            <p:nvPr userDrawn="1"/>
          </p:nvSpPr>
          <p:spPr bwMode="auto">
            <a:xfrm>
              <a:off x="2659" y="2750"/>
              <a:ext cx="325" cy="1556"/>
            </a:xfrm>
            <a:custGeom>
              <a:avLst/>
              <a:gdLst>
                <a:gd name="T0" fmla="*/ 433 w 1042"/>
                <a:gd name="T1" fmla="*/ 3603 h 4982"/>
                <a:gd name="T2" fmla="*/ 202 w 1042"/>
                <a:gd name="T3" fmla="*/ 3732 h 4982"/>
                <a:gd name="T4" fmla="*/ 179 w 1042"/>
                <a:gd name="T5" fmla="*/ 3746 h 4982"/>
                <a:gd name="T6" fmla="*/ 39 w 1042"/>
                <a:gd name="T7" fmla="*/ 3971 h 4982"/>
                <a:gd name="T8" fmla="*/ 184 w 1042"/>
                <a:gd name="T9" fmla="*/ 4226 h 4982"/>
                <a:gd name="T10" fmla="*/ 598 w 1042"/>
                <a:gd name="T11" fmla="*/ 4617 h 4982"/>
                <a:gd name="T12" fmla="*/ 895 w 1042"/>
                <a:gd name="T13" fmla="*/ 4982 h 4982"/>
                <a:gd name="T14" fmla="*/ 877 w 1042"/>
                <a:gd name="T15" fmla="*/ 4982 h 4982"/>
                <a:gd name="T16" fmla="*/ 580 w 1042"/>
                <a:gd name="T17" fmla="*/ 4617 h 4982"/>
                <a:gd name="T18" fmla="*/ 164 w 1042"/>
                <a:gd name="T19" fmla="*/ 4225 h 4982"/>
                <a:gd name="T20" fmla="*/ 18 w 1042"/>
                <a:gd name="T21" fmla="*/ 3970 h 4982"/>
                <a:gd name="T22" fmla="*/ 157 w 1042"/>
                <a:gd name="T23" fmla="*/ 3746 h 4982"/>
                <a:gd name="T24" fmla="*/ 180 w 1042"/>
                <a:gd name="T25" fmla="*/ 3731 h 4982"/>
                <a:gd name="T26" fmla="*/ 525 w 1042"/>
                <a:gd name="T27" fmla="*/ 3534 h 4982"/>
                <a:gd name="T28" fmla="*/ 786 w 1042"/>
                <a:gd name="T29" fmla="*/ 3315 h 4982"/>
                <a:gd name="T30" fmla="*/ 1012 w 1042"/>
                <a:gd name="T31" fmla="*/ 3005 h 4982"/>
                <a:gd name="T32" fmla="*/ 1006 w 1042"/>
                <a:gd name="T33" fmla="*/ 2892 h 4982"/>
                <a:gd name="T34" fmla="*/ 578 w 1042"/>
                <a:gd name="T35" fmla="*/ 2596 h 4982"/>
                <a:gd name="T36" fmla="*/ 375 w 1042"/>
                <a:gd name="T37" fmla="*/ 2401 h 4982"/>
                <a:gd name="T38" fmla="*/ 309 w 1042"/>
                <a:gd name="T39" fmla="*/ 2329 h 4982"/>
                <a:gd name="T40" fmla="*/ 199 w 1042"/>
                <a:gd name="T41" fmla="*/ 2177 h 4982"/>
                <a:gd name="T42" fmla="*/ 207 w 1042"/>
                <a:gd name="T43" fmla="*/ 1765 h 4982"/>
                <a:gd name="T44" fmla="*/ 246 w 1042"/>
                <a:gd name="T45" fmla="*/ 965 h 4982"/>
                <a:gd name="T46" fmla="*/ 404 w 1042"/>
                <a:gd name="T47" fmla="*/ 446 h 4982"/>
                <a:gd name="T48" fmla="*/ 565 w 1042"/>
                <a:gd name="T49" fmla="*/ 0 h 4982"/>
                <a:gd name="T50" fmla="*/ 583 w 1042"/>
                <a:gd name="T51" fmla="*/ 0 h 4982"/>
                <a:gd name="T52" fmla="*/ 422 w 1042"/>
                <a:gd name="T53" fmla="*/ 445 h 4982"/>
                <a:gd name="T54" fmla="*/ 264 w 1042"/>
                <a:gd name="T55" fmla="*/ 965 h 4982"/>
                <a:gd name="T56" fmla="*/ 226 w 1042"/>
                <a:gd name="T57" fmla="*/ 1767 h 4982"/>
                <a:gd name="T58" fmla="*/ 217 w 1042"/>
                <a:gd name="T59" fmla="*/ 2180 h 4982"/>
                <a:gd name="T60" fmla="*/ 328 w 1042"/>
                <a:gd name="T61" fmla="*/ 2331 h 4982"/>
                <a:gd name="T62" fmla="*/ 394 w 1042"/>
                <a:gd name="T63" fmla="*/ 2402 h 4982"/>
                <a:gd name="T64" fmla="*/ 597 w 1042"/>
                <a:gd name="T65" fmla="*/ 2596 h 4982"/>
                <a:gd name="T66" fmla="*/ 1025 w 1042"/>
                <a:gd name="T67" fmla="*/ 2892 h 4982"/>
                <a:gd name="T68" fmla="*/ 1030 w 1042"/>
                <a:gd name="T69" fmla="*/ 3004 h 4982"/>
                <a:gd name="T70" fmla="*/ 806 w 1042"/>
                <a:gd name="T71" fmla="*/ 3315 h 4982"/>
                <a:gd name="T72" fmla="*/ 546 w 1042"/>
                <a:gd name="T73" fmla="*/ 3535 h 4982"/>
                <a:gd name="T74" fmla="*/ 433 w 1042"/>
                <a:gd name="T75" fmla="*/ 3603 h 4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2" h="4982">
                  <a:moveTo>
                    <a:pt x="433" y="3603"/>
                  </a:moveTo>
                  <a:cubicBezTo>
                    <a:pt x="356" y="3646"/>
                    <a:pt x="278" y="3687"/>
                    <a:pt x="202" y="3732"/>
                  </a:cubicBezTo>
                  <a:cubicBezTo>
                    <a:pt x="193" y="3738"/>
                    <a:pt x="188" y="3741"/>
                    <a:pt x="179" y="3746"/>
                  </a:cubicBezTo>
                  <a:cubicBezTo>
                    <a:pt x="93" y="3807"/>
                    <a:pt x="22" y="3858"/>
                    <a:pt x="39" y="3971"/>
                  </a:cubicBezTo>
                  <a:cubicBezTo>
                    <a:pt x="54" y="4069"/>
                    <a:pt x="122" y="4154"/>
                    <a:pt x="184" y="4226"/>
                  </a:cubicBezTo>
                  <a:cubicBezTo>
                    <a:pt x="306" y="4367"/>
                    <a:pt x="457" y="4489"/>
                    <a:pt x="598" y="4617"/>
                  </a:cubicBezTo>
                  <a:cubicBezTo>
                    <a:pt x="705" y="4715"/>
                    <a:pt x="856" y="4835"/>
                    <a:pt x="895" y="4982"/>
                  </a:cubicBezTo>
                  <a:cubicBezTo>
                    <a:pt x="888" y="4982"/>
                    <a:pt x="884" y="4982"/>
                    <a:pt x="877" y="4982"/>
                  </a:cubicBezTo>
                  <a:cubicBezTo>
                    <a:pt x="839" y="4835"/>
                    <a:pt x="686" y="4715"/>
                    <a:pt x="580" y="4617"/>
                  </a:cubicBezTo>
                  <a:cubicBezTo>
                    <a:pt x="439" y="4489"/>
                    <a:pt x="287" y="4366"/>
                    <a:pt x="164" y="4225"/>
                  </a:cubicBezTo>
                  <a:cubicBezTo>
                    <a:pt x="102" y="4154"/>
                    <a:pt x="33" y="4069"/>
                    <a:pt x="18" y="3970"/>
                  </a:cubicBezTo>
                  <a:cubicBezTo>
                    <a:pt x="0" y="3857"/>
                    <a:pt x="71" y="3807"/>
                    <a:pt x="157" y="3746"/>
                  </a:cubicBezTo>
                  <a:cubicBezTo>
                    <a:pt x="166" y="3740"/>
                    <a:pt x="171" y="3737"/>
                    <a:pt x="180" y="3731"/>
                  </a:cubicBezTo>
                  <a:cubicBezTo>
                    <a:pt x="294" y="3664"/>
                    <a:pt x="415" y="3607"/>
                    <a:pt x="525" y="3534"/>
                  </a:cubicBezTo>
                  <a:cubicBezTo>
                    <a:pt x="619" y="3472"/>
                    <a:pt x="707" y="3395"/>
                    <a:pt x="786" y="3315"/>
                  </a:cubicBezTo>
                  <a:cubicBezTo>
                    <a:pt x="873" y="3226"/>
                    <a:pt x="968" y="3117"/>
                    <a:pt x="1012" y="3005"/>
                  </a:cubicBezTo>
                  <a:cubicBezTo>
                    <a:pt x="1025" y="2973"/>
                    <a:pt x="1021" y="2924"/>
                    <a:pt x="1006" y="2892"/>
                  </a:cubicBezTo>
                  <a:cubicBezTo>
                    <a:pt x="932" y="2731"/>
                    <a:pt x="710" y="2691"/>
                    <a:pt x="578" y="2596"/>
                  </a:cubicBezTo>
                  <a:cubicBezTo>
                    <a:pt x="502" y="2541"/>
                    <a:pt x="437" y="2473"/>
                    <a:pt x="375" y="2401"/>
                  </a:cubicBezTo>
                  <a:cubicBezTo>
                    <a:pt x="354" y="2378"/>
                    <a:pt x="332" y="2354"/>
                    <a:pt x="309" y="2329"/>
                  </a:cubicBezTo>
                  <a:cubicBezTo>
                    <a:pt x="266" y="2284"/>
                    <a:pt x="223" y="2236"/>
                    <a:pt x="199" y="2177"/>
                  </a:cubicBezTo>
                  <a:cubicBezTo>
                    <a:pt x="151" y="2060"/>
                    <a:pt x="199" y="1886"/>
                    <a:pt x="207" y="1765"/>
                  </a:cubicBezTo>
                  <a:cubicBezTo>
                    <a:pt x="225" y="1498"/>
                    <a:pt x="237" y="1232"/>
                    <a:pt x="246" y="965"/>
                  </a:cubicBezTo>
                  <a:cubicBezTo>
                    <a:pt x="252" y="780"/>
                    <a:pt x="297" y="597"/>
                    <a:pt x="404" y="446"/>
                  </a:cubicBezTo>
                  <a:cubicBezTo>
                    <a:pt x="495" y="319"/>
                    <a:pt x="570" y="164"/>
                    <a:pt x="565" y="0"/>
                  </a:cubicBezTo>
                  <a:cubicBezTo>
                    <a:pt x="573" y="0"/>
                    <a:pt x="576" y="0"/>
                    <a:pt x="583" y="0"/>
                  </a:cubicBezTo>
                  <a:cubicBezTo>
                    <a:pt x="588" y="163"/>
                    <a:pt x="512" y="318"/>
                    <a:pt x="422" y="445"/>
                  </a:cubicBezTo>
                  <a:cubicBezTo>
                    <a:pt x="315" y="597"/>
                    <a:pt x="270" y="780"/>
                    <a:pt x="264" y="965"/>
                  </a:cubicBezTo>
                  <a:cubicBezTo>
                    <a:pt x="255" y="1232"/>
                    <a:pt x="243" y="1500"/>
                    <a:pt x="226" y="1767"/>
                  </a:cubicBezTo>
                  <a:cubicBezTo>
                    <a:pt x="218" y="1889"/>
                    <a:pt x="170" y="2063"/>
                    <a:pt x="217" y="2180"/>
                  </a:cubicBezTo>
                  <a:cubicBezTo>
                    <a:pt x="242" y="2239"/>
                    <a:pt x="284" y="2286"/>
                    <a:pt x="328" y="2331"/>
                  </a:cubicBezTo>
                  <a:cubicBezTo>
                    <a:pt x="351" y="2355"/>
                    <a:pt x="373" y="2379"/>
                    <a:pt x="394" y="2402"/>
                  </a:cubicBezTo>
                  <a:cubicBezTo>
                    <a:pt x="456" y="2474"/>
                    <a:pt x="521" y="2541"/>
                    <a:pt x="597" y="2596"/>
                  </a:cubicBezTo>
                  <a:cubicBezTo>
                    <a:pt x="729" y="2690"/>
                    <a:pt x="950" y="2733"/>
                    <a:pt x="1025" y="2892"/>
                  </a:cubicBezTo>
                  <a:cubicBezTo>
                    <a:pt x="1040" y="2923"/>
                    <a:pt x="1042" y="2972"/>
                    <a:pt x="1030" y="3004"/>
                  </a:cubicBezTo>
                  <a:cubicBezTo>
                    <a:pt x="987" y="3118"/>
                    <a:pt x="893" y="3226"/>
                    <a:pt x="806" y="3315"/>
                  </a:cubicBezTo>
                  <a:cubicBezTo>
                    <a:pt x="727" y="3396"/>
                    <a:pt x="640" y="3471"/>
                    <a:pt x="546" y="3535"/>
                  </a:cubicBezTo>
                  <a:cubicBezTo>
                    <a:pt x="510" y="3559"/>
                    <a:pt x="471" y="3581"/>
                    <a:pt x="433" y="36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4"/>
            <p:cNvSpPr>
              <a:spLocks/>
            </p:cNvSpPr>
            <p:nvPr userDrawn="1"/>
          </p:nvSpPr>
          <p:spPr bwMode="auto">
            <a:xfrm>
              <a:off x="2767" y="2754"/>
              <a:ext cx="318" cy="1551"/>
            </a:xfrm>
            <a:custGeom>
              <a:avLst/>
              <a:gdLst>
                <a:gd name="T0" fmla="*/ 391 w 1018"/>
                <a:gd name="T1" fmla="*/ 3617 h 4968"/>
                <a:gd name="T2" fmla="*/ 199 w 1018"/>
                <a:gd name="T3" fmla="*/ 3729 h 4968"/>
                <a:gd name="T4" fmla="*/ 153 w 1018"/>
                <a:gd name="T5" fmla="*/ 3759 h 4968"/>
                <a:gd name="T6" fmla="*/ 53 w 1018"/>
                <a:gd name="T7" fmla="*/ 3981 h 4968"/>
                <a:gd name="T8" fmla="*/ 220 w 1018"/>
                <a:gd name="T9" fmla="*/ 4232 h 4968"/>
                <a:gd name="T10" fmla="*/ 631 w 1018"/>
                <a:gd name="T11" fmla="*/ 4612 h 4968"/>
                <a:gd name="T12" fmla="*/ 908 w 1018"/>
                <a:gd name="T13" fmla="*/ 4968 h 4968"/>
                <a:gd name="T14" fmla="*/ 890 w 1018"/>
                <a:gd name="T15" fmla="*/ 4968 h 4968"/>
                <a:gd name="T16" fmla="*/ 613 w 1018"/>
                <a:gd name="T17" fmla="*/ 4612 h 4968"/>
                <a:gd name="T18" fmla="*/ 198 w 1018"/>
                <a:gd name="T19" fmla="*/ 4231 h 4968"/>
                <a:gd name="T20" fmla="*/ 30 w 1018"/>
                <a:gd name="T21" fmla="*/ 3980 h 4968"/>
                <a:gd name="T22" fmla="*/ 130 w 1018"/>
                <a:gd name="T23" fmla="*/ 3758 h 4968"/>
                <a:gd name="T24" fmla="*/ 175 w 1018"/>
                <a:gd name="T25" fmla="*/ 3728 h 4968"/>
                <a:gd name="T26" fmla="*/ 467 w 1018"/>
                <a:gd name="T27" fmla="*/ 3548 h 4968"/>
                <a:gd name="T28" fmla="*/ 701 w 1018"/>
                <a:gd name="T29" fmla="*/ 3328 h 4968"/>
                <a:gd name="T30" fmla="*/ 958 w 1018"/>
                <a:gd name="T31" fmla="*/ 3011 h 4968"/>
                <a:gd name="T32" fmla="*/ 994 w 1018"/>
                <a:gd name="T33" fmla="*/ 2892 h 4968"/>
                <a:gd name="T34" fmla="*/ 651 w 1018"/>
                <a:gd name="T35" fmla="*/ 2576 h 4968"/>
                <a:gd name="T36" fmla="*/ 555 w 1018"/>
                <a:gd name="T37" fmla="*/ 2495 h 4968"/>
                <a:gd name="T38" fmla="*/ 529 w 1018"/>
                <a:gd name="T39" fmla="*/ 2470 h 4968"/>
                <a:gd name="T40" fmla="*/ 366 w 1018"/>
                <a:gd name="T41" fmla="*/ 2354 h 4968"/>
                <a:gd name="T42" fmla="*/ 212 w 1018"/>
                <a:gd name="T43" fmla="*/ 2157 h 4968"/>
                <a:gd name="T44" fmla="*/ 222 w 1018"/>
                <a:gd name="T45" fmla="*/ 1748 h 4968"/>
                <a:gd name="T46" fmla="*/ 236 w 1018"/>
                <a:gd name="T47" fmla="*/ 1023 h 4968"/>
                <a:gd name="T48" fmla="*/ 408 w 1018"/>
                <a:gd name="T49" fmla="*/ 454 h 4968"/>
                <a:gd name="T50" fmla="*/ 589 w 1018"/>
                <a:gd name="T51" fmla="*/ 0 h 4968"/>
                <a:gd name="T52" fmla="*/ 607 w 1018"/>
                <a:gd name="T53" fmla="*/ 1 h 4968"/>
                <a:gd name="T54" fmla="*/ 425 w 1018"/>
                <a:gd name="T55" fmla="*/ 456 h 4968"/>
                <a:gd name="T56" fmla="*/ 254 w 1018"/>
                <a:gd name="T57" fmla="*/ 1023 h 4968"/>
                <a:gd name="T58" fmla="*/ 240 w 1018"/>
                <a:gd name="T59" fmla="*/ 1749 h 4968"/>
                <a:gd name="T60" fmla="*/ 230 w 1018"/>
                <a:gd name="T61" fmla="*/ 2158 h 4968"/>
                <a:gd name="T62" fmla="*/ 385 w 1018"/>
                <a:gd name="T63" fmla="*/ 2355 h 4968"/>
                <a:gd name="T64" fmla="*/ 547 w 1018"/>
                <a:gd name="T65" fmla="*/ 2470 h 4968"/>
                <a:gd name="T66" fmla="*/ 574 w 1018"/>
                <a:gd name="T67" fmla="*/ 2494 h 4968"/>
                <a:gd name="T68" fmla="*/ 669 w 1018"/>
                <a:gd name="T69" fmla="*/ 2576 h 4968"/>
                <a:gd name="T70" fmla="*/ 1012 w 1018"/>
                <a:gd name="T71" fmla="*/ 2892 h 4968"/>
                <a:gd name="T72" fmla="*/ 976 w 1018"/>
                <a:gd name="T73" fmla="*/ 3011 h 4968"/>
                <a:gd name="T74" fmla="*/ 721 w 1018"/>
                <a:gd name="T75" fmla="*/ 3329 h 4968"/>
                <a:gd name="T76" fmla="*/ 489 w 1018"/>
                <a:gd name="T77" fmla="*/ 3549 h 4968"/>
                <a:gd name="T78" fmla="*/ 391 w 1018"/>
                <a:gd name="T79" fmla="*/ 3617 h 4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8" h="4968">
                  <a:moveTo>
                    <a:pt x="391" y="3617"/>
                  </a:moveTo>
                  <a:cubicBezTo>
                    <a:pt x="327" y="3655"/>
                    <a:pt x="261" y="3690"/>
                    <a:pt x="199" y="3729"/>
                  </a:cubicBezTo>
                  <a:cubicBezTo>
                    <a:pt x="182" y="3739"/>
                    <a:pt x="166" y="3749"/>
                    <a:pt x="153" y="3759"/>
                  </a:cubicBezTo>
                  <a:cubicBezTo>
                    <a:pt x="71" y="3821"/>
                    <a:pt x="23" y="3874"/>
                    <a:pt x="53" y="3981"/>
                  </a:cubicBezTo>
                  <a:cubicBezTo>
                    <a:pt x="80" y="4079"/>
                    <a:pt x="153" y="4161"/>
                    <a:pt x="220" y="4232"/>
                  </a:cubicBezTo>
                  <a:cubicBezTo>
                    <a:pt x="345" y="4366"/>
                    <a:pt x="494" y="4485"/>
                    <a:pt x="631" y="4612"/>
                  </a:cubicBezTo>
                  <a:cubicBezTo>
                    <a:pt x="733" y="4705"/>
                    <a:pt x="879" y="4825"/>
                    <a:pt x="908" y="4968"/>
                  </a:cubicBezTo>
                  <a:cubicBezTo>
                    <a:pt x="900" y="4968"/>
                    <a:pt x="897" y="4968"/>
                    <a:pt x="890" y="4968"/>
                  </a:cubicBezTo>
                  <a:cubicBezTo>
                    <a:pt x="861" y="4825"/>
                    <a:pt x="714" y="4705"/>
                    <a:pt x="613" y="4612"/>
                  </a:cubicBezTo>
                  <a:cubicBezTo>
                    <a:pt x="474" y="4485"/>
                    <a:pt x="325" y="4366"/>
                    <a:pt x="198" y="4231"/>
                  </a:cubicBezTo>
                  <a:cubicBezTo>
                    <a:pt x="132" y="4160"/>
                    <a:pt x="58" y="4078"/>
                    <a:pt x="30" y="3980"/>
                  </a:cubicBezTo>
                  <a:cubicBezTo>
                    <a:pt x="0" y="3873"/>
                    <a:pt x="48" y="3820"/>
                    <a:pt x="130" y="3758"/>
                  </a:cubicBezTo>
                  <a:cubicBezTo>
                    <a:pt x="143" y="3748"/>
                    <a:pt x="159" y="3738"/>
                    <a:pt x="175" y="3728"/>
                  </a:cubicBezTo>
                  <a:cubicBezTo>
                    <a:pt x="272" y="3668"/>
                    <a:pt x="379" y="3620"/>
                    <a:pt x="467" y="3548"/>
                  </a:cubicBezTo>
                  <a:cubicBezTo>
                    <a:pt x="549" y="3480"/>
                    <a:pt x="627" y="3405"/>
                    <a:pt x="701" y="3328"/>
                  </a:cubicBezTo>
                  <a:cubicBezTo>
                    <a:pt x="794" y="3232"/>
                    <a:pt x="893" y="3128"/>
                    <a:pt x="958" y="3011"/>
                  </a:cubicBezTo>
                  <a:cubicBezTo>
                    <a:pt x="976" y="2977"/>
                    <a:pt x="993" y="2931"/>
                    <a:pt x="994" y="2892"/>
                  </a:cubicBezTo>
                  <a:cubicBezTo>
                    <a:pt x="1001" y="2729"/>
                    <a:pt x="758" y="2646"/>
                    <a:pt x="651" y="2576"/>
                  </a:cubicBezTo>
                  <a:cubicBezTo>
                    <a:pt x="615" y="2554"/>
                    <a:pt x="585" y="2526"/>
                    <a:pt x="555" y="2495"/>
                  </a:cubicBezTo>
                  <a:cubicBezTo>
                    <a:pt x="548" y="2486"/>
                    <a:pt x="539" y="2478"/>
                    <a:pt x="529" y="2470"/>
                  </a:cubicBezTo>
                  <a:cubicBezTo>
                    <a:pt x="477" y="2429"/>
                    <a:pt x="418" y="2393"/>
                    <a:pt x="366" y="2354"/>
                  </a:cubicBezTo>
                  <a:cubicBezTo>
                    <a:pt x="294" y="2300"/>
                    <a:pt x="235" y="2241"/>
                    <a:pt x="212" y="2157"/>
                  </a:cubicBezTo>
                  <a:cubicBezTo>
                    <a:pt x="180" y="2040"/>
                    <a:pt x="218" y="1876"/>
                    <a:pt x="222" y="1748"/>
                  </a:cubicBezTo>
                  <a:cubicBezTo>
                    <a:pt x="229" y="1507"/>
                    <a:pt x="233" y="1265"/>
                    <a:pt x="236" y="1023"/>
                  </a:cubicBezTo>
                  <a:cubicBezTo>
                    <a:pt x="239" y="825"/>
                    <a:pt x="288" y="614"/>
                    <a:pt x="408" y="454"/>
                  </a:cubicBezTo>
                  <a:cubicBezTo>
                    <a:pt x="503" y="327"/>
                    <a:pt x="595" y="167"/>
                    <a:pt x="589" y="0"/>
                  </a:cubicBezTo>
                  <a:cubicBezTo>
                    <a:pt x="596" y="0"/>
                    <a:pt x="599" y="1"/>
                    <a:pt x="607" y="1"/>
                  </a:cubicBezTo>
                  <a:cubicBezTo>
                    <a:pt x="613" y="169"/>
                    <a:pt x="521" y="328"/>
                    <a:pt x="425" y="456"/>
                  </a:cubicBezTo>
                  <a:cubicBezTo>
                    <a:pt x="306" y="616"/>
                    <a:pt x="257" y="825"/>
                    <a:pt x="254" y="1023"/>
                  </a:cubicBezTo>
                  <a:cubicBezTo>
                    <a:pt x="252" y="1265"/>
                    <a:pt x="247" y="1507"/>
                    <a:pt x="240" y="1749"/>
                  </a:cubicBezTo>
                  <a:cubicBezTo>
                    <a:pt x="236" y="1877"/>
                    <a:pt x="198" y="2041"/>
                    <a:pt x="230" y="2158"/>
                  </a:cubicBezTo>
                  <a:cubicBezTo>
                    <a:pt x="253" y="2242"/>
                    <a:pt x="312" y="2301"/>
                    <a:pt x="385" y="2355"/>
                  </a:cubicBezTo>
                  <a:cubicBezTo>
                    <a:pt x="437" y="2393"/>
                    <a:pt x="495" y="2429"/>
                    <a:pt x="547" y="2470"/>
                  </a:cubicBezTo>
                  <a:cubicBezTo>
                    <a:pt x="557" y="2478"/>
                    <a:pt x="566" y="2486"/>
                    <a:pt x="574" y="2494"/>
                  </a:cubicBezTo>
                  <a:cubicBezTo>
                    <a:pt x="603" y="2525"/>
                    <a:pt x="634" y="2553"/>
                    <a:pt x="669" y="2576"/>
                  </a:cubicBezTo>
                  <a:cubicBezTo>
                    <a:pt x="777" y="2645"/>
                    <a:pt x="1018" y="2729"/>
                    <a:pt x="1012" y="2892"/>
                  </a:cubicBezTo>
                  <a:cubicBezTo>
                    <a:pt x="1010" y="2931"/>
                    <a:pt x="994" y="2977"/>
                    <a:pt x="976" y="3011"/>
                  </a:cubicBezTo>
                  <a:cubicBezTo>
                    <a:pt x="911" y="3129"/>
                    <a:pt x="814" y="3232"/>
                    <a:pt x="721" y="3329"/>
                  </a:cubicBezTo>
                  <a:cubicBezTo>
                    <a:pt x="648" y="3406"/>
                    <a:pt x="571" y="3480"/>
                    <a:pt x="489" y="3549"/>
                  </a:cubicBezTo>
                  <a:cubicBezTo>
                    <a:pt x="459" y="3574"/>
                    <a:pt x="425" y="3597"/>
                    <a:pt x="391" y="36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85"/>
            <p:cNvSpPr>
              <a:spLocks/>
            </p:cNvSpPr>
            <p:nvPr userDrawn="1"/>
          </p:nvSpPr>
          <p:spPr bwMode="auto">
            <a:xfrm>
              <a:off x="2834" y="2773"/>
              <a:ext cx="361" cy="1532"/>
            </a:xfrm>
            <a:custGeom>
              <a:avLst/>
              <a:gdLst>
                <a:gd name="T0" fmla="*/ 373 w 1155"/>
                <a:gd name="T1" fmla="*/ 3594 h 4906"/>
                <a:gd name="T2" fmla="*/ 220 w 1155"/>
                <a:gd name="T3" fmla="*/ 3695 h 4906"/>
                <a:gd name="T4" fmla="*/ 167 w 1155"/>
                <a:gd name="T5" fmla="*/ 3738 h 4906"/>
                <a:gd name="T6" fmla="*/ 359 w 1155"/>
                <a:gd name="T7" fmla="*/ 4196 h 4906"/>
                <a:gd name="T8" fmla="*/ 786 w 1155"/>
                <a:gd name="T9" fmla="*/ 4562 h 4906"/>
                <a:gd name="T10" fmla="*/ 1051 w 1155"/>
                <a:gd name="T11" fmla="*/ 4906 h 4906"/>
                <a:gd name="T12" fmla="*/ 1033 w 1155"/>
                <a:gd name="T13" fmla="*/ 4906 h 4906"/>
                <a:gd name="T14" fmla="*/ 767 w 1155"/>
                <a:gd name="T15" fmla="*/ 4561 h 4906"/>
                <a:gd name="T16" fmla="*/ 337 w 1155"/>
                <a:gd name="T17" fmla="*/ 4195 h 4906"/>
                <a:gd name="T18" fmla="*/ 143 w 1155"/>
                <a:gd name="T19" fmla="*/ 3738 h 4906"/>
                <a:gd name="T20" fmla="*/ 196 w 1155"/>
                <a:gd name="T21" fmla="*/ 3694 h 4906"/>
                <a:gd name="T22" fmla="*/ 439 w 1155"/>
                <a:gd name="T23" fmla="*/ 3523 h 4906"/>
                <a:gd name="T24" fmla="*/ 669 w 1155"/>
                <a:gd name="T25" fmla="*/ 3304 h 4906"/>
                <a:gd name="T26" fmla="*/ 985 w 1155"/>
                <a:gd name="T27" fmla="*/ 2985 h 4906"/>
                <a:gd name="T28" fmla="*/ 1063 w 1155"/>
                <a:gd name="T29" fmla="*/ 2860 h 4906"/>
                <a:gd name="T30" fmla="*/ 849 w 1155"/>
                <a:gd name="T31" fmla="*/ 2527 h 4906"/>
                <a:gd name="T32" fmla="*/ 760 w 1155"/>
                <a:gd name="T33" fmla="*/ 2445 h 4906"/>
                <a:gd name="T34" fmla="*/ 730 w 1155"/>
                <a:gd name="T35" fmla="*/ 2418 h 4906"/>
                <a:gd name="T36" fmla="*/ 565 w 1155"/>
                <a:gd name="T37" fmla="*/ 2307 h 4906"/>
                <a:gd name="T38" fmla="*/ 472 w 1155"/>
                <a:gd name="T39" fmla="*/ 2242 h 4906"/>
                <a:gd name="T40" fmla="*/ 337 w 1155"/>
                <a:gd name="T41" fmla="*/ 1930 h 4906"/>
                <a:gd name="T42" fmla="*/ 334 w 1155"/>
                <a:gd name="T43" fmla="*/ 1095 h 4906"/>
                <a:gd name="T44" fmla="*/ 536 w 1155"/>
                <a:gd name="T45" fmla="*/ 490 h 4906"/>
                <a:gd name="T46" fmla="*/ 747 w 1155"/>
                <a:gd name="T47" fmla="*/ 0 h 4906"/>
                <a:gd name="T48" fmla="*/ 765 w 1155"/>
                <a:gd name="T49" fmla="*/ 3 h 4906"/>
                <a:gd name="T50" fmla="*/ 554 w 1155"/>
                <a:gd name="T51" fmla="*/ 492 h 4906"/>
                <a:gd name="T52" fmla="*/ 352 w 1155"/>
                <a:gd name="T53" fmla="*/ 1095 h 4906"/>
                <a:gd name="T54" fmla="*/ 355 w 1155"/>
                <a:gd name="T55" fmla="*/ 1929 h 4906"/>
                <a:gd name="T56" fmla="*/ 491 w 1155"/>
                <a:gd name="T57" fmla="*/ 2241 h 4906"/>
                <a:gd name="T58" fmla="*/ 583 w 1155"/>
                <a:gd name="T59" fmla="*/ 2306 h 4906"/>
                <a:gd name="T60" fmla="*/ 748 w 1155"/>
                <a:gd name="T61" fmla="*/ 2418 h 4906"/>
                <a:gd name="T62" fmla="*/ 778 w 1155"/>
                <a:gd name="T63" fmla="*/ 2446 h 4906"/>
                <a:gd name="T64" fmla="*/ 866 w 1155"/>
                <a:gd name="T65" fmla="*/ 2527 h 4906"/>
                <a:gd name="T66" fmla="*/ 1080 w 1155"/>
                <a:gd name="T67" fmla="*/ 2861 h 4906"/>
                <a:gd name="T68" fmla="*/ 1002 w 1155"/>
                <a:gd name="T69" fmla="*/ 2986 h 4906"/>
                <a:gd name="T70" fmla="*/ 690 w 1155"/>
                <a:gd name="T71" fmla="*/ 3305 h 4906"/>
                <a:gd name="T72" fmla="*/ 462 w 1155"/>
                <a:gd name="T73" fmla="*/ 3524 h 4906"/>
                <a:gd name="T74" fmla="*/ 373 w 1155"/>
                <a:gd name="T75" fmla="*/ 3594 h 4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5" h="4906">
                  <a:moveTo>
                    <a:pt x="373" y="3594"/>
                  </a:moveTo>
                  <a:cubicBezTo>
                    <a:pt x="322" y="3628"/>
                    <a:pt x="269" y="3660"/>
                    <a:pt x="220" y="3695"/>
                  </a:cubicBezTo>
                  <a:cubicBezTo>
                    <a:pt x="200" y="3710"/>
                    <a:pt x="180" y="3724"/>
                    <a:pt x="167" y="3738"/>
                  </a:cubicBezTo>
                  <a:cubicBezTo>
                    <a:pt x="24" y="3888"/>
                    <a:pt x="245" y="4091"/>
                    <a:pt x="359" y="4196"/>
                  </a:cubicBezTo>
                  <a:cubicBezTo>
                    <a:pt x="495" y="4322"/>
                    <a:pt x="646" y="4437"/>
                    <a:pt x="786" y="4562"/>
                  </a:cubicBezTo>
                  <a:cubicBezTo>
                    <a:pt x="888" y="4652"/>
                    <a:pt x="1022" y="4765"/>
                    <a:pt x="1051" y="4906"/>
                  </a:cubicBezTo>
                  <a:cubicBezTo>
                    <a:pt x="1044" y="4906"/>
                    <a:pt x="1040" y="4906"/>
                    <a:pt x="1033" y="4906"/>
                  </a:cubicBezTo>
                  <a:cubicBezTo>
                    <a:pt x="1004" y="4764"/>
                    <a:pt x="869" y="4652"/>
                    <a:pt x="767" y="4561"/>
                  </a:cubicBezTo>
                  <a:cubicBezTo>
                    <a:pt x="626" y="4436"/>
                    <a:pt x="474" y="4321"/>
                    <a:pt x="337" y="4195"/>
                  </a:cubicBezTo>
                  <a:cubicBezTo>
                    <a:pt x="223" y="4090"/>
                    <a:pt x="0" y="3887"/>
                    <a:pt x="143" y="3738"/>
                  </a:cubicBezTo>
                  <a:cubicBezTo>
                    <a:pt x="157" y="3723"/>
                    <a:pt x="176" y="3709"/>
                    <a:pt x="196" y="3694"/>
                  </a:cubicBezTo>
                  <a:cubicBezTo>
                    <a:pt x="276" y="3637"/>
                    <a:pt x="367" y="3591"/>
                    <a:pt x="439" y="3523"/>
                  </a:cubicBezTo>
                  <a:cubicBezTo>
                    <a:pt x="515" y="3451"/>
                    <a:pt x="592" y="3377"/>
                    <a:pt x="669" y="3304"/>
                  </a:cubicBezTo>
                  <a:cubicBezTo>
                    <a:pt x="778" y="3201"/>
                    <a:pt x="894" y="3100"/>
                    <a:pt x="985" y="2985"/>
                  </a:cubicBezTo>
                  <a:cubicBezTo>
                    <a:pt x="1016" y="2946"/>
                    <a:pt x="1041" y="2906"/>
                    <a:pt x="1063" y="2860"/>
                  </a:cubicBezTo>
                  <a:cubicBezTo>
                    <a:pt x="1139" y="2704"/>
                    <a:pt x="951" y="2604"/>
                    <a:pt x="849" y="2527"/>
                  </a:cubicBezTo>
                  <a:cubicBezTo>
                    <a:pt x="817" y="2503"/>
                    <a:pt x="788" y="2475"/>
                    <a:pt x="760" y="2445"/>
                  </a:cubicBezTo>
                  <a:cubicBezTo>
                    <a:pt x="752" y="2436"/>
                    <a:pt x="742" y="2427"/>
                    <a:pt x="730" y="2418"/>
                  </a:cubicBezTo>
                  <a:cubicBezTo>
                    <a:pt x="678" y="2377"/>
                    <a:pt x="621" y="2343"/>
                    <a:pt x="565" y="2307"/>
                  </a:cubicBezTo>
                  <a:cubicBezTo>
                    <a:pt x="533" y="2287"/>
                    <a:pt x="502" y="2265"/>
                    <a:pt x="472" y="2242"/>
                  </a:cubicBezTo>
                  <a:cubicBezTo>
                    <a:pt x="364" y="2156"/>
                    <a:pt x="338" y="2065"/>
                    <a:pt x="337" y="1930"/>
                  </a:cubicBezTo>
                  <a:cubicBezTo>
                    <a:pt x="334" y="1652"/>
                    <a:pt x="332" y="1373"/>
                    <a:pt x="334" y="1095"/>
                  </a:cubicBezTo>
                  <a:cubicBezTo>
                    <a:pt x="335" y="880"/>
                    <a:pt x="405" y="660"/>
                    <a:pt x="536" y="490"/>
                  </a:cubicBezTo>
                  <a:cubicBezTo>
                    <a:pt x="642" y="354"/>
                    <a:pt x="753" y="183"/>
                    <a:pt x="747" y="0"/>
                  </a:cubicBezTo>
                  <a:cubicBezTo>
                    <a:pt x="754" y="2"/>
                    <a:pt x="758" y="2"/>
                    <a:pt x="765" y="3"/>
                  </a:cubicBezTo>
                  <a:cubicBezTo>
                    <a:pt x="771" y="185"/>
                    <a:pt x="660" y="356"/>
                    <a:pt x="554" y="492"/>
                  </a:cubicBezTo>
                  <a:cubicBezTo>
                    <a:pt x="423" y="661"/>
                    <a:pt x="353" y="880"/>
                    <a:pt x="352" y="1095"/>
                  </a:cubicBezTo>
                  <a:cubicBezTo>
                    <a:pt x="351" y="1372"/>
                    <a:pt x="353" y="1651"/>
                    <a:pt x="355" y="1929"/>
                  </a:cubicBezTo>
                  <a:cubicBezTo>
                    <a:pt x="357" y="2063"/>
                    <a:pt x="383" y="2154"/>
                    <a:pt x="491" y="2241"/>
                  </a:cubicBezTo>
                  <a:cubicBezTo>
                    <a:pt x="520" y="2264"/>
                    <a:pt x="551" y="2286"/>
                    <a:pt x="583" y="2306"/>
                  </a:cubicBezTo>
                  <a:cubicBezTo>
                    <a:pt x="639" y="2342"/>
                    <a:pt x="696" y="2377"/>
                    <a:pt x="748" y="2418"/>
                  </a:cubicBezTo>
                  <a:cubicBezTo>
                    <a:pt x="759" y="2427"/>
                    <a:pt x="769" y="2436"/>
                    <a:pt x="778" y="2446"/>
                  </a:cubicBezTo>
                  <a:cubicBezTo>
                    <a:pt x="805" y="2475"/>
                    <a:pt x="834" y="2503"/>
                    <a:pt x="866" y="2527"/>
                  </a:cubicBezTo>
                  <a:cubicBezTo>
                    <a:pt x="968" y="2605"/>
                    <a:pt x="1155" y="2704"/>
                    <a:pt x="1080" y="2861"/>
                  </a:cubicBezTo>
                  <a:cubicBezTo>
                    <a:pt x="1058" y="2907"/>
                    <a:pt x="1033" y="2947"/>
                    <a:pt x="1002" y="2986"/>
                  </a:cubicBezTo>
                  <a:cubicBezTo>
                    <a:pt x="913" y="3100"/>
                    <a:pt x="797" y="3202"/>
                    <a:pt x="690" y="3305"/>
                  </a:cubicBezTo>
                  <a:cubicBezTo>
                    <a:pt x="613" y="3378"/>
                    <a:pt x="538" y="3451"/>
                    <a:pt x="462" y="3524"/>
                  </a:cubicBezTo>
                  <a:cubicBezTo>
                    <a:pt x="435" y="3550"/>
                    <a:pt x="404" y="3573"/>
                    <a:pt x="373" y="3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86"/>
            <p:cNvSpPr>
              <a:spLocks/>
            </p:cNvSpPr>
            <p:nvPr userDrawn="1"/>
          </p:nvSpPr>
          <p:spPr bwMode="auto">
            <a:xfrm>
              <a:off x="2906" y="2806"/>
              <a:ext cx="373" cy="1498"/>
            </a:xfrm>
            <a:custGeom>
              <a:avLst/>
              <a:gdLst>
                <a:gd name="T0" fmla="*/ 264 w 1195"/>
                <a:gd name="T1" fmla="*/ 3534 h 4800"/>
                <a:gd name="T2" fmla="*/ 165 w 1195"/>
                <a:gd name="T3" fmla="*/ 3616 h 4800"/>
                <a:gd name="T4" fmla="*/ 119 w 1195"/>
                <a:gd name="T5" fmla="*/ 3669 h 4800"/>
                <a:gd name="T6" fmla="*/ 462 w 1195"/>
                <a:gd name="T7" fmla="*/ 4123 h 4800"/>
                <a:gd name="T8" fmla="*/ 922 w 1195"/>
                <a:gd name="T9" fmla="*/ 4473 h 4800"/>
                <a:gd name="T10" fmla="*/ 1183 w 1195"/>
                <a:gd name="T11" fmla="*/ 4800 h 4800"/>
                <a:gd name="T12" fmla="*/ 1165 w 1195"/>
                <a:gd name="T13" fmla="*/ 4800 h 4800"/>
                <a:gd name="T14" fmla="*/ 902 w 1195"/>
                <a:gd name="T15" fmla="*/ 4472 h 4800"/>
                <a:gd name="T16" fmla="*/ 440 w 1195"/>
                <a:gd name="T17" fmla="*/ 4123 h 4800"/>
                <a:gd name="T18" fmla="*/ 94 w 1195"/>
                <a:gd name="T19" fmla="*/ 3668 h 4800"/>
                <a:gd name="T20" fmla="*/ 140 w 1195"/>
                <a:gd name="T21" fmla="*/ 3615 h 4800"/>
                <a:gd name="T22" fmla="*/ 321 w 1195"/>
                <a:gd name="T23" fmla="*/ 3463 h 4800"/>
                <a:gd name="T24" fmla="*/ 560 w 1195"/>
                <a:gd name="T25" fmla="*/ 3251 h 4800"/>
                <a:gd name="T26" fmla="*/ 965 w 1195"/>
                <a:gd name="T27" fmla="*/ 2929 h 4800"/>
                <a:gd name="T28" fmla="*/ 1092 w 1195"/>
                <a:gd name="T29" fmla="*/ 2800 h 4800"/>
                <a:gd name="T30" fmla="*/ 1160 w 1195"/>
                <a:gd name="T31" fmla="*/ 2612 h 4800"/>
                <a:gd name="T32" fmla="*/ 1029 w 1195"/>
                <a:gd name="T33" fmla="*/ 2456 h 4800"/>
                <a:gd name="T34" fmla="*/ 877 w 1195"/>
                <a:gd name="T35" fmla="*/ 2299 h 4800"/>
                <a:gd name="T36" fmla="*/ 767 w 1195"/>
                <a:gd name="T37" fmla="*/ 2202 h 4800"/>
                <a:gd name="T38" fmla="*/ 583 w 1195"/>
                <a:gd name="T39" fmla="*/ 2065 h 4800"/>
                <a:gd name="T40" fmla="*/ 438 w 1195"/>
                <a:gd name="T41" fmla="*/ 1798 h 4800"/>
                <a:gd name="T42" fmla="*/ 413 w 1195"/>
                <a:gd name="T43" fmla="*/ 1155 h 4800"/>
                <a:gd name="T44" fmla="*/ 656 w 1195"/>
                <a:gd name="T45" fmla="*/ 515 h 4800"/>
                <a:gd name="T46" fmla="*/ 899 w 1195"/>
                <a:gd name="T47" fmla="*/ 0 h 4800"/>
                <a:gd name="T48" fmla="*/ 917 w 1195"/>
                <a:gd name="T49" fmla="*/ 4 h 4800"/>
                <a:gd name="T50" fmla="*/ 674 w 1195"/>
                <a:gd name="T51" fmla="*/ 517 h 4800"/>
                <a:gd name="T52" fmla="*/ 432 w 1195"/>
                <a:gd name="T53" fmla="*/ 1154 h 4800"/>
                <a:gd name="T54" fmla="*/ 457 w 1195"/>
                <a:gd name="T55" fmla="*/ 1795 h 4800"/>
                <a:gd name="T56" fmla="*/ 603 w 1195"/>
                <a:gd name="T57" fmla="*/ 2063 h 4800"/>
                <a:gd name="T58" fmla="*/ 785 w 1195"/>
                <a:gd name="T59" fmla="*/ 2201 h 4800"/>
                <a:gd name="T60" fmla="*/ 894 w 1195"/>
                <a:gd name="T61" fmla="*/ 2299 h 4800"/>
                <a:gd name="T62" fmla="*/ 1045 w 1195"/>
                <a:gd name="T63" fmla="*/ 2457 h 4800"/>
                <a:gd name="T64" fmla="*/ 1176 w 1195"/>
                <a:gd name="T65" fmla="*/ 2613 h 4800"/>
                <a:gd name="T66" fmla="*/ 1109 w 1195"/>
                <a:gd name="T67" fmla="*/ 2800 h 4800"/>
                <a:gd name="T68" fmla="*/ 982 w 1195"/>
                <a:gd name="T69" fmla="*/ 2930 h 4800"/>
                <a:gd name="T70" fmla="*/ 581 w 1195"/>
                <a:gd name="T71" fmla="*/ 3252 h 4800"/>
                <a:gd name="T72" fmla="*/ 344 w 1195"/>
                <a:gd name="T73" fmla="*/ 3464 h 4800"/>
                <a:gd name="T74" fmla="*/ 264 w 1195"/>
                <a:gd name="T75" fmla="*/ 3534 h 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95" h="4800">
                  <a:moveTo>
                    <a:pt x="264" y="3534"/>
                  </a:moveTo>
                  <a:cubicBezTo>
                    <a:pt x="231" y="3561"/>
                    <a:pt x="196" y="3587"/>
                    <a:pt x="165" y="3616"/>
                  </a:cubicBezTo>
                  <a:cubicBezTo>
                    <a:pt x="146" y="3633"/>
                    <a:pt x="129" y="3653"/>
                    <a:pt x="119" y="3669"/>
                  </a:cubicBezTo>
                  <a:cubicBezTo>
                    <a:pt x="25" y="3803"/>
                    <a:pt x="385" y="4064"/>
                    <a:pt x="462" y="4123"/>
                  </a:cubicBezTo>
                  <a:cubicBezTo>
                    <a:pt x="614" y="4240"/>
                    <a:pt x="774" y="4349"/>
                    <a:pt x="922" y="4473"/>
                  </a:cubicBezTo>
                  <a:cubicBezTo>
                    <a:pt x="1023" y="4557"/>
                    <a:pt x="1156" y="4663"/>
                    <a:pt x="1183" y="4800"/>
                  </a:cubicBezTo>
                  <a:cubicBezTo>
                    <a:pt x="1176" y="4800"/>
                    <a:pt x="1173" y="4800"/>
                    <a:pt x="1165" y="4800"/>
                  </a:cubicBezTo>
                  <a:cubicBezTo>
                    <a:pt x="1138" y="4663"/>
                    <a:pt x="1003" y="4556"/>
                    <a:pt x="902" y="4472"/>
                  </a:cubicBezTo>
                  <a:cubicBezTo>
                    <a:pt x="753" y="4349"/>
                    <a:pt x="592" y="4239"/>
                    <a:pt x="440" y="4123"/>
                  </a:cubicBezTo>
                  <a:cubicBezTo>
                    <a:pt x="363" y="4064"/>
                    <a:pt x="0" y="3802"/>
                    <a:pt x="94" y="3668"/>
                  </a:cubicBezTo>
                  <a:cubicBezTo>
                    <a:pt x="105" y="3652"/>
                    <a:pt x="121" y="3632"/>
                    <a:pt x="140" y="3615"/>
                  </a:cubicBezTo>
                  <a:cubicBezTo>
                    <a:pt x="198" y="3562"/>
                    <a:pt x="265" y="3517"/>
                    <a:pt x="321" y="3463"/>
                  </a:cubicBezTo>
                  <a:cubicBezTo>
                    <a:pt x="396" y="3390"/>
                    <a:pt x="477" y="3318"/>
                    <a:pt x="560" y="3251"/>
                  </a:cubicBezTo>
                  <a:cubicBezTo>
                    <a:pt x="693" y="3144"/>
                    <a:pt x="837" y="3042"/>
                    <a:pt x="965" y="2929"/>
                  </a:cubicBezTo>
                  <a:cubicBezTo>
                    <a:pt x="1010" y="2889"/>
                    <a:pt x="1056" y="2847"/>
                    <a:pt x="1092" y="2800"/>
                  </a:cubicBezTo>
                  <a:cubicBezTo>
                    <a:pt x="1130" y="2750"/>
                    <a:pt x="1178" y="2682"/>
                    <a:pt x="1160" y="2612"/>
                  </a:cubicBezTo>
                  <a:cubicBezTo>
                    <a:pt x="1144" y="2551"/>
                    <a:pt x="1072" y="2498"/>
                    <a:pt x="1029" y="2456"/>
                  </a:cubicBezTo>
                  <a:cubicBezTo>
                    <a:pt x="976" y="2405"/>
                    <a:pt x="927" y="2351"/>
                    <a:pt x="877" y="2299"/>
                  </a:cubicBezTo>
                  <a:cubicBezTo>
                    <a:pt x="842" y="2264"/>
                    <a:pt x="806" y="2232"/>
                    <a:pt x="767" y="2202"/>
                  </a:cubicBezTo>
                  <a:cubicBezTo>
                    <a:pt x="707" y="2158"/>
                    <a:pt x="642" y="2114"/>
                    <a:pt x="583" y="2065"/>
                  </a:cubicBezTo>
                  <a:cubicBezTo>
                    <a:pt x="492" y="1989"/>
                    <a:pt x="449" y="1915"/>
                    <a:pt x="438" y="1798"/>
                  </a:cubicBezTo>
                  <a:cubicBezTo>
                    <a:pt x="418" y="1584"/>
                    <a:pt x="413" y="1369"/>
                    <a:pt x="413" y="1155"/>
                  </a:cubicBezTo>
                  <a:cubicBezTo>
                    <a:pt x="413" y="924"/>
                    <a:pt x="514" y="693"/>
                    <a:pt x="656" y="515"/>
                  </a:cubicBezTo>
                  <a:cubicBezTo>
                    <a:pt x="770" y="372"/>
                    <a:pt x="905" y="195"/>
                    <a:pt x="899" y="0"/>
                  </a:cubicBezTo>
                  <a:cubicBezTo>
                    <a:pt x="907" y="2"/>
                    <a:pt x="910" y="2"/>
                    <a:pt x="917" y="4"/>
                  </a:cubicBezTo>
                  <a:cubicBezTo>
                    <a:pt x="924" y="199"/>
                    <a:pt x="788" y="376"/>
                    <a:pt x="674" y="517"/>
                  </a:cubicBezTo>
                  <a:cubicBezTo>
                    <a:pt x="531" y="694"/>
                    <a:pt x="433" y="925"/>
                    <a:pt x="432" y="1154"/>
                  </a:cubicBezTo>
                  <a:cubicBezTo>
                    <a:pt x="431" y="1366"/>
                    <a:pt x="437" y="1582"/>
                    <a:pt x="457" y="1795"/>
                  </a:cubicBezTo>
                  <a:cubicBezTo>
                    <a:pt x="468" y="1912"/>
                    <a:pt x="512" y="1986"/>
                    <a:pt x="603" y="2063"/>
                  </a:cubicBezTo>
                  <a:cubicBezTo>
                    <a:pt x="661" y="2112"/>
                    <a:pt x="726" y="2156"/>
                    <a:pt x="785" y="2201"/>
                  </a:cubicBezTo>
                  <a:cubicBezTo>
                    <a:pt x="824" y="2230"/>
                    <a:pt x="860" y="2263"/>
                    <a:pt x="894" y="2299"/>
                  </a:cubicBezTo>
                  <a:cubicBezTo>
                    <a:pt x="944" y="2351"/>
                    <a:pt x="993" y="2406"/>
                    <a:pt x="1045" y="2457"/>
                  </a:cubicBezTo>
                  <a:cubicBezTo>
                    <a:pt x="1088" y="2499"/>
                    <a:pt x="1160" y="2552"/>
                    <a:pt x="1176" y="2613"/>
                  </a:cubicBezTo>
                  <a:cubicBezTo>
                    <a:pt x="1195" y="2683"/>
                    <a:pt x="1147" y="2751"/>
                    <a:pt x="1109" y="2800"/>
                  </a:cubicBezTo>
                  <a:cubicBezTo>
                    <a:pt x="1074" y="2847"/>
                    <a:pt x="1027" y="2890"/>
                    <a:pt x="982" y="2930"/>
                  </a:cubicBezTo>
                  <a:cubicBezTo>
                    <a:pt x="856" y="3043"/>
                    <a:pt x="714" y="3145"/>
                    <a:pt x="581" y="3252"/>
                  </a:cubicBezTo>
                  <a:cubicBezTo>
                    <a:pt x="499" y="3319"/>
                    <a:pt x="418" y="3388"/>
                    <a:pt x="344" y="3464"/>
                  </a:cubicBezTo>
                  <a:cubicBezTo>
                    <a:pt x="321" y="3488"/>
                    <a:pt x="293" y="3511"/>
                    <a:pt x="264" y="35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87"/>
            <p:cNvSpPr>
              <a:spLocks/>
            </p:cNvSpPr>
            <p:nvPr userDrawn="1"/>
          </p:nvSpPr>
          <p:spPr bwMode="auto">
            <a:xfrm>
              <a:off x="2977" y="2847"/>
              <a:ext cx="412" cy="1457"/>
            </a:xfrm>
            <a:custGeom>
              <a:avLst/>
              <a:gdLst>
                <a:gd name="T0" fmla="*/ 1274 w 1320"/>
                <a:gd name="T1" fmla="*/ 4564 h 4665"/>
                <a:gd name="T2" fmla="*/ 1320 w 1320"/>
                <a:gd name="T3" fmla="*/ 4665 h 4665"/>
                <a:gd name="T4" fmla="*/ 1302 w 1320"/>
                <a:gd name="T5" fmla="*/ 4665 h 4665"/>
                <a:gd name="T6" fmla="*/ 1032 w 1320"/>
                <a:gd name="T7" fmla="*/ 4355 h 4665"/>
                <a:gd name="T8" fmla="*/ 523 w 1320"/>
                <a:gd name="T9" fmla="*/ 4023 h 4665"/>
                <a:gd name="T10" fmla="*/ 181 w 1320"/>
                <a:gd name="T11" fmla="*/ 3791 h 4665"/>
                <a:gd name="T12" fmla="*/ 0 w 1320"/>
                <a:gd name="T13" fmla="*/ 3577 h 4665"/>
                <a:gd name="T14" fmla="*/ 0 w 1320"/>
                <a:gd name="T15" fmla="*/ 3576 h 4665"/>
                <a:gd name="T16" fmla="*/ 429 w 1320"/>
                <a:gd name="T17" fmla="*/ 3162 h 4665"/>
                <a:gd name="T18" fmla="*/ 925 w 1320"/>
                <a:gd name="T19" fmla="*/ 2852 h 4665"/>
                <a:gd name="T20" fmla="*/ 1100 w 1320"/>
                <a:gd name="T21" fmla="*/ 2726 h 4665"/>
                <a:gd name="T22" fmla="*/ 1259 w 1320"/>
                <a:gd name="T23" fmla="*/ 2537 h 4665"/>
                <a:gd name="T24" fmla="*/ 1206 w 1320"/>
                <a:gd name="T25" fmla="*/ 2368 h 4665"/>
                <a:gd name="T26" fmla="*/ 1117 w 1320"/>
                <a:gd name="T27" fmla="*/ 2230 h 4665"/>
                <a:gd name="T28" fmla="*/ 972 w 1320"/>
                <a:gd name="T29" fmla="*/ 2065 h 4665"/>
                <a:gd name="T30" fmla="*/ 762 w 1320"/>
                <a:gd name="T31" fmla="*/ 1906 h 4665"/>
                <a:gd name="T32" fmla="*/ 540 w 1320"/>
                <a:gd name="T33" fmla="*/ 1694 h 4665"/>
                <a:gd name="T34" fmla="*/ 495 w 1320"/>
                <a:gd name="T35" fmla="*/ 1185 h 4665"/>
                <a:gd name="T36" fmla="*/ 779 w 1320"/>
                <a:gd name="T37" fmla="*/ 528 h 4665"/>
                <a:gd name="T38" fmla="*/ 1060 w 1320"/>
                <a:gd name="T39" fmla="*/ 8 h 4665"/>
                <a:gd name="T40" fmla="*/ 1060 w 1320"/>
                <a:gd name="T41" fmla="*/ 0 h 4665"/>
                <a:gd name="T42" fmla="*/ 1078 w 1320"/>
                <a:gd name="T43" fmla="*/ 5 h 4665"/>
                <a:gd name="T44" fmla="*/ 798 w 1320"/>
                <a:gd name="T45" fmla="*/ 530 h 4665"/>
                <a:gd name="T46" fmla="*/ 515 w 1320"/>
                <a:gd name="T47" fmla="*/ 1183 h 4665"/>
                <a:gd name="T48" fmla="*/ 560 w 1320"/>
                <a:gd name="T49" fmla="*/ 1690 h 4665"/>
                <a:gd name="T50" fmla="*/ 782 w 1320"/>
                <a:gd name="T51" fmla="*/ 1903 h 4665"/>
                <a:gd name="T52" fmla="*/ 990 w 1320"/>
                <a:gd name="T53" fmla="*/ 2063 h 4665"/>
                <a:gd name="T54" fmla="*/ 1134 w 1320"/>
                <a:gd name="T55" fmla="*/ 2230 h 4665"/>
                <a:gd name="T56" fmla="*/ 1221 w 1320"/>
                <a:gd name="T57" fmla="*/ 2369 h 4665"/>
                <a:gd name="T58" fmla="*/ 1275 w 1320"/>
                <a:gd name="T59" fmla="*/ 2538 h 4665"/>
                <a:gd name="T60" fmla="*/ 1117 w 1320"/>
                <a:gd name="T61" fmla="*/ 2727 h 4665"/>
                <a:gd name="T62" fmla="*/ 943 w 1320"/>
                <a:gd name="T63" fmla="*/ 2853 h 4665"/>
                <a:gd name="T64" fmla="*/ 451 w 1320"/>
                <a:gd name="T65" fmla="*/ 3163 h 4665"/>
                <a:gd name="T66" fmla="*/ 25 w 1320"/>
                <a:gd name="T67" fmla="*/ 3577 h 4665"/>
                <a:gd name="T68" fmla="*/ 25 w 1320"/>
                <a:gd name="T69" fmla="*/ 3578 h 4665"/>
                <a:gd name="T70" fmla="*/ 205 w 1320"/>
                <a:gd name="T71" fmla="*/ 3792 h 4665"/>
                <a:gd name="T72" fmla="*/ 546 w 1320"/>
                <a:gd name="T73" fmla="*/ 4024 h 4665"/>
                <a:gd name="T74" fmla="*/ 974 w 1320"/>
                <a:gd name="T75" fmla="*/ 4299 h 4665"/>
                <a:gd name="T76" fmla="*/ 1274 w 1320"/>
                <a:gd name="T77" fmla="*/ 4564 h 4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0" h="4665">
                  <a:moveTo>
                    <a:pt x="1274" y="4564"/>
                  </a:moveTo>
                  <a:cubicBezTo>
                    <a:pt x="1298" y="4599"/>
                    <a:pt x="1314" y="4632"/>
                    <a:pt x="1320" y="4665"/>
                  </a:cubicBezTo>
                  <a:cubicBezTo>
                    <a:pt x="1313" y="4665"/>
                    <a:pt x="1309" y="4665"/>
                    <a:pt x="1302" y="4665"/>
                  </a:cubicBezTo>
                  <a:cubicBezTo>
                    <a:pt x="1276" y="4532"/>
                    <a:pt x="1133" y="4430"/>
                    <a:pt x="1032" y="4355"/>
                  </a:cubicBezTo>
                  <a:cubicBezTo>
                    <a:pt x="870" y="4234"/>
                    <a:pt x="694" y="4131"/>
                    <a:pt x="523" y="4023"/>
                  </a:cubicBezTo>
                  <a:cubicBezTo>
                    <a:pt x="407" y="3950"/>
                    <a:pt x="289" y="3877"/>
                    <a:pt x="181" y="3791"/>
                  </a:cubicBezTo>
                  <a:cubicBezTo>
                    <a:pt x="112" y="3736"/>
                    <a:pt x="25" y="3666"/>
                    <a:pt x="0" y="3577"/>
                  </a:cubicBezTo>
                  <a:cubicBezTo>
                    <a:pt x="0" y="3577"/>
                    <a:pt x="0" y="3576"/>
                    <a:pt x="0" y="3576"/>
                  </a:cubicBezTo>
                  <a:cubicBezTo>
                    <a:pt x="9" y="3392"/>
                    <a:pt x="300" y="3246"/>
                    <a:pt x="429" y="3162"/>
                  </a:cubicBezTo>
                  <a:cubicBezTo>
                    <a:pt x="592" y="3055"/>
                    <a:pt x="763" y="2958"/>
                    <a:pt x="925" y="2852"/>
                  </a:cubicBezTo>
                  <a:cubicBezTo>
                    <a:pt x="985" y="2812"/>
                    <a:pt x="1046" y="2771"/>
                    <a:pt x="1100" y="2726"/>
                  </a:cubicBezTo>
                  <a:cubicBezTo>
                    <a:pt x="1160" y="2677"/>
                    <a:pt x="1234" y="2616"/>
                    <a:pt x="1259" y="2537"/>
                  </a:cubicBezTo>
                  <a:cubicBezTo>
                    <a:pt x="1280" y="2472"/>
                    <a:pt x="1238" y="2420"/>
                    <a:pt x="1206" y="2368"/>
                  </a:cubicBezTo>
                  <a:cubicBezTo>
                    <a:pt x="1177" y="2322"/>
                    <a:pt x="1148" y="2275"/>
                    <a:pt x="1117" y="2230"/>
                  </a:cubicBezTo>
                  <a:cubicBezTo>
                    <a:pt x="1075" y="2169"/>
                    <a:pt x="1026" y="2112"/>
                    <a:pt x="972" y="2065"/>
                  </a:cubicBezTo>
                  <a:cubicBezTo>
                    <a:pt x="907" y="2009"/>
                    <a:pt x="834" y="1958"/>
                    <a:pt x="762" y="1906"/>
                  </a:cubicBezTo>
                  <a:cubicBezTo>
                    <a:pt x="688" y="1852"/>
                    <a:pt x="575" y="1785"/>
                    <a:pt x="540" y="1694"/>
                  </a:cubicBezTo>
                  <a:cubicBezTo>
                    <a:pt x="482" y="1544"/>
                    <a:pt x="492" y="1341"/>
                    <a:pt x="495" y="1185"/>
                  </a:cubicBezTo>
                  <a:cubicBezTo>
                    <a:pt x="499" y="946"/>
                    <a:pt x="628" y="710"/>
                    <a:pt x="779" y="528"/>
                  </a:cubicBezTo>
                  <a:cubicBezTo>
                    <a:pt x="899" y="385"/>
                    <a:pt x="1062" y="208"/>
                    <a:pt x="1060" y="8"/>
                  </a:cubicBezTo>
                  <a:cubicBezTo>
                    <a:pt x="1060" y="5"/>
                    <a:pt x="1060" y="3"/>
                    <a:pt x="1060" y="0"/>
                  </a:cubicBezTo>
                  <a:cubicBezTo>
                    <a:pt x="1067" y="2"/>
                    <a:pt x="1071" y="3"/>
                    <a:pt x="1078" y="5"/>
                  </a:cubicBezTo>
                  <a:cubicBezTo>
                    <a:pt x="1084" y="208"/>
                    <a:pt x="919" y="386"/>
                    <a:pt x="798" y="530"/>
                  </a:cubicBezTo>
                  <a:cubicBezTo>
                    <a:pt x="647" y="710"/>
                    <a:pt x="519" y="945"/>
                    <a:pt x="515" y="1183"/>
                  </a:cubicBezTo>
                  <a:cubicBezTo>
                    <a:pt x="512" y="1338"/>
                    <a:pt x="502" y="1540"/>
                    <a:pt x="560" y="1690"/>
                  </a:cubicBezTo>
                  <a:cubicBezTo>
                    <a:pt x="595" y="1781"/>
                    <a:pt x="707" y="1849"/>
                    <a:pt x="782" y="1903"/>
                  </a:cubicBezTo>
                  <a:cubicBezTo>
                    <a:pt x="853" y="1955"/>
                    <a:pt x="926" y="2007"/>
                    <a:pt x="990" y="2063"/>
                  </a:cubicBezTo>
                  <a:cubicBezTo>
                    <a:pt x="1044" y="2111"/>
                    <a:pt x="1092" y="2169"/>
                    <a:pt x="1134" y="2230"/>
                  </a:cubicBezTo>
                  <a:cubicBezTo>
                    <a:pt x="1164" y="2276"/>
                    <a:pt x="1193" y="2322"/>
                    <a:pt x="1221" y="2369"/>
                  </a:cubicBezTo>
                  <a:cubicBezTo>
                    <a:pt x="1254" y="2421"/>
                    <a:pt x="1295" y="2473"/>
                    <a:pt x="1275" y="2538"/>
                  </a:cubicBezTo>
                  <a:cubicBezTo>
                    <a:pt x="1250" y="2617"/>
                    <a:pt x="1176" y="2678"/>
                    <a:pt x="1117" y="2727"/>
                  </a:cubicBezTo>
                  <a:cubicBezTo>
                    <a:pt x="1063" y="2772"/>
                    <a:pt x="1002" y="2813"/>
                    <a:pt x="943" y="2853"/>
                  </a:cubicBezTo>
                  <a:cubicBezTo>
                    <a:pt x="783" y="2959"/>
                    <a:pt x="612" y="3056"/>
                    <a:pt x="451" y="3163"/>
                  </a:cubicBezTo>
                  <a:cubicBezTo>
                    <a:pt x="322" y="3248"/>
                    <a:pt x="33" y="3394"/>
                    <a:pt x="25" y="3577"/>
                  </a:cubicBezTo>
                  <a:cubicBezTo>
                    <a:pt x="25" y="3577"/>
                    <a:pt x="25" y="3578"/>
                    <a:pt x="25" y="3578"/>
                  </a:cubicBezTo>
                  <a:cubicBezTo>
                    <a:pt x="50" y="3667"/>
                    <a:pt x="136" y="3737"/>
                    <a:pt x="205" y="3792"/>
                  </a:cubicBezTo>
                  <a:cubicBezTo>
                    <a:pt x="313" y="3878"/>
                    <a:pt x="430" y="3951"/>
                    <a:pt x="546" y="4024"/>
                  </a:cubicBezTo>
                  <a:cubicBezTo>
                    <a:pt x="689" y="4114"/>
                    <a:pt x="835" y="4202"/>
                    <a:pt x="974" y="4299"/>
                  </a:cubicBezTo>
                  <a:cubicBezTo>
                    <a:pt x="1082" y="4374"/>
                    <a:pt x="1198" y="4456"/>
                    <a:pt x="1274" y="45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88"/>
            <p:cNvSpPr>
              <a:spLocks/>
            </p:cNvSpPr>
            <p:nvPr userDrawn="1"/>
          </p:nvSpPr>
          <p:spPr bwMode="auto">
            <a:xfrm>
              <a:off x="2953" y="2895"/>
              <a:ext cx="549" cy="1409"/>
            </a:xfrm>
            <a:custGeom>
              <a:avLst/>
              <a:gdLst>
                <a:gd name="T0" fmla="*/ 1752 w 1758"/>
                <a:gd name="T1" fmla="*/ 4490 h 4513"/>
                <a:gd name="T2" fmla="*/ 1758 w 1758"/>
                <a:gd name="T3" fmla="*/ 4512 h 4513"/>
                <a:gd name="T4" fmla="*/ 1740 w 1758"/>
                <a:gd name="T5" fmla="*/ 4513 h 4513"/>
                <a:gd name="T6" fmla="*/ 1456 w 1758"/>
                <a:gd name="T7" fmla="*/ 4222 h 4513"/>
                <a:gd name="T8" fmla="*/ 891 w 1758"/>
                <a:gd name="T9" fmla="*/ 3909 h 4513"/>
                <a:gd name="T10" fmla="*/ 474 w 1758"/>
                <a:gd name="T11" fmla="*/ 3684 h 4513"/>
                <a:gd name="T12" fmla="*/ 194 w 1758"/>
                <a:gd name="T13" fmla="*/ 3473 h 4513"/>
                <a:gd name="T14" fmla="*/ 1038 w 1758"/>
                <a:gd name="T15" fmla="*/ 2829 h 4513"/>
                <a:gd name="T16" fmla="*/ 1397 w 1758"/>
                <a:gd name="T17" fmla="*/ 2642 h 4513"/>
                <a:gd name="T18" fmla="*/ 1677 w 1758"/>
                <a:gd name="T19" fmla="*/ 2289 h 4513"/>
                <a:gd name="T20" fmla="*/ 1470 w 1758"/>
                <a:gd name="T21" fmla="*/ 1921 h 4513"/>
                <a:gd name="T22" fmla="*/ 1246 w 1758"/>
                <a:gd name="T23" fmla="*/ 1740 h 4513"/>
                <a:gd name="T24" fmla="*/ 958 w 1758"/>
                <a:gd name="T25" fmla="*/ 1538 h 4513"/>
                <a:gd name="T26" fmla="*/ 880 w 1758"/>
                <a:gd name="T27" fmla="*/ 1173 h 4513"/>
                <a:gd name="T28" fmla="*/ 1212 w 1758"/>
                <a:gd name="T29" fmla="*/ 516 h 4513"/>
                <a:gd name="T30" fmla="*/ 1525 w 1758"/>
                <a:gd name="T31" fmla="*/ 0 h 4513"/>
                <a:gd name="T32" fmla="*/ 1543 w 1758"/>
                <a:gd name="T33" fmla="*/ 6 h 4513"/>
                <a:gd name="T34" fmla="*/ 1232 w 1758"/>
                <a:gd name="T35" fmla="*/ 517 h 4513"/>
                <a:gd name="T36" fmla="*/ 901 w 1758"/>
                <a:gd name="T37" fmla="*/ 1170 h 4513"/>
                <a:gd name="T38" fmla="*/ 979 w 1758"/>
                <a:gd name="T39" fmla="*/ 1533 h 4513"/>
                <a:gd name="T40" fmla="*/ 1265 w 1758"/>
                <a:gd name="T41" fmla="*/ 1737 h 4513"/>
                <a:gd name="T42" fmla="*/ 1488 w 1758"/>
                <a:gd name="T43" fmla="*/ 1919 h 4513"/>
                <a:gd name="T44" fmla="*/ 1692 w 1758"/>
                <a:gd name="T45" fmla="*/ 2291 h 4513"/>
                <a:gd name="T46" fmla="*/ 1415 w 1758"/>
                <a:gd name="T47" fmla="*/ 2644 h 4513"/>
                <a:gd name="T48" fmla="*/ 1057 w 1758"/>
                <a:gd name="T49" fmla="*/ 2831 h 4513"/>
                <a:gd name="T50" fmla="*/ 219 w 1758"/>
                <a:gd name="T51" fmla="*/ 3474 h 4513"/>
                <a:gd name="T52" fmla="*/ 498 w 1758"/>
                <a:gd name="T53" fmla="*/ 3685 h 4513"/>
                <a:gd name="T54" fmla="*/ 913 w 1758"/>
                <a:gd name="T55" fmla="*/ 3909 h 4513"/>
                <a:gd name="T56" fmla="*/ 1456 w 1758"/>
                <a:gd name="T57" fmla="*/ 4210 h 4513"/>
                <a:gd name="T58" fmla="*/ 1752 w 1758"/>
                <a:gd name="T59" fmla="*/ 4490 h 4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58" h="4513">
                  <a:moveTo>
                    <a:pt x="1752" y="4490"/>
                  </a:moveTo>
                  <a:cubicBezTo>
                    <a:pt x="1754" y="4498"/>
                    <a:pt x="1757" y="4505"/>
                    <a:pt x="1758" y="4512"/>
                  </a:cubicBezTo>
                  <a:cubicBezTo>
                    <a:pt x="1751" y="4512"/>
                    <a:pt x="1747" y="4512"/>
                    <a:pt x="1740" y="4513"/>
                  </a:cubicBezTo>
                  <a:cubicBezTo>
                    <a:pt x="1710" y="4383"/>
                    <a:pt x="1559" y="4289"/>
                    <a:pt x="1456" y="4222"/>
                  </a:cubicBezTo>
                  <a:cubicBezTo>
                    <a:pt x="1276" y="4104"/>
                    <a:pt x="1082" y="4007"/>
                    <a:pt x="891" y="3909"/>
                  </a:cubicBezTo>
                  <a:cubicBezTo>
                    <a:pt x="751" y="3836"/>
                    <a:pt x="610" y="3765"/>
                    <a:pt x="474" y="3684"/>
                  </a:cubicBezTo>
                  <a:cubicBezTo>
                    <a:pt x="375" y="3626"/>
                    <a:pt x="268" y="3559"/>
                    <a:pt x="194" y="3473"/>
                  </a:cubicBezTo>
                  <a:cubicBezTo>
                    <a:pt x="0" y="3246"/>
                    <a:pt x="916" y="2888"/>
                    <a:pt x="1038" y="2829"/>
                  </a:cubicBezTo>
                  <a:cubicBezTo>
                    <a:pt x="1159" y="2771"/>
                    <a:pt x="1283" y="2711"/>
                    <a:pt x="1397" y="2642"/>
                  </a:cubicBezTo>
                  <a:cubicBezTo>
                    <a:pt x="1525" y="2566"/>
                    <a:pt x="1717" y="2465"/>
                    <a:pt x="1677" y="2289"/>
                  </a:cubicBezTo>
                  <a:cubicBezTo>
                    <a:pt x="1644" y="2148"/>
                    <a:pt x="1568" y="2020"/>
                    <a:pt x="1470" y="1921"/>
                  </a:cubicBezTo>
                  <a:cubicBezTo>
                    <a:pt x="1404" y="1854"/>
                    <a:pt x="1325" y="1794"/>
                    <a:pt x="1246" y="1740"/>
                  </a:cubicBezTo>
                  <a:cubicBezTo>
                    <a:pt x="1151" y="1675"/>
                    <a:pt x="1043" y="1618"/>
                    <a:pt x="958" y="1538"/>
                  </a:cubicBezTo>
                  <a:cubicBezTo>
                    <a:pt x="865" y="1449"/>
                    <a:pt x="875" y="1290"/>
                    <a:pt x="880" y="1173"/>
                  </a:cubicBezTo>
                  <a:cubicBezTo>
                    <a:pt x="893" y="933"/>
                    <a:pt x="1053" y="694"/>
                    <a:pt x="1212" y="516"/>
                  </a:cubicBezTo>
                  <a:cubicBezTo>
                    <a:pt x="1332" y="382"/>
                    <a:pt x="1537" y="200"/>
                    <a:pt x="1525" y="0"/>
                  </a:cubicBezTo>
                  <a:cubicBezTo>
                    <a:pt x="1533" y="3"/>
                    <a:pt x="1536" y="4"/>
                    <a:pt x="1543" y="6"/>
                  </a:cubicBezTo>
                  <a:cubicBezTo>
                    <a:pt x="1556" y="204"/>
                    <a:pt x="1351" y="385"/>
                    <a:pt x="1232" y="517"/>
                  </a:cubicBezTo>
                  <a:cubicBezTo>
                    <a:pt x="1073" y="693"/>
                    <a:pt x="913" y="931"/>
                    <a:pt x="901" y="1170"/>
                  </a:cubicBezTo>
                  <a:cubicBezTo>
                    <a:pt x="895" y="1286"/>
                    <a:pt x="886" y="1445"/>
                    <a:pt x="979" y="1533"/>
                  </a:cubicBezTo>
                  <a:cubicBezTo>
                    <a:pt x="1063" y="1613"/>
                    <a:pt x="1171" y="1671"/>
                    <a:pt x="1265" y="1737"/>
                  </a:cubicBezTo>
                  <a:cubicBezTo>
                    <a:pt x="1344" y="1791"/>
                    <a:pt x="1422" y="1852"/>
                    <a:pt x="1488" y="1919"/>
                  </a:cubicBezTo>
                  <a:cubicBezTo>
                    <a:pt x="1585" y="2020"/>
                    <a:pt x="1660" y="2149"/>
                    <a:pt x="1692" y="2291"/>
                  </a:cubicBezTo>
                  <a:cubicBezTo>
                    <a:pt x="1732" y="2466"/>
                    <a:pt x="1542" y="2567"/>
                    <a:pt x="1415" y="2644"/>
                  </a:cubicBezTo>
                  <a:cubicBezTo>
                    <a:pt x="1301" y="2712"/>
                    <a:pt x="1178" y="2772"/>
                    <a:pt x="1057" y="2831"/>
                  </a:cubicBezTo>
                  <a:cubicBezTo>
                    <a:pt x="935" y="2889"/>
                    <a:pt x="26" y="3246"/>
                    <a:pt x="219" y="3474"/>
                  </a:cubicBezTo>
                  <a:cubicBezTo>
                    <a:pt x="292" y="3560"/>
                    <a:pt x="399" y="3627"/>
                    <a:pt x="498" y="3685"/>
                  </a:cubicBezTo>
                  <a:cubicBezTo>
                    <a:pt x="633" y="3765"/>
                    <a:pt x="774" y="3837"/>
                    <a:pt x="913" y="3909"/>
                  </a:cubicBezTo>
                  <a:cubicBezTo>
                    <a:pt x="1097" y="4004"/>
                    <a:pt x="1283" y="4097"/>
                    <a:pt x="1456" y="4210"/>
                  </a:cubicBezTo>
                  <a:cubicBezTo>
                    <a:pt x="1563" y="4279"/>
                    <a:pt x="1704" y="4365"/>
                    <a:pt x="1752" y="4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89"/>
            <p:cNvSpPr>
              <a:spLocks/>
            </p:cNvSpPr>
            <p:nvPr userDrawn="1"/>
          </p:nvSpPr>
          <p:spPr bwMode="auto">
            <a:xfrm>
              <a:off x="3001" y="2943"/>
              <a:ext cx="615" cy="1360"/>
            </a:xfrm>
            <a:custGeom>
              <a:avLst/>
              <a:gdLst>
                <a:gd name="T0" fmla="*/ 1971 w 1971"/>
                <a:gd name="T1" fmla="*/ 4355 h 4355"/>
                <a:gd name="T2" fmla="*/ 1952 w 1971"/>
                <a:gd name="T3" fmla="*/ 4355 h 4355"/>
                <a:gd name="T4" fmla="*/ 1649 w 1971"/>
                <a:gd name="T5" fmla="*/ 4084 h 4355"/>
                <a:gd name="T6" fmla="*/ 1024 w 1971"/>
                <a:gd name="T7" fmla="*/ 3790 h 4355"/>
                <a:gd name="T8" fmla="*/ 153 w 1971"/>
                <a:gd name="T9" fmla="*/ 3364 h 4355"/>
                <a:gd name="T10" fmla="*/ 89 w 1971"/>
                <a:gd name="T11" fmla="*/ 3196 h 4355"/>
                <a:gd name="T12" fmla="*/ 299 w 1971"/>
                <a:gd name="T13" fmla="*/ 3039 h 4355"/>
                <a:gd name="T14" fmla="*/ 1097 w 1971"/>
                <a:gd name="T15" fmla="*/ 2711 h 4355"/>
                <a:gd name="T16" fmla="*/ 1479 w 1971"/>
                <a:gd name="T17" fmla="*/ 2553 h 4355"/>
                <a:gd name="T18" fmla="*/ 1900 w 1971"/>
                <a:gd name="T19" fmla="*/ 2191 h 4355"/>
                <a:gd name="T20" fmla="*/ 1731 w 1971"/>
                <a:gd name="T21" fmla="*/ 1794 h 4355"/>
                <a:gd name="T22" fmla="*/ 1498 w 1971"/>
                <a:gd name="T23" fmla="*/ 1586 h 4355"/>
                <a:gd name="T24" fmla="*/ 1162 w 1971"/>
                <a:gd name="T25" fmla="*/ 1375 h 4355"/>
                <a:gd name="T26" fmla="*/ 1044 w 1971"/>
                <a:gd name="T27" fmla="*/ 1116 h 4355"/>
                <a:gd name="T28" fmla="*/ 1442 w 1971"/>
                <a:gd name="T29" fmla="*/ 450 h 4355"/>
                <a:gd name="T30" fmla="*/ 1681 w 1971"/>
                <a:gd name="T31" fmla="*/ 197 h 4355"/>
                <a:gd name="T32" fmla="*/ 1770 w 1971"/>
                <a:gd name="T33" fmla="*/ 0 h 4355"/>
                <a:gd name="T34" fmla="*/ 1788 w 1971"/>
                <a:gd name="T35" fmla="*/ 5 h 4355"/>
                <a:gd name="T36" fmla="*/ 1700 w 1971"/>
                <a:gd name="T37" fmla="*/ 200 h 4355"/>
                <a:gd name="T38" fmla="*/ 1461 w 1971"/>
                <a:gd name="T39" fmla="*/ 450 h 4355"/>
                <a:gd name="T40" fmla="*/ 1065 w 1971"/>
                <a:gd name="T41" fmla="*/ 1111 h 4355"/>
                <a:gd name="T42" fmla="*/ 1183 w 1971"/>
                <a:gd name="T43" fmla="*/ 1369 h 4355"/>
                <a:gd name="T44" fmla="*/ 1516 w 1971"/>
                <a:gd name="T45" fmla="*/ 1583 h 4355"/>
                <a:gd name="T46" fmla="*/ 1748 w 1971"/>
                <a:gd name="T47" fmla="*/ 1793 h 4355"/>
                <a:gd name="T48" fmla="*/ 1915 w 1971"/>
                <a:gd name="T49" fmla="*/ 2193 h 4355"/>
                <a:gd name="T50" fmla="*/ 1497 w 1971"/>
                <a:gd name="T51" fmla="*/ 2554 h 4355"/>
                <a:gd name="T52" fmla="*/ 1116 w 1971"/>
                <a:gd name="T53" fmla="*/ 2713 h 4355"/>
                <a:gd name="T54" fmla="*/ 323 w 1971"/>
                <a:gd name="T55" fmla="*/ 3041 h 4355"/>
                <a:gd name="T56" fmla="*/ 177 w 1971"/>
                <a:gd name="T57" fmla="*/ 3364 h 4355"/>
                <a:gd name="T58" fmla="*/ 1046 w 1971"/>
                <a:gd name="T59" fmla="*/ 3790 h 4355"/>
                <a:gd name="T60" fmla="*/ 1669 w 1971"/>
                <a:gd name="T61" fmla="*/ 4084 h 4355"/>
                <a:gd name="T62" fmla="*/ 1971 w 1971"/>
                <a:gd name="T63" fmla="*/ 4355 h 4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71" h="4355">
                  <a:moveTo>
                    <a:pt x="1971" y="4355"/>
                  </a:moveTo>
                  <a:cubicBezTo>
                    <a:pt x="1963" y="4355"/>
                    <a:pt x="1960" y="4355"/>
                    <a:pt x="1952" y="4355"/>
                  </a:cubicBezTo>
                  <a:cubicBezTo>
                    <a:pt x="1918" y="4228"/>
                    <a:pt x="1753" y="4143"/>
                    <a:pt x="1649" y="4084"/>
                  </a:cubicBezTo>
                  <a:cubicBezTo>
                    <a:pt x="1449" y="3970"/>
                    <a:pt x="1235" y="3880"/>
                    <a:pt x="1024" y="3790"/>
                  </a:cubicBezTo>
                  <a:cubicBezTo>
                    <a:pt x="736" y="3666"/>
                    <a:pt x="402" y="3556"/>
                    <a:pt x="153" y="3364"/>
                  </a:cubicBezTo>
                  <a:cubicBezTo>
                    <a:pt x="95" y="3319"/>
                    <a:pt x="45" y="3268"/>
                    <a:pt x="89" y="3196"/>
                  </a:cubicBezTo>
                  <a:cubicBezTo>
                    <a:pt x="134" y="3123"/>
                    <a:pt x="227" y="3078"/>
                    <a:pt x="299" y="3039"/>
                  </a:cubicBezTo>
                  <a:cubicBezTo>
                    <a:pt x="553" y="2905"/>
                    <a:pt x="830" y="2815"/>
                    <a:pt x="1097" y="2711"/>
                  </a:cubicBezTo>
                  <a:cubicBezTo>
                    <a:pt x="1225" y="2662"/>
                    <a:pt x="1355" y="2611"/>
                    <a:pt x="1479" y="2553"/>
                  </a:cubicBezTo>
                  <a:cubicBezTo>
                    <a:pt x="1626" y="2484"/>
                    <a:pt x="1892" y="2386"/>
                    <a:pt x="1900" y="2191"/>
                  </a:cubicBezTo>
                  <a:cubicBezTo>
                    <a:pt x="1907" y="2043"/>
                    <a:pt x="1820" y="1899"/>
                    <a:pt x="1731" y="1794"/>
                  </a:cubicBezTo>
                  <a:cubicBezTo>
                    <a:pt x="1664" y="1715"/>
                    <a:pt x="1583" y="1646"/>
                    <a:pt x="1498" y="1586"/>
                  </a:cubicBezTo>
                  <a:cubicBezTo>
                    <a:pt x="1391" y="1511"/>
                    <a:pt x="1270" y="1451"/>
                    <a:pt x="1162" y="1375"/>
                  </a:cubicBezTo>
                  <a:cubicBezTo>
                    <a:pt x="1058" y="1301"/>
                    <a:pt x="1030" y="1239"/>
                    <a:pt x="1044" y="1116"/>
                  </a:cubicBezTo>
                  <a:cubicBezTo>
                    <a:pt x="1072" y="872"/>
                    <a:pt x="1278" y="629"/>
                    <a:pt x="1442" y="450"/>
                  </a:cubicBezTo>
                  <a:cubicBezTo>
                    <a:pt x="1520" y="364"/>
                    <a:pt x="1606" y="284"/>
                    <a:pt x="1681" y="197"/>
                  </a:cubicBezTo>
                  <a:cubicBezTo>
                    <a:pt x="1729" y="141"/>
                    <a:pt x="1778" y="78"/>
                    <a:pt x="1770" y="0"/>
                  </a:cubicBezTo>
                  <a:cubicBezTo>
                    <a:pt x="1777" y="2"/>
                    <a:pt x="1781" y="3"/>
                    <a:pt x="1788" y="5"/>
                  </a:cubicBezTo>
                  <a:cubicBezTo>
                    <a:pt x="1797" y="83"/>
                    <a:pt x="1748" y="145"/>
                    <a:pt x="1700" y="200"/>
                  </a:cubicBezTo>
                  <a:cubicBezTo>
                    <a:pt x="1624" y="286"/>
                    <a:pt x="1539" y="365"/>
                    <a:pt x="1461" y="450"/>
                  </a:cubicBezTo>
                  <a:cubicBezTo>
                    <a:pt x="1298" y="627"/>
                    <a:pt x="1093" y="869"/>
                    <a:pt x="1065" y="1111"/>
                  </a:cubicBezTo>
                  <a:cubicBezTo>
                    <a:pt x="1050" y="1234"/>
                    <a:pt x="1079" y="1295"/>
                    <a:pt x="1183" y="1369"/>
                  </a:cubicBezTo>
                  <a:cubicBezTo>
                    <a:pt x="1290" y="1446"/>
                    <a:pt x="1411" y="1507"/>
                    <a:pt x="1516" y="1583"/>
                  </a:cubicBezTo>
                  <a:cubicBezTo>
                    <a:pt x="1601" y="1644"/>
                    <a:pt x="1682" y="1713"/>
                    <a:pt x="1748" y="1793"/>
                  </a:cubicBezTo>
                  <a:cubicBezTo>
                    <a:pt x="1837" y="1899"/>
                    <a:pt x="1922" y="2044"/>
                    <a:pt x="1915" y="2193"/>
                  </a:cubicBezTo>
                  <a:cubicBezTo>
                    <a:pt x="1906" y="2388"/>
                    <a:pt x="1644" y="2485"/>
                    <a:pt x="1497" y="2554"/>
                  </a:cubicBezTo>
                  <a:cubicBezTo>
                    <a:pt x="1373" y="2612"/>
                    <a:pt x="1244" y="2663"/>
                    <a:pt x="1116" y="2713"/>
                  </a:cubicBezTo>
                  <a:cubicBezTo>
                    <a:pt x="851" y="2816"/>
                    <a:pt x="575" y="2907"/>
                    <a:pt x="323" y="3041"/>
                  </a:cubicBezTo>
                  <a:cubicBezTo>
                    <a:pt x="188" y="3112"/>
                    <a:pt x="0" y="3227"/>
                    <a:pt x="177" y="3364"/>
                  </a:cubicBezTo>
                  <a:cubicBezTo>
                    <a:pt x="426" y="3556"/>
                    <a:pt x="759" y="3666"/>
                    <a:pt x="1046" y="3790"/>
                  </a:cubicBezTo>
                  <a:cubicBezTo>
                    <a:pt x="1256" y="3880"/>
                    <a:pt x="1469" y="3970"/>
                    <a:pt x="1669" y="4084"/>
                  </a:cubicBezTo>
                  <a:cubicBezTo>
                    <a:pt x="1773" y="4143"/>
                    <a:pt x="1936" y="4228"/>
                    <a:pt x="1971" y="4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90"/>
            <p:cNvSpPr>
              <a:spLocks/>
            </p:cNvSpPr>
            <p:nvPr userDrawn="1"/>
          </p:nvSpPr>
          <p:spPr bwMode="auto">
            <a:xfrm>
              <a:off x="3029" y="2989"/>
              <a:ext cx="701" cy="1314"/>
            </a:xfrm>
            <a:custGeom>
              <a:avLst/>
              <a:gdLst>
                <a:gd name="T0" fmla="*/ 2244 w 2244"/>
                <a:gd name="T1" fmla="*/ 4207 h 4207"/>
                <a:gd name="T2" fmla="*/ 2226 w 2244"/>
                <a:gd name="T3" fmla="*/ 4207 h 4207"/>
                <a:gd name="T4" fmla="*/ 1901 w 2244"/>
                <a:gd name="T5" fmla="*/ 3954 h 4207"/>
                <a:gd name="T6" fmla="*/ 1215 w 2244"/>
                <a:gd name="T7" fmla="*/ 3678 h 4207"/>
                <a:gd name="T8" fmla="*/ 185 w 2244"/>
                <a:gd name="T9" fmla="*/ 3267 h 4207"/>
                <a:gd name="T10" fmla="*/ 85 w 2244"/>
                <a:gd name="T11" fmla="*/ 3065 h 4207"/>
                <a:gd name="T12" fmla="*/ 452 w 2244"/>
                <a:gd name="T13" fmla="*/ 2878 h 4207"/>
                <a:gd name="T14" fmla="*/ 1310 w 2244"/>
                <a:gd name="T15" fmla="*/ 2589 h 4207"/>
                <a:gd name="T16" fmla="*/ 1625 w 2244"/>
                <a:gd name="T17" fmla="*/ 2477 h 4207"/>
                <a:gd name="T18" fmla="*/ 2179 w 2244"/>
                <a:gd name="T19" fmla="*/ 2123 h 4207"/>
                <a:gd name="T20" fmla="*/ 2029 w 2244"/>
                <a:gd name="T21" fmla="*/ 1691 h 4207"/>
                <a:gd name="T22" fmla="*/ 1794 w 2244"/>
                <a:gd name="T23" fmla="*/ 1464 h 4207"/>
                <a:gd name="T24" fmla="*/ 1426 w 2244"/>
                <a:gd name="T25" fmla="*/ 1228 h 4207"/>
                <a:gd name="T26" fmla="*/ 1272 w 2244"/>
                <a:gd name="T27" fmla="*/ 1013 h 4207"/>
                <a:gd name="T28" fmla="*/ 1738 w 2244"/>
                <a:gd name="T29" fmla="*/ 377 h 4207"/>
                <a:gd name="T30" fmla="*/ 1995 w 2244"/>
                <a:gd name="T31" fmla="*/ 156 h 4207"/>
                <a:gd name="T32" fmla="*/ 2079 w 2244"/>
                <a:gd name="T33" fmla="*/ 0 h 4207"/>
                <a:gd name="T34" fmla="*/ 2097 w 2244"/>
                <a:gd name="T35" fmla="*/ 6 h 4207"/>
                <a:gd name="T36" fmla="*/ 2014 w 2244"/>
                <a:gd name="T37" fmla="*/ 158 h 4207"/>
                <a:gd name="T38" fmla="*/ 1758 w 2244"/>
                <a:gd name="T39" fmla="*/ 376 h 4207"/>
                <a:gd name="T40" fmla="*/ 1293 w 2244"/>
                <a:gd name="T41" fmla="*/ 1007 h 4207"/>
                <a:gd name="T42" fmla="*/ 1447 w 2244"/>
                <a:gd name="T43" fmla="*/ 1223 h 4207"/>
                <a:gd name="T44" fmla="*/ 1812 w 2244"/>
                <a:gd name="T45" fmla="*/ 1461 h 4207"/>
                <a:gd name="T46" fmla="*/ 2045 w 2244"/>
                <a:gd name="T47" fmla="*/ 1690 h 4207"/>
                <a:gd name="T48" fmla="*/ 2202 w 2244"/>
                <a:gd name="T49" fmla="*/ 2071 h 4207"/>
                <a:gd name="T50" fmla="*/ 2194 w 2244"/>
                <a:gd name="T51" fmla="*/ 2125 h 4207"/>
                <a:gd name="T52" fmla="*/ 1643 w 2244"/>
                <a:gd name="T53" fmla="*/ 2479 h 4207"/>
                <a:gd name="T54" fmla="*/ 1330 w 2244"/>
                <a:gd name="T55" fmla="*/ 2590 h 4207"/>
                <a:gd name="T56" fmla="*/ 475 w 2244"/>
                <a:gd name="T57" fmla="*/ 2879 h 4207"/>
                <a:gd name="T58" fmla="*/ 110 w 2244"/>
                <a:gd name="T59" fmla="*/ 3066 h 4207"/>
                <a:gd name="T60" fmla="*/ 209 w 2244"/>
                <a:gd name="T61" fmla="*/ 3267 h 4207"/>
                <a:gd name="T62" fmla="*/ 1237 w 2244"/>
                <a:gd name="T63" fmla="*/ 3678 h 4207"/>
                <a:gd name="T64" fmla="*/ 1920 w 2244"/>
                <a:gd name="T65" fmla="*/ 3954 h 4207"/>
                <a:gd name="T66" fmla="*/ 2244 w 2244"/>
                <a:gd name="T67" fmla="*/ 4207 h 4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44" h="4207">
                  <a:moveTo>
                    <a:pt x="2244" y="4207"/>
                  </a:moveTo>
                  <a:cubicBezTo>
                    <a:pt x="2237" y="4207"/>
                    <a:pt x="2233" y="4207"/>
                    <a:pt x="2226" y="4207"/>
                  </a:cubicBezTo>
                  <a:cubicBezTo>
                    <a:pt x="2184" y="4081"/>
                    <a:pt x="2009" y="4007"/>
                    <a:pt x="1901" y="3954"/>
                  </a:cubicBezTo>
                  <a:cubicBezTo>
                    <a:pt x="1680" y="3845"/>
                    <a:pt x="1446" y="3762"/>
                    <a:pt x="1215" y="3678"/>
                  </a:cubicBezTo>
                  <a:cubicBezTo>
                    <a:pt x="872" y="3554"/>
                    <a:pt x="494" y="3451"/>
                    <a:pt x="185" y="3267"/>
                  </a:cubicBezTo>
                  <a:cubicBezTo>
                    <a:pt x="110" y="3222"/>
                    <a:pt x="0" y="3154"/>
                    <a:pt x="85" y="3065"/>
                  </a:cubicBezTo>
                  <a:cubicBezTo>
                    <a:pt x="176" y="2970"/>
                    <a:pt x="333" y="2923"/>
                    <a:pt x="452" y="2878"/>
                  </a:cubicBezTo>
                  <a:cubicBezTo>
                    <a:pt x="733" y="2771"/>
                    <a:pt x="1024" y="2684"/>
                    <a:pt x="1310" y="2589"/>
                  </a:cubicBezTo>
                  <a:cubicBezTo>
                    <a:pt x="1416" y="2553"/>
                    <a:pt x="1522" y="2517"/>
                    <a:pt x="1625" y="2477"/>
                  </a:cubicBezTo>
                  <a:cubicBezTo>
                    <a:pt x="1790" y="2415"/>
                    <a:pt x="2123" y="2323"/>
                    <a:pt x="2179" y="2123"/>
                  </a:cubicBezTo>
                  <a:cubicBezTo>
                    <a:pt x="2221" y="1972"/>
                    <a:pt x="2114" y="1802"/>
                    <a:pt x="2029" y="1691"/>
                  </a:cubicBezTo>
                  <a:cubicBezTo>
                    <a:pt x="1962" y="1605"/>
                    <a:pt x="1881" y="1530"/>
                    <a:pt x="1794" y="1464"/>
                  </a:cubicBezTo>
                  <a:cubicBezTo>
                    <a:pt x="1679" y="1377"/>
                    <a:pt x="1549" y="1308"/>
                    <a:pt x="1426" y="1228"/>
                  </a:cubicBezTo>
                  <a:cubicBezTo>
                    <a:pt x="1356" y="1183"/>
                    <a:pt x="1243" y="1113"/>
                    <a:pt x="1272" y="1013"/>
                  </a:cubicBezTo>
                  <a:cubicBezTo>
                    <a:pt x="1344" y="770"/>
                    <a:pt x="1558" y="544"/>
                    <a:pt x="1738" y="377"/>
                  </a:cubicBezTo>
                  <a:cubicBezTo>
                    <a:pt x="1821" y="300"/>
                    <a:pt x="1910" y="231"/>
                    <a:pt x="1995" y="156"/>
                  </a:cubicBezTo>
                  <a:cubicBezTo>
                    <a:pt x="2040" y="116"/>
                    <a:pt x="2094" y="68"/>
                    <a:pt x="2079" y="0"/>
                  </a:cubicBezTo>
                  <a:cubicBezTo>
                    <a:pt x="2086" y="3"/>
                    <a:pt x="2090" y="4"/>
                    <a:pt x="2097" y="6"/>
                  </a:cubicBezTo>
                  <a:cubicBezTo>
                    <a:pt x="2112" y="72"/>
                    <a:pt x="2059" y="119"/>
                    <a:pt x="2014" y="158"/>
                  </a:cubicBezTo>
                  <a:cubicBezTo>
                    <a:pt x="1930" y="232"/>
                    <a:pt x="1840" y="300"/>
                    <a:pt x="1758" y="376"/>
                  </a:cubicBezTo>
                  <a:cubicBezTo>
                    <a:pt x="1578" y="541"/>
                    <a:pt x="1365" y="767"/>
                    <a:pt x="1293" y="1007"/>
                  </a:cubicBezTo>
                  <a:cubicBezTo>
                    <a:pt x="1264" y="1106"/>
                    <a:pt x="1378" y="1178"/>
                    <a:pt x="1447" y="1223"/>
                  </a:cubicBezTo>
                  <a:cubicBezTo>
                    <a:pt x="1569" y="1303"/>
                    <a:pt x="1698" y="1373"/>
                    <a:pt x="1812" y="1461"/>
                  </a:cubicBezTo>
                  <a:cubicBezTo>
                    <a:pt x="1899" y="1527"/>
                    <a:pt x="1978" y="1603"/>
                    <a:pt x="2045" y="1690"/>
                  </a:cubicBezTo>
                  <a:cubicBezTo>
                    <a:pt x="2125" y="1793"/>
                    <a:pt x="2208" y="1934"/>
                    <a:pt x="2202" y="2071"/>
                  </a:cubicBezTo>
                  <a:cubicBezTo>
                    <a:pt x="2201" y="2090"/>
                    <a:pt x="2198" y="2108"/>
                    <a:pt x="2194" y="2125"/>
                  </a:cubicBezTo>
                  <a:cubicBezTo>
                    <a:pt x="2137" y="2324"/>
                    <a:pt x="1809" y="2416"/>
                    <a:pt x="1643" y="2479"/>
                  </a:cubicBezTo>
                  <a:cubicBezTo>
                    <a:pt x="1540" y="2518"/>
                    <a:pt x="1435" y="2555"/>
                    <a:pt x="1330" y="2590"/>
                  </a:cubicBezTo>
                  <a:cubicBezTo>
                    <a:pt x="1045" y="2686"/>
                    <a:pt x="755" y="2773"/>
                    <a:pt x="475" y="2879"/>
                  </a:cubicBezTo>
                  <a:cubicBezTo>
                    <a:pt x="357" y="2925"/>
                    <a:pt x="201" y="2971"/>
                    <a:pt x="110" y="3066"/>
                  </a:cubicBezTo>
                  <a:cubicBezTo>
                    <a:pt x="25" y="3155"/>
                    <a:pt x="135" y="3223"/>
                    <a:pt x="209" y="3267"/>
                  </a:cubicBezTo>
                  <a:cubicBezTo>
                    <a:pt x="518" y="3451"/>
                    <a:pt x="895" y="3554"/>
                    <a:pt x="1237" y="3678"/>
                  </a:cubicBezTo>
                  <a:cubicBezTo>
                    <a:pt x="1467" y="3762"/>
                    <a:pt x="1700" y="3845"/>
                    <a:pt x="1920" y="3954"/>
                  </a:cubicBezTo>
                  <a:cubicBezTo>
                    <a:pt x="2028" y="4007"/>
                    <a:pt x="2203" y="4082"/>
                    <a:pt x="2244" y="4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91"/>
            <p:cNvSpPr>
              <a:spLocks/>
            </p:cNvSpPr>
            <p:nvPr userDrawn="1"/>
          </p:nvSpPr>
          <p:spPr bwMode="auto">
            <a:xfrm>
              <a:off x="3061" y="3030"/>
              <a:ext cx="785" cy="1273"/>
            </a:xfrm>
            <a:custGeom>
              <a:avLst/>
              <a:gdLst>
                <a:gd name="T0" fmla="*/ 2507 w 2515"/>
                <a:gd name="T1" fmla="*/ 4074 h 4074"/>
                <a:gd name="T2" fmla="*/ 2489 w 2515"/>
                <a:gd name="T3" fmla="*/ 4074 h 4074"/>
                <a:gd name="T4" fmla="*/ 2143 w 2515"/>
                <a:gd name="T5" fmla="*/ 3837 h 4074"/>
                <a:gd name="T6" fmla="*/ 1401 w 2515"/>
                <a:gd name="T7" fmla="*/ 3580 h 4074"/>
                <a:gd name="T8" fmla="*/ 228 w 2515"/>
                <a:gd name="T9" fmla="*/ 3181 h 4074"/>
                <a:gd name="T10" fmla="*/ 59 w 2515"/>
                <a:gd name="T11" fmla="*/ 2986 h 4074"/>
                <a:gd name="T12" fmla="*/ 195 w 2515"/>
                <a:gd name="T13" fmla="*/ 2898 h 4074"/>
                <a:gd name="T14" fmla="*/ 473 w 2515"/>
                <a:gd name="T15" fmla="*/ 2794 h 4074"/>
                <a:gd name="T16" fmla="*/ 1432 w 2515"/>
                <a:gd name="T17" fmla="*/ 2519 h 4074"/>
                <a:gd name="T18" fmla="*/ 1794 w 2515"/>
                <a:gd name="T19" fmla="*/ 2410 h 4074"/>
                <a:gd name="T20" fmla="*/ 2233 w 2515"/>
                <a:gd name="T21" fmla="*/ 2242 h 4074"/>
                <a:gd name="T22" fmla="*/ 2440 w 2515"/>
                <a:gd name="T23" fmla="*/ 2070 h 4074"/>
                <a:gd name="T24" fmla="*/ 2300 w 2515"/>
                <a:gd name="T25" fmla="*/ 1625 h 4074"/>
                <a:gd name="T26" fmla="*/ 2062 w 2515"/>
                <a:gd name="T27" fmla="*/ 1378 h 4074"/>
                <a:gd name="T28" fmla="*/ 1672 w 2515"/>
                <a:gd name="T29" fmla="*/ 1109 h 4074"/>
                <a:gd name="T30" fmla="*/ 1504 w 2515"/>
                <a:gd name="T31" fmla="*/ 874 h 4074"/>
                <a:gd name="T32" fmla="*/ 1719 w 2515"/>
                <a:gd name="T33" fmla="*/ 574 h 4074"/>
                <a:gd name="T34" fmla="*/ 2035 w 2515"/>
                <a:gd name="T35" fmla="*/ 275 h 4074"/>
                <a:gd name="T36" fmla="*/ 2304 w 2515"/>
                <a:gd name="T37" fmla="*/ 99 h 4074"/>
                <a:gd name="T38" fmla="*/ 2379 w 2515"/>
                <a:gd name="T39" fmla="*/ 0 h 4074"/>
                <a:gd name="T40" fmla="*/ 2397 w 2515"/>
                <a:gd name="T41" fmla="*/ 5 h 4074"/>
                <a:gd name="T42" fmla="*/ 2323 w 2515"/>
                <a:gd name="T43" fmla="*/ 100 h 4074"/>
                <a:gd name="T44" fmla="*/ 2055 w 2515"/>
                <a:gd name="T45" fmla="*/ 273 h 4074"/>
                <a:gd name="T46" fmla="*/ 1740 w 2515"/>
                <a:gd name="T47" fmla="*/ 569 h 4074"/>
                <a:gd name="T48" fmla="*/ 1526 w 2515"/>
                <a:gd name="T49" fmla="*/ 868 h 4074"/>
                <a:gd name="T50" fmla="*/ 1691 w 2515"/>
                <a:gd name="T51" fmla="*/ 1104 h 4074"/>
                <a:gd name="T52" fmla="*/ 2079 w 2515"/>
                <a:gd name="T53" fmla="*/ 1375 h 4074"/>
                <a:gd name="T54" fmla="*/ 2316 w 2515"/>
                <a:gd name="T55" fmla="*/ 1624 h 4074"/>
                <a:gd name="T56" fmla="*/ 2455 w 2515"/>
                <a:gd name="T57" fmla="*/ 2072 h 4074"/>
                <a:gd name="T58" fmla="*/ 2249 w 2515"/>
                <a:gd name="T59" fmla="*/ 2244 h 4074"/>
                <a:gd name="T60" fmla="*/ 1812 w 2515"/>
                <a:gd name="T61" fmla="*/ 2412 h 4074"/>
                <a:gd name="T62" fmla="*/ 1452 w 2515"/>
                <a:gd name="T63" fmla="*/ 2521 h 4074"/>
                <a:gd name="T64" fmla="*/ 497 w 2515"/>
                <a:gd name="T65" fmla="*/ 2796 h 4074"/>
                <a:gd name="T66" fmla="*/ 220 w 2515"/>
                <a:gd name="T67" fmla="*/ 2899 h 4074"/>
                <a:gd name="T68" fmla="*/ 85 w 2515"/>
                <a:gd name="T69" fmla="*/ 2987 h 4074"/>
                <a:gd name="T70" fmla="*/ 252 w 2515"/>
                <a:gd name="T71" fmla="*/ 3182 h 4074"/>
                <a:gd name="T72" fmla="*/ 1422 w 2515"/>
                <a:gd name="T73" fmla="*/ 3580 h 4074"/>
                <a:gd name="T74" fmla="*/ 2162 w 2515"/>
                <a:gd name="T75" fmla="*/ 3837 h 4074"/>
                <a:gd name="T76" fmla="*/ 2507 w 2515"/>
                <a:gd name="T77" fmla="*/ 4074 h 4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15" h="4074">
                  <a:moveTo>
                    <a:pt x="2507" y="4074"/>
                  </a:moveTo>
                  <a:cubicBezTo>
                    <a:pt x="2499" y="4074"/>
                    <a:pt x="2496" y="4074"/>
                    <a:pt x="2489" y="4074"/>
                  </a:cubicBezTo>
                  <a:cubicBezTo>
                    <a:pt x="2442" y="3951"/>
                    <a:pt x="2251" y="3883"/>
                    <a:pt x="2143" y="3837"/>
                  </a:cubicBezTo>
                  <a:cubicBezTo>
                    <a:pt x="1902" y="3735"/>
                    <a:pt x="1650" y="3658"/>
                    <a:pt x="1401" y="3580"/>
                  </a:cubicBezTo>
                  <a:cubicBezTo>
                    <a:pt x="1010" y="3458"/>
                    <a:pt x="595" y="3357"/>
                    <a:pt x="228" y="3181"/>
                  </a:cubicBezTo>
                  <a:cubicBezTo>
                    <a:pt x="166" y="3152"/>
                    <a:pt x="0" y="3080"/>
                    <a:pt x="59" y="2986"/>
                  </a:cubicBezTo>
                  <a:cubicBezTo>
                    <a:pt x="86" y="2944"/>
                    <a:pt x="152" y="2918"/>
                    <a:pt x="195" y="2898"/>
                  </a:cubicBezTo>
                  <a:cubicBezTo>
                    <a:pt x="285" y="2857"/>
                    <a:pt x="380" y="2825"/>
                    <a:pt x="473" y="2794"/>
                  </a:cubicBezTo>
                  <a:cubicBezTo>
                    <a:pt x="788" y="2692"/>
                    <a:pt x="1112" y="2610"/>
                    <a:pt x="1432" y="2519"/>
                  </a:cubicBezTo>
                  <a:cubicBezTo>
                    <a:pt x="1553" y="2485"/>
                    <a:pt x="1674" y="2449"/>
                    <a:pt x="1794" y="2410"/>
                  </a:cubicBezTo>
                  <a:cubicBezTo>
                    <a:pt x="1942" y="2363"/>
                    <a:pt x="2093" y="2313"/>
                    <a:pt x="2233" y="2242"/>
                  </a:cubicBezTo>
                  <a:cubicBezTo>
                    <a:pt x="2308" y="2205"/>
                    <a:pt x="2406" y="2150"/>
                    <a:pt x="2440" y="2070"/>
                  </a:cubicBezTo>
                  <a:cubicBezTo>
                    <a:pt x="2500" y="1928"/>
                    <a:pt x="2380" y="1733"/>
                    <a:pt x="2300" y="1625"/>
                  </a:cubicBezTo>
                  <a:cubicBezTo>
                    <a:pt x="2232" y="1533"/>
                    <a:pt x="2150" y="1451"/>
                    <a:pt x="2062" y="1378"/>
                  </a:cubicBezTo>
                  <a:cubicBezTo>
                    <a:pt x="1941" y="1278"/>
                    <a:pt x="1803" y="1198"/>
                    <a:pt x="1672" y="1109"/>
                  </a:cubicBezTo>
                  <a:cubicBezTo>
                    <a:pt x="1597" y="1058"/>
                    <a:pt x="1474" y="979"/>
                    <a:pt x="1504" y="874"/>
                  </a:cubicBezTo>
                  <a:cubicBezTo>
                    <a:pt x="1536" y="764"/>
                    <a:pt x="1643" y="659"/>
                    <a:pt x="1719" y="574"/>
                  </a:cubicBezTo>
                  <a:cubicBezTo>
                    <a:pt x="1816" y="466"/>
                    <a:pt x="1921" y="363"/>
                    <a:pt x="2035" y="275"/>
                  </a:cubicBezTo>
                  <a:cubicBezTo>
                    <a:pt x="2120" y="210"/>
                    <a:pt x="2211" y="153"/>
                    <a:pt x="2304" y="99"/>
                  </a:cubicBezTo>
                  <a:cubicBezTo>
                    <a:pt x="2338" y="79"/>
                    <a:pt x="2404" y="50"/>
                    <a:pt x="2379" y="0"/>
                  </a:cubicBezTo>
                  <a:cubicBezTo>
                    <a:pt x="2386" y="2"/>
                    <a:pt x="2390" y="3"/>
                    <a:pt x="2397" y="5"/>
                  </a:cubicBezTo>
                  <a:cubicBezTo>
                    <a:pt x="2422" y="54"/>
                    <a:pt x="2357" y="82"/>
                    <a:pt x="2323" y="100"/>
                  </a:cubicBezTo>
                  <a:cubicBezTo>
                    <a:pt x="2230" y="154"/>
                    <a:pt x="2140" y="209"/>
                    <a:pt x="2055" y="273"/>
                  </a:cubicBezTo>
                  <a:cubicBezTo>
                    <a:pt x="1941" y="360"/>
                    <a:pt x="1836" y="462"/>
                    <a:pt x="1740" y="569"/>
                  </a:cubicBezTo>
                  <a:cubicBezTo>
                    <a:pt x="1664" y="653"/>
                    <a:pt x="1557" y="758"/>
                    <a:pt x="1526" y="868"/>
                  </a:cubicBezTo>
                  <a:cubicBezTo>
                    <a:pt x="1495" y="973"/>
                    <a:pt x="1617" y="1053"/>
                    <a:pt x="1691" y="1104"/>
                  </a:cubicBezTo>
                  <a:cubicBezTo>
                    <a:pt x="1822" y="1194"/>
                    <a:pt x="1959" y="1275"/>
                    <a:pt x="2079" y="1375"/>
                  </a:cubicBezTo>
                  <a:cubicBezTo>
                    <a:pt x="2167" y="1449"/>
                    <a:pt x="2249" y="1532"/>
                    <a:pt x="2316" y="1624"/>
                  </a:cubicBezTo>
                  <a:cubicBezTo>
                    <a:pt x="2396" y="1733"/>
                    <a:pt x="2515" y="1930"/>
                    <a:pt x="2455" y="2072"/>
                  </a:cubicBezTo>
                  <a:cubicBezTo>
                    <a:pt x="2422" y="2151"/>
                    <a:pt x="2323" y="2206"/>
                    <a:pt x="2249" y="2244"/>
                  </a:cubicBezTo>
                  <a:cubicBezTo>
                    <a:pt x="2110" y="2315"/>
                    <a:pt x="1960" y="2365"/>
                    <a:pt x="1812" y="2412"/>
                  </a:cubicBezTo>
                  <a:cubicBezTo>
                    <a:pt x="1693" y="2451"/>
                    <a:pt x="1572" y="2486"/>
                    <a:pt x="1452" y="2521"/>
                  </a:cubicBezTo>
                  <a:cubicBezTo>
                    <a:pt x="1134" y="2612"/>
                    <a:pt x="810" y="2693"/>
                    <a:pt x="497" y="2796"/>
                  </a:cubicBezTo>
                  <a:cubicBezTo>
                    <a:pt x="404" y="2826"/>
                    <a:pt x="309" y="2858"/>
                    <a:pt x="220" y="2899"/>
                  </a:cubicBezTo>
                  <a:cubicBezTo>
                    <a:pt x="177" y="2919"/>
                    <a:pt x="111" y="2945"/>
                    <a:pt x="85" y="2987"/>
                  </a:cubicBezTo>
                  <a:cubicBezTo>
                    <a:pt x="25" y="3081"/>
                    <a:pt x="190" y="3153"/>
                    <a:pt x="252" y="3182"/>
                  </a:cubicBezTo>
                  <a:cubicBezTo>
                    <a:pt x="618" y="3357"/>
                    <a:pt x="1032" y="3458"/>
                    <a:pt x="1422" y="3580"/>
                  </a:cubicBezTo>
                  <a:cubicBezTo>
                    <a:pt x="1671" y="3658"/>
                    <a:pt x="1922" y="3735"/>
                    <a:pt x="2162" y="3837"/>
                  </a:cubicBezTo>
                  <a:cubicBezTo>
                    <a:pt x="2270" y="3883"/>
                    <a:pt x="2461" y="3951"/>
                    <a:pt x="2507" y="40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92"/>
            <p:cNvSpPr>
              <a:spLocks/>
            </p:cNvSpPr>
            <p:nvPr userDrawn="1"/>
          </p:nvSpPr>
          <p:spPr bwMode="auto">
            <a:xfrm>
              <a:off x="3094" y="3064"/>
              <a:ext cx="869" cy="1238"/>
            </a:xfrm>
            <a:custGeom>
              <a:avLst/>
              <a:gdLst>
                <a:gd name="T0" fmla="*/ 2765 w 2783"/>
                <a:gd name="T1" fmla="*/ 3964 h 3964"/>
                <a:gd name="T2" fmla="*/ 2747 w 2783"/>
                <a:gd name="T3" fmla="*/ 3964 h 3964"/>
                <a:gd name="T4" fmla="*/ 2385 w 2783"/>
                <a:gd name="T5" fmla="*/ 3741 h 3964"/>
                <a:gd name="T6" fmla="*/ 1597 w 2783"/>
                <a:gd name="T7" fmla="*/ 3501 h 3964"/>
                <a:gd name="T8" fmla="*/ 312 w 2783"/>
                <a:gd name="T9" fmla="*/ 3119 h 3964"/>
                <a:gd name="T10" fmla="*/ 81 w 2783"/>
                <a:gd name="T11" fmla="*/ 2918 h 3964"/>
                <a:gd name="T12" fmla="*/ 515 w 2783"/>
                <a:gd name="T13" fmla="*/ 2739 h 3964"/>
                <a:gd name="T14" fmla="*/ 1585 w 2783"/>
                <a:gd name="T15" fmla="*/ 2468 h 3964"/>
                <a:gd name="T16" fmla="*/ 1975 w 2783"/>
                <a:gd name="T17" fmla="*/ 2366 h 3964"/>
                <a:gd name="T18" fmla="*/ 2465 w 2783"/>
                <a:gd name="T19" fmla="*/ 2199 h 3964"/>
                <a:gd name="T20" fmla="*/ 2702 w 2783"/>
                <a:gd name="T21" fmla="*/ 2030 h 3964"/>
                <a:gd name="T22" fmla="*/ 2548 w 2783"/>
                <a:gd name="T23" fmla="*/ 1584 h 3964"/>
                <a:gd name="T24" fmla="*/ 2307 w 2783"/>
                <a:gd name="T25" fmla="*/ 1330 h 3964"/>
                <a:gd name="T26" fmla="*/ 1908 w 2783"/>
                <a:gd name="T27" fmla="*/ 1030 h 3964"/>
                <a:gd name="T28" fmla="*/ 1738 w 2783"/>
                <a:gd name="T29" fmla="*/ 766 h 3964"/>
                <a:gd name="T30" fmla="*/ 1985 w 2783"/>
                <a:gd name="T31" fmla="*/ 441 h 3964"/>
                <a:gd name="T32" fmla="*/ 2336 w 2783"/>
                <a:gd name="T33" fmla="*/ 158 h 3964"/>
                <a:gd name="T34" fmla="*/ 2615 w 2783"/>
                <a:gd name="T35" fmla="*/ 33 h 3964"/>
                <a:gd name="T36" fmla="*/ 2674 w 2783"/>
                <a:gd name="T37" fmla="*/ 0 h 3964"/>
                <a:gd name="T38" fmla="*/ 2692 w 2783"/>
                <a:gd name="T39" fmla="*/ 4 h 3964"/>
                <a:gd name="T40" fmla="*/ 2634 w 2783"/>
                <a:gd name="T41" fmla="*/ 34 h 3964"/>
                <a:gd name="T42" fmla="*/ 2357 w 2783"/>
                <a:gd name="T43" fmla="*/ 155 h 3964"/>
                <a:gd name="T44" fmla="*/ 2006 w 2783"/>
                <a:gd name="T45" fmla="*/ 435 h 3964"/>
                <a:gd name="T46" fmla="*/ 1759 w 2783"/>
                <a:gd name="T47" fmla="*/ 760 h 3964"/>
                <a:gd name="T48" fmla="*/ 1927 w 2783"/>
                <a:gd name="T49" fmla="*/ 1026 h 3964"/>
                <a:gd name="T50" fmla="*/ 2324 w 2783"/>
                <a:gd name="T51" fmla="*/ 1328 h 3964"/>
                <a:gd name="T52" fmla="*/ 2564 w 2783"/>
                <a:gd name="T53" fmla="*/ 1584 h 3964"/>
                <a:gd name="T54" fmla="*/ 2718 w 2783"/>
                <a:gd name="T55" fmla="*/ 2032 h 3964"/>
                <a:gd name="T56" fmla="*/ 2482 w 2783"/>
                <a:gd name="T57" fmla="*/ 2201 h 3964"/>
                <a:gd name="T58" fmla="*/ 1993 w 2783"/>
                <a:gd name="T59" fmla="*/ 2368 h 3964"/>
                <a:gd name="T60" fmla="*/ 1605 w 2783"/>
                <a:gd name="T61" fmla="*/ 2470 h 3964"/>
                <a:gd name="T62" fmla="*/ 539 w 2783"/>
                <a:gd name="T63" fmla="*/ 2740 h 3964"/>
                <a:gd name="T64" fmla="*/ 107 w 2783"/>
                <a:gd name="T65" fmla="*/ 2920 h 3964"/>
                <a:gd name="T66" fmla="*/ 336 w 2783"/>
                <a:gd name="T67" fmla="*/ 3120 h 3964"/>
                <a:gd name="T68" fmla="*/ 1618 w 2783"/>
                <a:gd name="T69" fmla="*/ 3501 h 3964"/>
                <a:gd name="T70" fmla="*/ 2404 w 2783"/>
                <a:gd name="T71" fmla="*/ 3741 h 3964"/>
                <a:gd name="T72" fmla="*/ 2765 w 2783"/>
                <a:gd name="T73" fmla="*/ 3964 h 3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3" h="3964">
                  <a:moveTo>
                    <a:pt x="2765" y="3964"/>
                  </a:moveTo>
                  <a:cubicBezTo>
                    <a:pt x="2758" y="3964"/>
                    <a:pt x="2755" y="3964"/>
                    <a:pt x="2747" y="3964"/>
                  </a:cubicBezTo>
                  <a:cubicBezTo>
                    <a:pt x="2699" y="3841"/>
                    <a:pt x="2494" y="3782"/>
                    <a:pt x="2385" y="3741"/>
                  </a:cubicBezTo>
                  <a:cubicBezTo>
                    <a:pt x="2128" y="3644"/>
                    <a:pt x="1861" y="3574"/>
                    <a:pt x="1597" y="3501"/>
                  </a:cubicBezTo>
                  <a:cubicBezTo>
                    <a:pt x="1168" y="3384"/>
                    <a:pt x="721" y="3286"/>
                    <a:pt x="312" y="3119"/>
                  </a:cubicBezTo>
                  <a:cubicBezTo>
                    <a:pt x="272" y="3103"/>
                    <a:pt x="0" y="3004"/>
                    <a:pt x="81" y="2918"/>
                  </a:cubicBezTo>
                  <a:cubicBezTo>
                    <a:pt x="181" y="2814"/>
                    <a:pt x="383" y="2777"/>
                    <a:pt x="515" y="2739"/>
                  </a:cubicBezTo>
                  <a:cubicBezTo>
                    <a:pt x="867" y="2636"/>
                    <a:pt x="1229" y="2557"/>
                    <a:pt x="1585" y="2468"/>
                  </a:cubicBezTo>
                  <a:cubicBezTo>
                    <a:pt x="1715" y="2436"/>
                    <a:pt x="1846" y="2402"/>
                    <a:pt x="1975" y="2366"/>
                  </a:cubicBezTo>
                  <a:cubicBezTo>
                    <a:pt x="2140" y="2319"/>
                    <a:pt x="2308" y="2270"/>
                    <a:pt x="2465" y="2199"/>
                  </a:cubicBezTo>
                  <a:cubicBezTo>
                    <a:pt x="2550" y="2161"/>
                    <a:pt x="2663" y="2111"/>
                    <a:pt x="2702" y="2030"/>
                  </a:cubicBezTo>
                  <a:cubicBezTo>
                    <a:pt x="2767" y="1894"/>
                    <a:pt x="2635" y="1697"/>
                    <a:pt x="2548" y="1584"/>
                  </a:cubicBezTo>
                  <a:cubicBezTo>
                    <a:pt x="2476" y="1492"/>
                    <a:pt x="2395" y="1407"/>
                    <a:pt x="2307" y="1330"/>
                  </a:cubicBezTo>
                  <a:cubicBezTo>
                    <a:pt x="2182" y="1221"/>
                    <a:pt x="2041" y="1131"/>
                    <a:pt x="1908" y="1030"/>
                  </a:cubicBezTo>
                  <a:cubicBezTo>
                    <a:pt x="1827" y="970"/>
                    <a:pt x="1706" y="882"/>
                    <a:pt x="1738" y="766"/>
                  </a:cubicBezTo>
                  <a:cubicBezTo>
                    <a:pt x="1774" y="635"/>
                    <a:pt x="1891" y="532"/>
                    <a:pt x="1985" y="441"/>
                  </a:cubicBezTo>
                  <a:cubicBezTo>
                    <a:pt x="2094" y="337"/>
                    <a:pt x="2210" y="235"/>
                    <a:pt x="2336" y="158"/>
                  </a:cubicBezTo>
                  <a:cubicBezTo>
                    <a:pt x="2423" y="104"/>
                    <a:pt x="2514" y="56"/>
                    <a:pt x="2615" y="33"/>
                  </a:cubicBezTo>
                  <a:cubicBezTo>
                    <a:pt x="2635" y="29"/>
                    <a:pt x="2702" y="31"/>
                    <a:pt x="2674" y="0"/>
                  </a:cubicBezTo>
                  <a:cubicBezTo>
                    <a:pt x="2681" y="2"/>
                    <a:pt x="2685" y="2"/>
                    <a:pt x="2692" y="4"/>
                  </a:cubicBezTo>
                  <a:cubicBezTo>
                    <a:pt x="2721" y="34"/>
                    <a:pt x="2653" y="30"/>
                    <a:pt x="2634" y="34"/>
                  </a:cubicBezTo>
                  <a:cubicBezTo>
                    <a:pt x="2534" y="55"/>
                    <a:pt x="2442" y="103"/>
                    <a:pt x="2357" y="155"/>
                  </a:cubicBezTo>
                  <a:cubicBezTo>
                    <a:pt x="2231" y="231"/>
                    <a:pt x="2114" y="332"/>
                    <a:pt x="2006" y="435"/>
                  </a:cubicBezTo>
                  <a:cubicBezTo>
                    <a:pt x="1911" y="526"/>
                    <a:pt x="1795" y="629"/>
                    <a:pt x="1759" y="760"/>
                  </a:cubicBezTo>
                  <a:cubicBezTo>
                    <a:pt x="1727" y="877"/>
                    <a:pt x="1846" y="965"/>
                    <a:pt x="1927" y="1026"/>
                  </a:cubicBezTo>
                  <a:cubicBezTo>
                    <a:pt x="2059" y="1127"/>
                    <a:pt x="2200" y="1219"/>
                    <a:pt x="2324" y="1328"/>
                  </a:cubicBezTo>
                  <a:cubicBezTo>
                    <a:pt x="2411" y="1405"/>
                    <a:pt x="2492" y="1491"/>
                    <a:pt x="2564" y="1584"/>
                  </a:cubicBezTo>
                  <a:cubicBezTo>
                    <a:pt x="2652" y="1698"/>
                    <a:pt x="2783" y="1895"/>
                    <a:pt x="2718" y="2032"/>
                  </a:cubicBezTo>
                  <a:cubicBezTo>
                    <a:pt x="2679" y="2113"/>
                    <a:pt x="2566" y="2163"/>
                    <a:pt x="2482" y="2201"/>
                  </a:cubicBezTo>
                  <a:cubicBezTo>
                    <a:pt x="2325" y="2272"/>
                    <a:pt x="2158" y="2321"/>
                    <a:pt x="1993" y="2368"/>
                  </a:cubicBezTo>
                  <a:cubicBezTo>
                    <a:pt x="1865" y="2404"/>
                    <a:pt x="1735" y="2438"/>
                    <a:pt x="1605" y="2470"/>
                  </a:cubicBezTo>
                  <a:cubicBezTo>
                    <a:pt x="1250" y="2559"/>
                    <a:pt x="889" y="2638"/>
                    <a:pt x="539" y="2740"/>
                  </a:cubicBezTo>
                  <a:cubicBezTo>
                    <a:pt x="407" y="2779"/>
                    <a:pt x="207" y="2816"/>
                    <a:pt x="107" y="2920"/>
                  </a:cubicBezTo>
                  <a:cubicBezTo>
                    <a:pt x="25" y="3005"/>
                    <a:pt x="296" y="3104"/>
                    <a:pt x="336" y="3120"/>
                  </a:cubicBezTo>
                  <a:cubicBezTo>
                    <a:pt x="744" y="3287"/>
                    <a:pt x="1190" y="3384"/>
                    <a:pt x="1618" y="3501"/>
                  </a:cubicBezTo>
                  <a:cubicBezTo>
                    <a:pt x="1881" y="3573"/>
                    <a:pt x="2148" y="3644"/>
                    <a:pt x="2404" y="3741"/>
                  </a:cubicBezTo>
                  <a:cubicBezTo>
                    <a:pt x="2513" y="3782"/>
                    <a:pt x="2718" y="3841"/>
                    <a:pt x="2765" y="39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93"/>
            <p:cNvSpPr>
              <a:spLocks/>
            </p:cNvSpPr>
            <p:nvPr userDrawn="1"/>
          </p:nvSpPr>
          <p:spPr bwMode="auto">
            <a:xfrm>
              <a:off x="3164" y="3058"/>
              <a:ext cx="913" cy="1244"/>
            </a:xfrm>
            <a:custGeom>
              <a:avLst/>
              <a:gdLst>
                <a:gd name="T0" fmla="*/ 2905 w 2927"/>
                <a:gd name="T1" fmla="*/ 3982 h 3983"/>
                <a:gd name="T2" fmla="*/ 2887 w 2927"/>
                <a:gd name="T3" fmla="*/ 3983 h 3983"/>
                <a:gd name="T4" fmla="*/ 2516 w 2927"/>
                <a:gd name="T5" fmla="*/ 3771 h 3983"/>
                <a:gd name="T6" fmla="*/ 1695 w 2927"/>
                <a:gd name="T7" fmla="*/ 3547 h 3983"/>
                <a:gd name="T8" fmla="*/ 316 w 2927"/>
                <a:gd name="T9" fmla="*/ 3175 h 3983"/>
                <a:gd name="T10" fmla="*/ 69 w 2927"/>
                <a:gd name="T11" fmla="*/ 2984 h 3983"/>
                <a:gd name="T12" fmla="*/ 523 w 2927"/>
                <a:gd name="T13" fmla="*/ 2801 h 3983"/>
                <a:gd name="T14" fmla="*/ 1663 w 2927"/>
                <a:gd name="T15" fmla="*/ 2540 h 3983"/>
                <a:gd name="T16" fmla="*/ 2086 w 2927"/>
                <a:gd name="T17" fmla="*/ 2437 h 3983"/>
                <a:gd name="T18" fmla="*/ 2595 w 2927"/>
                <a:gd name="T19" fmla="*/ 2275 h 3983"/>
                <a:gd name="T20" fmla="*/ 2848 w 2927"/>
                <a:gd name="T21" fmla="*/ 2105 h 3983"/>
                <a:gd name="T22" fmla="*/ 2669 w 2927"/>
                <a:gd name="T23" fmla="*/ 1669 h 3983"/>
                <a:gd name="T24" fmla="*/ 2411 w 2927"/>
                <a:gd name="T25" fmla="*/ 1417 h 3983"/>
                <a:gd name="T26" fmla="*/ 2155 w 2927"/>
                <a:gd name="T27" fmla="*/ 1220 h 3983"/>
                <a:gd name="T28" fmla="*/ 1858 w 2927"/>
                <a:gd name="T29" fmla="*/ 781 h 3983"/>
                <a:gd name="T30" fmla="*/ 2524 w 2927"/>
                <a:gd name="T31" fmla="*/ 138 h 3983"/>
                <a:gd name="T32" fmla="*/ 2861 w 2927"/>
                <a:gd name="T33" fmla="*/ 106 h 3983"/>
                <a:gd name="T34" fmla="*/ 2846 w 2927"/>
                <a:gd name="T35" fmla="*/ 105 h 3983"/>
                <a:gd name="T36" fmla="*/ 2864 w 2927"/>
                <a:gd name="T37" fmla="*/ 109 h 3983"/>
                <a:gd name="T38" fmla="*/ 2879 w 2927"/>
                <a:gd name="T39" fmla="*/ 109 h 3983"/>
                <a:gd name="T40" fmla="*/ 2544 w 2927"/>
                <a:gd name="T41" fmla="*/ 135 h 3983"/>
                <a:gd name="T42" fmla="*/ 1879 w 2927"/>
                <a:gd name="T43" fmla="*/ 776 h 3983"/>
                <a:gd name="T44" fmla="*/ 2173 w 2927"/>
                <a:gd name="T45" fmla="*/ 1217 h 3983"/>
                <a:gd name="T46" fmla="*/ 2427 w 2927"/>
                <a:gd name="T47" fmla="*/ 1415 h 3983"/>
                <a:gd name="T48" fmla="*/ 2685 w 2927"/>
                <a:gd name="T49" fmla="*/ 1669 h 3983"/>
                <a:gd name="T50" fmla="*/ 2874 w 2927"/>
                <a:gd name="T51" fmla="*/ 2057 h 3983"/>
                <a:gd name="T52" fmla="*/ 2864 w 2927"/>
                <a:gd name="T53" fmla="*/ 2107 h 3983"/>
                <a:gd name="T54" fmla="*/ 2612 w 2927"/>
                <a:gd name="T55" fmla="*/ 2276 h 3983"/>
                <a:gd name="T56" fmla="*/ 2105 w 2927"/>
                <a:gd name="T57" fmla="*/ 2439 h 3983"/>
                <a:gd name="T58" fmla="*/ 1683 w 2927"/>
                <a:gd name="T59" fmla="*/ 2542 h 3983"/>
                <a:gd name="T60" fmla="*/ 548 w 2927"/>
                <a:gd name="T61" fmla="*/ 2803 h 3983"/>
                <a:gd name="T62" fmla="*/ 95 w 2927"/>
                <a:gd name="T63" fmla="*/ 2986 h 3983"/>
                <a:gd name="T64" fmla="*/ 340 w 2927"/>
                <a:gd name="T65" fmla="*/ 3176 h 3983"/>
                <a:gd name="T66" fmla="*/ 1715 w 2927"/>
                <a:gd name="T67" fmla="*/ 3547 h 3983"/>
                <a:gd name="T68" fmla="*/ 2535 w 2927"/>
                <a:gd name="T69" fmla="*/ 3771 h 3983"/>
                <a:gd name="T70" fmla="*/ 2905 w 2927"/>
                <a:gd name="T71" fmla="*/ 3982 h 3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7" h="3983">
                  <a:moveTo>
                    <a:pt x="2905" y="3982"/>
                  </a:moveTo>
                  <a:cubicBezTo>
                    <a:pt x="2898" y="3983"/>
                    <a:pt x="2894" y="3983"/>
                    <a:pt x="2887" y="3983"/>
                  </a:cubicBezTo>
                  <a:cubicBezTo>
                    <a:pt x="2841" y="3861"/>
                    <a:pt x="2623" y="3807"/>
                    <a:pt x="2516" y="3771"/>
                  </a:cubicBezTo>
                  <a:cubicBezTo>
                    <a:pt x="2248" y="3680"/>
                    <a:pt x="1970" y="3615"/>
                    <a:pt x="1695" y="3547"/>
                  </a:cubicBezTo>
                  <a:cubicBezTo>
                    <a:pt x="1235" y="3435"/>
                    <a:pt x="757" y="3342"/>
                    <a:pt x="316" y="3175"/>
                  </a:cubicBezTo>
                  <a:cubicBezTo>
                    <a:pt x="280" y="3162"/>
                    <a:pt x="0" y="3070"/>
                    <a:pt x="69" y="2984"/>
                  </a:cubicBezTo>
                  <a:cubicBezTo>
                    <a:pt x="162" y="2870"/>
                    <a:pt x="391" y="2837"/>
                    <a:pt x="523" y="2801"/>
                  </a:cubicBezTo>
                  <a:cubicBezTo>
                    <a:pt x="898" y="2701"/>
                    <a:pt x="1284" y="2626"/>
                    <a:pt x="1663" y="2540"/>
                  </a:cubicBezTo>
                  <a:cubicBezTo>
                    <a:pt x="1804" y="2508"/>
                    <a:pt x="1946" y="2474"/>
                    <a:pt x="2086" y="2437"/>
                  </a:cubicBezTo>
                  <a:cubicBezTo>
                    <a:pt x="2258" y="2392"/>
                    <a:pt x="2431" y="2344"/>
                    <a:pt x="2595" y="2275"/>
                  </a:cubicBezTo>
                  <a:cubicBezTo>
                    <a:pt x="2685" y="2236"/>
                    <a:pt x="2794" y="2190"/>
                    <a:pt x="2848" y="2105"/>
                  </a:cubicBezTo>
                  <a:cubicBezTo>
                    <a:pt x="2927" y="1983"/>
                    <a:pt x="2737" y="1752"/>
                    <a:pt x="2669" y="1669"/>
                  </a:cubicBezTo>
                  <a:cubicBezTo>
                    <a:pt x="2593" y="1578"/>
                    <a:pt x="2503" y="1494"/>
                    <a:pt x="2411" y="1417"/>
                  </a:cubicBezTo>
                  <a:cubicBezTo>
                    <a:pt x="2329" y="1349"/>
                    <a:pt x="2241" y="1285"/>
                    <a:pt x="2155" y="1220"/>
                  </a:cubicBezTo>
                  <a:cubicBezTo>
                    <a:pt x="2026" y="1123"/>
                    <a:pt x="1798" y="973"/>
                    <a:pt x="1858" y="781"/>
                  </a:cubicBezTo>
                  <a:cubicBezTo>
                    <a:pt x="1947" y="501"/>
                    <a:pt x="2274" y="256"/>
                    <a:pt x="2524" y="138"/>
                  </a:cubicBezTo>
                  <a:cubicBezTo>
                    <a:pt x="2562" y="120"/>
                    <a:pt x="2844" y="0"/>
                    <a:pt x="2861" y="106"/>
                  </a:cubicBezTo>
                  <a:cubicBezTo>
                    <a:pt x="2856" y="106"/>
                    <a:pt x="2851" y="105"/>
                    <a:pt x="2846" y="105"/>
                  </a:cubicBezTo>
                  <a:cubicBezTo>
                    <a:pt x="2853" y="107"/>
                    <a:pt x="2857" y="107"/>
                    <a:pt x="2864" y="109"/>
                  </a:cubicBezTo>
                  <a:cubicBezTo>
                    <a:pt x="2869" y="109"/>
                    <a:pt x="2874" y="109"/>
                    <a:pt x="2879" y="109"/>
                  </a:cubicBezTo>
                  <a:cubicBezTo>
                    <a:pt x="2868" y="0"/>
                    <a:pt x="2581" y="118"/>
                    <a:pt x="2544" y="135"/>
                  </a:cubicBezTo>
                  <a:cubicBezTo>
                    <a:pt x="2293" y="251"/>
                    <a:pt x="1968" y="496"/>
                    <a:pt x="1879" y="776"/>
                  </a:cubicBezTo>
                  <a:cubicBezTo>
                    <a:pt x="1818" y="968"/>
                    <a:pt x="2044" y="1119"/>
                    <a:pt x="2173" y="1217"/>
                  </a:cubicBezTo>
                  <a:cubicBezTo>
                    <a:pt x="2258" y="1282"/>
                    <a:pt x="2345" y="1347"/>
                    <a:pt x="2427" y="1415"/>
                  </a:cubicBezTo>
                  <a:cubicBezTo>
                    <a:pt x="2519" y="1492"/>
                    <a:pt x="2609" y="1577"/>
                    <a:pt x="2685" y="1669"/>
                  </a:cubicBezTo>
                  <a:cubicBezTo>
                    <a:pt x="2765" y="1766"/>
                    <a:pt x="2887" y="1920"/>
                    <a:pt x="2874" y="2057"/>
                  </a:cubicBezTo>
                  <a:cubicBezTo>
                    <a:pt x="2873" y="2077"/>
                    <a:pt x="2874" y="2091"/>
                    <a:pt x="2864" y="2107"/>
                  </a:cubicBezTo>
                  <a:cubicBezTo>
                    <a:pt x="2810" y="2191"/>
                    <a:pt x="2701" y="2238"/>
                    <a:pt x="2612" y="2276"/>
                  </a:cubicBezTo>
                  <a:cubicBezTo>
                    <a:pt x="2448" y="2346"/>
                    <a:pt x="2275" y="2394"/>
                    <a:pt x="2105" y="2439"/>
                  </a:cubicBezTo>
                  <a:cubicBezTo>
                    <a:pt x="1965" y="2476"/>
                    <a:pt x="1824" y="2509"/>
                    <a:pt x="1683" y="2542"/>
                  </a:cubicBezTo>
                  <a:cubicBezTo>
                    <a:pt x="1305" y="2628"/>
                    <a:pt x="921" y="2703"/>
                    <a:pt x="548" y="2803"/>
                  </a:cubicBezTo>
                  <a:cubicBezTo>
                    <a:pt x="416" y="2838"/>
                    <a:pt x="188" y="2872"/>
                    <a:pt x="95" y="2986"/>
                  </a:cubicBezTo>
                  <a:cubicBezTo>
                    <a:pt x="26" y="3071"/>
                    <a:pt x="304" y="3163"/>
                    <a:pt x="340" y="3176"/>
                  </a:cubicBezTo>
                  <a:cubicBezTo>
                    <a:pt x="780" y="3342"/>
                    <a:pt x="1256" y="3435"/>
                    <a:pt x="1715" y="3547"/>
                  </a:cubicBezTo>
                  <a:cubicBezTo>
                    <a:pt x="1990" y="3614"/>
                    <a:pt x="2267" y="3679"/>
                    <a:pt x="2535" y="3771"/>
                  </a:cubicBezTo>
                  <a:cubicBezTo>
                    <a:pt x="2641" y="3807"/>
                    <a:pt x="2859" y="3861"/>
                    <a:pt x="2905" y="39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94"/>
            <p:cNvSpPr>
              <a:spLocks/>
            </p:cNvSpPr>
            <p:nvPr userDrawn="1"/>
          </p:nvSpPr>
          <p:spPr bwMode="auto">
            <a:xfrm>
              <a:off x="3265" y="3064"/>
              <a:ext cx="931" cy="1237"/>
            </a:xfrm>
            <a:custGeom>
              <a:avLst/>
              <a:gdLst>
                <a:gd name="T0" fmla="*/ 2939 w 2982"/>
                <a:gd name="T1" fmla="*/ 3962 h 3962"/>
                <a:gd name="T2" fmla="*/ 2921 w 2982"/>
                <a:gd name="T3" fmla="*/ 3962 h 3962"/>
                <a:gd name="T4" fmla="*/ 2624 w 2982"/>
                <a:gd name="T5" fmla="*/ 3776 h 3962"/>
                <a:gd name="T6" fmla="*/ 1903 w 2982"/>
                <a:gd name="T7" fmla="*/ 3585 h 3962"/>
                <a:gd name="T8" fmla="*/ 1727 w 2982"/>
                <a:gd name="T9" fmla="*/ 3546 h 3962"/>
                <a:gd name="T10" fmla="*/ 309 w 2982"/>
                <a:gd name="T11" fmla="*/ 3195 h 3962"/>
                <a:gd name="T12" fmla="*/ 72 w 2982"/>
                <a:gd name="T13" fmla="*/ 2987 h 3962"/>
                <a:gd name="T14" fmla="*/ 214 w 2982"/>
                <a:gd name="T15" fmla="*/ 2905 h 3962"/>
                <a:gd name="T16" fmla="*/ 497 w 2982"/>
                <a:gd name="T17" fmla="*/ 2822 h 3962"/>
                <a:gd name="T18" fmla="*/ 1682 w 2982"/>
                <a:gd name="T19" fmla="*/ 2564 h 3962"/>
                <a:gd name="T20" fmla="*/ 2110 w 2982"/>
                <a:gd name="T21" fmla="*/ 2463 h 3962"/>
                <a:gd name="T22" fmla="*/ 2641 w 2982"/>
                <a:gd name="T23" fmla="*/ 2294 h 3962"/>
                <a:gd name="T24" fmla="*/ 2895 w 2982"/>
                <a:gd name="T25" fmla="*/ 2119 h 3962"/>
                <a:gd name="T26" fmla="*/ 2685 w 2982"/>
                <a:gd name="T27" fmla="*/ 1702 h 3962"/>
                <a:gd name="T28" fmla="*/ 2413 w 2982"/>
                <a:gd name="T29" fmla="*/ 1451 h 3962"/>
                <a:gd name="T30" fmla="*/ 2154 w 2982"/>
                <a:gd name="T31" fmla="*/ 1249 h 3962"/>
                <a:gd name="T32" fmla="*/ 1885 w 2982"/>
                <a:gd name="T33" fmla="*/ 741 h 3962"/>
                <a:gd name="T34" fmla="*/ 2608 w 2982"/>
                <a:gd name="T35" fmla="*/ 61 h 3962"/>
                <a:gd name="T36" fmla="*/ 2885 w 2982"/>
                <a:gd name="T37" fmla="*/ 56 h 3962"/>
                <a:gd name="T38" fmla="*/ 2904 w 2982"/>
                <a:gd name="T39" fmla="*/ 148 h 3962"/>
                <a:gd name="T40" fmla="*/ 2922 w 2982"/>
                <a:gd name="T41" fmla="*/ 151 h 3962"/>
                <a:gd name="T42" fmla="*/ 2904 w 2982"/>
                <a:gd name="T43" fmla="*/ 56 h 3962"/>
                <a:gd name="T44" fmla="*/ 2628 w 2982"/>
                <a:gd name="T45" fmla="*/ 58 h 3962"/>
                <a:gd name="T46" fmla="*/ 1906 w 2982"/>
                <a:gd name="T47" fmla="*/ 736 h 3962"/>
                <a:gd name="T48" fmla="*/ 2171 w 2982"/>
                <a:gd name="T49" fmla="*/ 1246 h 3962"/>
                <a:gd name="T50" fmla="*/ 2429 w 2982"/>
                <a:gd name="T51" fmla="*/ 1450 h 3962"/>
                <a:gd name="T52" fmla="*/ 2702 w 2982"/>
                <a:gd name="T53" fmla="*/ 1702 h 3962"/>
                <a:gd name="T54" fmla="*/ 2911 w 2982"/>
                <a:gd name="T55" fmla="*/ 2120 h 3962"/>
                <a:gd name="T56" fmla="*/ 2658 w 2982"/>
                <a:gd name="T57" fmla="*/ 2295 h 3962"/>
                <a:gd name="T58" fmla="*/ 2129 w 2982"/>
                <a:gd name="T59" fmla="*/ 2464 h 3962"/>
                <a:gd name="T60" fmla="*/ 1702 w 2982"/>
                <a:gd name="T61" fmla="*/ 2565 h 3962"/>
                <a:gd name="T62" fmla="*/ 521 w 2982"/>
                <a:gd name="T63" fmla="*/ 2823 h 3962"/>
                <a:gd name="T64" fmla="*/ 240 w 2982"/>
                <a:gd name="T65" fmla="*/ 2907 h 3962"/>
                <a:gd name="T66" fmla="*/ 98 w 2982"/>
                <a:gd name="T67" fmla="*/ 2988 h 3962"/>
                <a:gd name="T68" fmla="*/ 332 w 2982"/>
                <a:gd name="T69" fmla="*/ 3195 h 3962"/>
                <a:gd name="T70" fmla="*/ 1746 w 2982"/>
                <a:gd name="T71" fmla="*/ 3545 h 3962"/>
                <a:gd name="T72" fmla="*/ 1922 w 2982"/>
                <a:gd name="T73" fmla="*/ 3584 h 3962"/>
                <a:gd name="T74" fmla="*/ 2641 w 2982"/>
                <a:gd name="T75" fmla="*/ 3776 h 3962"/>
                <a:gd name="T76" fmla="*/ 2939 w 2982"/>
                <a:gd name="T77" fmla="*/ 3962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82" h="3962">
                  <a:moveTo>
                    <a:pt x="2939" y="3962"/>
                  </a:moveTo>
                  <a:cubicBezTo>
                    <a:pt x="2932" y="3962"/>
                    <a:pt x="2929" y="3962"/>
                    <a:pt x="2921" y="3962"/>
                  </a:cubicBezTo>
                  <a:cubicBezTo>
                    <a:pt x="2890" y="3856"/>
                    <a:pt x="2710" y="3807"/>
                    <a:pt x="2624" y="3776"/>
                  </a:cubicBezTo>
                  <a:cubicBezTo>
                    <a:pt x="2391" y="3693"/>
                    <a:pt x="2145" y="3639"/>
                    <a:pt x="1903" y="3585"/>
                  </a:cubicBezTo>
                  <a:cubicBezTo>
                    <a:pt x="1844" y="3572"/>
                    <a:pt x="1785" y="3559"/>
                    <a:pt x="1727" y="3546"/>
                  </a:cubicBezTo>
                  <a:cubicBezTo>
                    <a:pt x="1254" y="3442"/>
                    <a:pt x="761" y="3358"/>
                    <a:pt x="309" y="3195"/>
                  </a:cubicBezTo>
                  <a:cubicBezTo>
                    <a:pt x="244" y="3171"/>
                    <a:pt x="0" y="3098"/>
                    <a:pt x="72" y="2987"/>
                  </a:cubicBezTo>
                  <a:cubicBezTo>
                    <a:pt x="100" y="2944"/>
                    <a:pt x="169" y="2922"/>
                    <a:pt x="214" y="2905"/>
                  </a:cubicBezTo>
                  <a:cubicBezTo>
                    <a:pt x="306" y="2871"/>
                    <a:pt x="402" y="2846"/>
                    <a:pt x="497" y="2822"/>
                  </a:cubicBezTo>
                  <a:cubicBezTo>
                    <a:pt x="887" y="2722"/>
                    <a:pt x="1288" y="2650"/>
                    <a:pt x="1682" y="2564"/>
                  </a:cubicBezTo>
                  <a:cubicBezTo>
                    <a:pt x="1825" y="2532"/>
                    <a:pt x="1969" y="2499"/>
                    <a:pt x="2110" y="2463"/>
                  </a:cubicBezTo>
                  <a:cubicBezTo>
                    <a:pt x="2289" y="2417"/>
                    <a:pt x="2470" y="2367"/>
                    <a:pt x="2641" y="2294"/>
                  </a:cubicBezTo>
                  <a:cubicBezTo>
                    <a:pt x="2730" y="2255"/>
                    <a:pt x="2843" y="2207"/>
                    <a:pt x="2895" y="2119"/>
                  </a:cubicBezTo>
                  <a:cubicBezTo>
                    <a:pt x="2965" y="2000"/>
                    <a:pt x="2752" y="1777"/>
                    <a:pt x="2685" y="1702"/>
                  </a:cubicBezTo>
                  <a:cubicBezTo>
                    <a:pt x="2603" y="1611"/>
                    <a:pt x="2508" y="1529"/>
                    <a:pt x="2413" y="1451"/>
                  </a:cubicBezTo>
                  <a:cubicBezTo>
                    <a:pt x="2328" y="1383"/>
                    <a:pt x="2240" y="1317"/>
                    <a:pt x="2154" y="1249"/>
                  </a:cubicBezTo>
                  <a:cubicBezTo>
                    <a:pt x="2005" y="1130"/>
                    <a:pt x="1807" y="954"/>
                    <a:pt x="1885" y="741"/>
                  </a:cubicBezTo>
                  <a:cubicBezTo>
                    <a:pt x="1997" y="437"/>
                    <a:pt x="2314" y="160"/>
                    <a:pt x="2608" y="61"/>
                  </a:cubicBezTo>
                  <a:cubicBezTo>
                    <a:pt x="2688" y="35"/>
                    <a:pt x="2804" y="1"/>
                    <a:pt x="2885" y="56"/>
                  </a:cubicBezTo>
                  <a:cubicBezTo>
                    <a:pt x="2914" y="75"/>
                    <a:pt x="2959" y="132"/>
                    <a:pt x="2904" y="148"/>
                  </a:cubicBezTo>
                  <a:cubicBezTo>
                    <a:pt x="2911" y="149"/>
                    <a:pt x="2915" y="150"/>
                    <a:pt x="2922" y="151"/>
                  </a:cubicBezTo>
                  <a:cubicBezTo>
                    <a:pt x="2977" y="134"/>
                    <a:pt x="2933" y="76"/>
                    <a:pt x="2904" y="56"/>
                  </a:cubicBezTo>
                  <a:cubicBezTo>
                    <a:pt x="2824" y="0"/>
                    <a:pt x="2708" y="32"/>
                    <a:pt x="2628" y="58"/>
                  </a:cubicBezTo>
                  <a:cubicBezTo>
                    <a:pt x="2333" y="155"/>
                    <a:pt x="2018" y="433"/>
                    <a:pt x="1906" y="736"/>
                  </a:cubicBezTo>
                  <a:cubicBezTo>
                    <a:pt x="1827" y="950"/>
                    <a:pt x="2022" y="1126"/>
                    <a:pt x="2171" y="1246"/>
                  </a:cubicBezTo>
                  <a:cubicBezTo>
                    <a:pt x="2257" y="1315"/>
                    <a:pt x="2345" y="1381"/>
                    <a:pt x="2429" y="1450"/>
                  </a:cubicBezTo>
                  <a:cubicBezTo>
                    <a:pt x="2524" y="1528"/>
                    <a:pt x="2620" y="1610"/>
                    <a:pt x="2702" y="1702"/>
                  </a:cubicBezTo>
                  <a:cubicBezTo>
                    <a:pt x="2769" y="1777"/>
                    <a:pt x="2982" y="2001"/>
                    <a:pt x="2911" y="2120"/>
                  </a:cubicBezTo>
                  <a:cubicBezTo>
                    <a:pt x="2860" y="2207"/>
                    <a:pt x="2747" y="2256"/>
                    <a:pt x="2658" y="2295"/>
                  </a:cubicBezTo>
                  <a:cubicBezTo>
                    <a:pt x="2488" y="2369"/>
                    <a:pt x="2307" y="2418"/>
                    <a:pt x="2129" y="2464"/>
                  </a:cubicBezTo>
                  <a:cubicBezTo>
                    <a:pt x="1988" y="2501"/>
                    <a:pt x="1845" y="2534"/>
                    <a:pt x="1702" y="2565"/>
                  </a:cubicBezTo>
                  <a:cubicBezTo>
                    <a:pt x="1309" y="2652"/>
                    <a:pt x="910" y="2724"/>
                    <a:pt x="521" y="2823"/>
                  </a:cubicBezTo>
                  <a:cubicBezTo>
                    <a:pt x="427" y="2847"/>
                    <a:pt x="331" y="2872"/>
                    <a:pt x="240" y="2907"/>
                  </a:cubicBezTo>
                  <a:cubicBezTo>
                    <a:pt x="195" y="2923"/>
                    <a:pt x="126" y="2945"/>
                    <a:pt x="98" y="2988"/>
                  </a:cubicBezTo>
                  <a:cubicBezTo>
                    <a:pt x="25" y="3099"/>
                    <a:pt x="267" y="3172"/>
                    <a:pt x="332" y="3195"/>
                  </a:cubicBezTo>
                  <a:cubicBezTo>
                    <a:pt x="783" y="3359"/>
                    <a:pt x="1274" y="3441"/>
                    <a:pt x="1746" y="3545"/>
                  </a:cubicBezTo>
                  <a:cubicBezTo>
                    <a:pt x="1804" y="3558"/>
                    <a:pt x="1863" y="3571"/>
                    <a:pt x="1922" y="3584"/>
                  </a:cubicBezTo>
                  <a:cubicBezTo>
                    <a:pt x="2163" y="3639"/>
                    <a:pt x="2409" y="3693"/>
                    <a:pt x="2641" y="3776"/>
                  </a:cubicBezTo>
                  <a:cubicBezTo>
                    <a:pt x="2728" y="3807"/>
                    <a:pt x="2908" y="3856"/>
                    <a:pt x="2939" y="39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95"/>
            <p:cNvSpPr>
              <a:spLocks/>
            </p:cNvSpPr>
            <p:nvPr userDrawn="1"/>
          </p:nvSpPr>
          <p:spPr bwMode="auto">
            <a:xfrm>
              <a:off x="3388" y="3057"/>
              <a:ext cx="926" cy="1244"/>
            </a:xfrm>
            <a:custGeom>
              <a:avLst/>
              <a:gdLst>
                <a:gd name="T0" fmla="*/ 2905 w 2966"/>
                <a:gd name="T1" fmla="*/ 3983 h 3983"/>
                <a:gd name="T2" fmla="*/ 2887 w 2966"/>
                <a:gd name="T3" fmla="*/ 3983 h 3983"/>
                <a:gd name="T4" fmla="*/ 2583 w 2966"/>
                <a:gd name="T5" fmla="*/ 3792 h 3983"/>
                <a:gd name="T6" fmla="*/ 1888 w 2966"/>
                <a:gd name="T7" fmla="*/ 3616 h 3983"/>
                <a:gd name="T8" fmla="*/ 1728 w 2966"/>
                <a:gd name="T9" fmla="*/ 3583 h 3983"/>
                <a:gd name="T10" fmla="*/ 303 w 2966"/>
                <a:gd name="T11" fmla="*/ 3242 h 3983"/>
                <a:gd name="T12" fmla="*/ 89 w 2966"/>
                <a:gd name="T13" fmla="*/ 3032 h 3983"/>
                <a:gd name="T14" fmla="*/ 241 w 2966"/>
                <a:gd name="T15" fmla="*/ 2951 h 3983"/>
                <a:gd name="T16" fmla="*/ 515 w 2966"/>
                <a:gd name="T17" fmla="*/ 2871 h 3983"/>
                <a:gd name="T18" fmla="*/ 1678 w 2966"/>
                <a:gd name="T19" fmla="*/ 2618 h 3983"/>
                <a:gd name="T20" fmla="*/ 2094 w 2966"/>
                <a:gd name="T21" fmla="*/ 2517 h 3983"/>
                <a:gd name="T22" fmla="*/ 2612 w 2966"/>
                <a:gd name="T23" fmla="*/ 2343 h 3983"/>
                <a:gd name="T24" fmla="*/ 2866 w 2966"/>
                <a:gd name="T25" fmla="*/ 2164 h 3983"/>
                <a:gd name="T26" fmla="*/ 2641 w 2966"/>
                <a:gd name="T27" fmla="*/ 1751 h 3983"/>
                <a:gd name="T28" fmla="*/ 2354 w 2966"/>
                <a:gd name="T29" fmla="*/ 1500 h 3983"/>
                <a:gd name="T30" fmla="*/ 2088 w 2966"/>
                <a:gd name="T31" fmla="*/ 1287 h 3983"/>
                <a:gd name="T32" fmla="*/ 1862 w 2966"/>
                <a:gd name="T33" fmla="*/ 724 h 3983"/>
                <a:gd name="T34" fmla="*/ 2620 w 2966"/>
                <a:gd name="T35" fmla="*/ 23 h 3983"/>
                <a:gd name="T36" fmla="*/ 2884 w 2966"/>
                <a:gd name="T37" fmla="*/ 77 h 3983"/>
                <a:gd name="T38" fmla="*/ 2882 w 2966"/>
                <a:gd name="T39" fmla="*/ 211 h 3983"/>
                <a:gd name="T40" fmla="*/ 2900 w 2966"/>
                <a:gd name="T41" fmla="*/ 212 h 3983"/>
                <a:gd name="T42" fmla="*/ 2902 w 2966"/>
                <a:gd name="T43" fmla="*/ 77 h 3983"/>
                <a:gd name="T44" fmla="*/ 2639 w 2966"/>
                <a:gd name="T45" fmla="*/ 20 h 3983"/>
                <a:gd name="T46" fmla="*/ 1882 w 2966"/>
                <a:gd name="T47" fmla="*/ 720 h 3983"/>
                <a:gd name="T48" fmla="*/ 2105 w 2966"/>
                <a:gd name="T49" fmla="*/ 1285 h 3983"/>
                <a:gd name="T50" fmla="*/ 2370 w 2966"/>
                <a:gd name="T51" fmla="*/ 1498 h 3983"/>
                <a:gd name="T52" fmla="*/ 2658 w 2966"/>
                <a:gd name="T53" fmla="*/ 1750 h 3983"/>
                <a:gd name="T54" fmla="*/ 2897 w 2966"/>
                <a:gd name="T55" fmla="*/ 2114 h 3983"/>
                <a:gd name="T56" fmla="*/ 2883 w 2966"/>
                <a:gd name="T57" fmla="*/ 2164 h 3983"/>
                <a:gd name="T58" fmla="*/ 2629 w 2966"/>
                <a:gd name="T59" fmla="*/ 2344 h 3983"/>
                <a:gd name="T60" fmla="*/ 2112 w 2966"/>
                <a:gd name="T61" fmla="*/ 2518 h 3983"/>
                <a:gd name="T62" fmla="*/ 1698 w 2966"/>
                <a:gd name="T63" fmla="*/ 2619 h 3983"/>
                <a:gd name="T64" fmla="*/ 539 w 2966"/>
                <a:gd name="T65" fmla="*/ 2873 h 3983"/>
                <a:gd name="T66" fmla="*/ 115 w 2966"/>
                <a:gd name="T67" fmla="*/ 3033 h 3983"/>
                <a:gd name="T68" fmla="*/ 327 w 2966"/>
                <a:gd name="T69" fmla="*/ 3243 h 3983"/>
                <a:gd name="T70" fmla="*/ 1747 w 2966"/>
                <a:gd name="T71" fmla="*/ 3582 h 3983"/>
                <a:gd name="T72" fmla="*/ 1907 w 2966"/>
                <a:gd name="T73" fmla="*/ 3616 h 3983"/>
                <a:gd name="T74" fmla="*/ 2601 w 2966"/>
                <a:gd name="T75" fmla="*/ 3791 h 3983"/>
                <a:gd name="T76" fmla="*/ 2905 w 2966"/>
                <a:gd name="T77" fmla="*/ 3983 h 3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66" h="3983">
                  <a:moveTo>
                    <a:pt x="2905" y="3983"/>
                  </a:moveTo>
                  <a:cubicBezTo>
                    <a:pt x="2898" y="3983"/>
                    <a:pt x="2894" y="3983"/>
                    <a:pt x="2887" y="3983"/>
                  </a:cubicBezTo>
                  <a:cubicBezTo>
                    <a:pt x="2867" y="3872"/>
                    <a:pt x="2670" y="3821"/>
                    <a:pt x="2583" y="3792"/>
                  </a:cubicBezTo>
                  <a:cubicBezTo>
                    <a:pt x="2357" y="3715"/>
                    <a:pt x="2121" y="3666"/>
                    <a:pt x="1888" y="3616"/>
                  </a:cubicBezTo>
                  <a:cubicBezTo>
                    <a:pt x="1835" y="3605"/>
                    <a:pt x="1782" y="3594"/>
                    <a:pt x="1728" y="3583"/>
                  </a:cubicBezTo>
                  <a:cubicBezTo>
                    <a:pt x="1253" y="3484"/>
                    <a:pt x="754" y="3410"/>
                    <a:pt x="303" y="3242"/>
                  </a:cubicBezTo>
                  <a:cubicBezTo>
                    <a:pt x="236" y="3217"/>
                    <a:pt x="0" y="3142"/>
                    <a:pt x="89" y="3032"/>
                  </a:cubicBezTo>
                  <a:cubicBezTo>
                    <a:pt x="123" y="2989"/>
                    <a:pt x="193" y="2969"/>
                    <a:pt x="241" y="2951"/>
                  </a:cubicBezTo>
                  <a:cubicBezTo>
                    <a:pt x="330" y="2918"/>
                    <a:pt x="423" y="2894"/>
                    <a:pt x="515" y="2871"/>
                  </a:cubicBezTo>
                  <a:cubicBezTo>
                    <a:pt x="898" y="2775"/>
                    <a:pt x="1291" y="2704"/>
                    <a:pt x="1678" y="2618"/>
                  </a:cubicBezTo>
                  <a:cubicBezTo>
                    <a:pt x="1817" y="2587"/>
                    <a:pt x="1957" y="2554"/>
                    <a:pt x="2094" y="2517"/>
                  </a:cubicBezTo>
                  <a:cubicBezTo>
                    <a:pt x="2269" y="2469"/>
                    <a:pt x="2446" y="2418"/>
                    <a:pt x="2612" y="2343"/>
                  </a:cubicBezTo>
                  <a:cubicBezTo>
                    <a:pt x="2701" y="2303"/>
                    <a:pt x="2814" y="2252"/>
                    <a:pt x="2866" y="2164"/>
                  </a:cubicBezTo>
                  <a:cubicBezTo>
                    <a:pt x="2939" y="2040"/>
                    <a:pt x="2713" y="1825"/>
                    <a:pt x="2641" y="1751"/>
                  </a:cubicBezTo>
                  <a:cubicBezTo>
                    <a:pt x="2553" y="1661"/>
                    <a:pt x="2453" y="1579"/>
                    <a:pt x="2354" y="1500"/>
                  </a:cubicBezTo>
                  <a:cubicBezTo>
                    <a:pt x="2265" y="1430"/>
                    <a:pt x="2174" y="1360"/>
                    <a:pt x="2088" y="1287"/>
                  </a:cubicBezTo>
                  <a:cubicBezTo>
                    <a:pt x="1925" y="1149"/>
                    <a:pt x="1771" y="945"/>
                    <a:pt x="1862" y="724"/>
                  </a:cubicBezTo>
                  <a:cubicBezTo>
                    <a:pt x="1990" y="415"/>
                    <a:pt x="2290" y="87"/>
                    <a:pt x="2620" y="23"/>
                  </a:cubicBezTo>
                  <a:cubicBezTo>
                    <a:pt x="2707" y="6"/>
                    <a:pt x="2816" y="1"/>
                    <a:pt x="2884" y="77"/>
                  </a:cubicBezTo>
                  <a:cubicBezTo>
                    <a:pt x="2913" y="110"/>
                    <a:pt x="2948" y="193"/>
                    <a:pt x="2882" y="211"/>
                  </a:cubicBezTo>
                  <a:cubicBezTo>
                    <a:pt x="2889" y="211"/>
                    <a:pt x="2893" y="212"/>
                    <a:pt x="2900" y="212"/>
                  </a:cubicBezTo>
                  <a:cubicBezTo>
                    <a:pt x="2966" y="194"/>
                    <a:pt x="2931" y="111"/>
                    <a:pt x="2902" y="77"/>
                  </a:cubicBezTo>
                  <a:cubicBezTo>
                    <a:pt x="2836" y="0"/>
                    <a:pt x="2727" y="3"/>
                    <a:pt x="2639" y="20"/>
                  </a:cubicBezTo>
                  <a:cubicBezTo>
                    <a:pt x="2309" y="82"/>
                    <a:pt x="2010" y="411"/>
                    <a:pt x="1882" y="720"/>
                  </a:cubicBezTo>
                  <a:cubicBezTo>
                    <a:pt x="1790" y="941"/>
                    <a:pt x="1942" y="1145"/>
                    <a:pt x="2105" y="1285"/>
                  </a:cubicBezTo>
                  <a:cubicBezTo>
                    <a:pt x="2191" y="1358"/>
                    <a:pt x="2282" y="1428"/>
                    <a:pt x="2370" y="1498"/>
                  </a:cubicBezTo>
                  <a:cubicBezTo>
                    <a:pt x="2469" y="1578"/>
                    <a:pt x="2569" y="1660"/>
                    <a:pt x="2658" y="1750"/>
                  </a:cubicBezTo>
                  <a:cubicBezTo>
                    <a:pt x="2746" y="1842"/>
                    <a:pt x="2887" y="1982"/>
                    <a:pt x="2897" y="2114"/>
                  </a:cubicBezTo>
                  <a:cubicBezTo>
                    <a:pt x="2898" y="2130"/>
                    <a:pt x="2893" y="2148"/>
                    <a:pt x="2883" y="2164"/>
                  </a:cubicBezTo>
                  <a:cubicBezTo>
                    <a:pt x="2831" y="2252"/>
                    <a:pt x="2718" y="2304"/>
                    <a:pt x="2629" y="2344"/>
                  </a:cubicBezTo>
                  <a:cubicBezTo>
                    <a:pt x="2463" y="2419"/>
                    <a:pt x="2287" y="2471"/>
                    <a:pt x="2112" y="2518"/>
                  </a:cubicBezTo>
                  <a:cubicBezTo>
                    <a:pt x="1976" y="2555"/>
                    <a:pt x="1836" y="2588"/>
                    <a:pt x="1698" y="2619"/>
                  </a:cubicBezTo>
                  <a:cubicBezTo>
                    <a:pt x="1313" y="2706"/>
                    <a:pt x="921" y="2776"/>
                    <a:pt x="539" y="2873"/>
                  </a:cubicBezTo>
                  <a:cubicBezTo>
                    <a:pt x="422" y="2902"/>
                    <a:pt x="198" y="2931"/>
                    <a:pt x="115" y="3033"/>
                  </a:cubicBezTo>
                  <a:cubicBezTo>
                    <a:pt x="26" y="3143"/>
                    <a:pt x="259" y="3218"/>
                    <a:pt x="327" y="3243"/>
                  </a:cubicBezTo>
                  <a:cubicBezTo>
                    <a:pt x="776" y="3410"/>
                    <a:pt x="1274" y="3484"/>
                    <a:pt x="1747" y="3582"/>
                  </a:cubicBezTo>
                  <a:cubicBezTo>
                    <a:pt x="1800" y="3593"/>
                    <a:pt x="1853" y="3605"/>
                    <a:pt x="1907" y="3616"/>
                  </a:cubicBezTo>
                  <a:cubicBezTo>
                    <a:pt x="2139" y="3665"/>
                    <a:pt x="2375" y="3714"/>
                    <a:pt x="2601" y="3791"/>
                  </a:cubicBezTo>
                  <a:cubicBezTo>
                    <a:pt x="2688" y="3821"/>
                    <a:pt x="2884" y="3872"/>
                    <a:pt x="2905" y="39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96"/>
            <p:cNvSpPr>
              <a:spLocks/>
            </p:cNvSpPr>
            <p:nvPr userDrawn="1"/>
          </p:nvSpPr>
          <p:spPr bwMode="auto">
            <a:xfrm>
              <a:off x="3556" y="3047"/>
              <a:ext cx="870" cy="1253"/>
            </a:xfrm>
            <a:custGeom>
              <a:avLst/>
              <a:gdLst>
                <a:gd name="T0" fmla="*/ 2727 w 2787"/>
                <a:gd name="T1" fmla="*/ 4014 h 4014"/>
                <a:gd name="T2" fmla="*/ 2709 w 2787"/>
                <a:gd name="T3" fmla="*/ 4014 h 4014"/>
                <a:gd name="T4" fmla="*/ 2402 w 2787"/>
                <a:gd name="T5" fmla="*/ 3823 h 4014"/>
                <a:gd name="T6" fmla="*/ 1757 w 2787"/>
                <a:gd name="T7" fmla="*/ 3653 h 4014"/>
                <a:gd name="T8" fmla="*/ 1610 w 2787"/>
                <a:gd name="T9" fmla="*/ 3621 h 4014"/>
                <a:gd name="T10" fmla="*/ 284 w 2787"/>
                <a:gd name="T11" fmla="*/ 3293 h 4014"/>
                <a:gd name="T12" fmla="*/ 100 w 2787"/>
                <a:gd name="T13" fmla="*/ 3087 h 4014"/>
                <a:gd name="T14" fmla="*/ 508 w 2787"/>
                <a:gd name="T15" fmla="*/ 2927 h 4014"/>
                <a:gd name="T16" fmla="*/ 1566 w 2787"/>
                <a:gd name="T17" fmla="*/ 2670 h 4014"/>
                <a:gd name="T18" fmla="*/ 1941 w 2787"/>
                <a:gd name="T19" fmla="*/ 2565 h 4014"/>
                <a:gd name="T20" fmla="*/ 2420 w 2787"/>
                <a:gd name="T21" fmla="*/ 2382 h 4014"/>
                <a:gd name="T22" fmla="*/ 2685 w 2787"/>
                <a:gd name="T23" fmla="*/ 2196 h 4014"/>
                <a:gd name="T24" fmla="*/ 2450 w 2787"/>
                <a:gd name="T25" fmla="*/ 1791 h 4014"/>
                <a:gd name="T26" fmla="*/ 2169 w 2787"/>
                <a:gd name="T27" fmla="*/ 1529 h 4014"/>
                <a:gd name="T28" fmla="*/ 1918 w 2787"/>
                <a:gd name="T29" fmla="*/ 1296 h 4014"/>
                <a:gd name="T30" fmla="*/ 1738 w 2787"/>
                <a:gd name="T31" fmla="*/ 671 h 4014"/>
                <a:gd name="T32" fmla="*/ 2481 w 2787"/>
                <a:gd name="T33" fmla="*/ 3 h 4014"/>
                <a:gd name="T34" fmla="*/ 2710 w 2787"/>
                <a:gd name="T35" fmla="*/ 113 h 4014"/>
                <a:gd name="T36" fmla="*/ 2705 w 2787"/>
                <a:gd name="T37" fmla="*/ 252 h 4014"/>
                <a:gd name="T38" fmla="*/ 2723 w 2787"/>
                <a:gd name="T39" fmla="*/ 252 h 4014"/>
                <a:gd name="T40" fmla="*/ 2728 w 2787"/>
                <a:gd name="T41" fmla="*/ 113 h 4014"/>
                <a:gd name="T42" fmla="*/ 2500 w 2787"/>
                <a:gd name="T43" fmla="*/ 1 h 4014"/>
                <a:gd name="T44" fmla="*/ 1758 w 2787"/>
                <a:gd name="T45" fmla="*/ 667 h 4014"/>
                <a:gd name="T46" fmla="*/ 1935 w 2787"/>
                <a:gd name="T47" fmla="*/ 1294 h 4014"/>
                <a:gd name="T48" fmla="*/ 2186 w 2787"/>
                <a:gd name="T49" fmla="*/ 1527 h 4014"/>
                <a:gd name="T50" fmla="*/ 2467 w 2787"/>
                <a:gd name="T51" fmla="*/ 1790 h 4014"/>
                <a:gd name="T52" fmla="*/ 2702 w 2787"/>
                <a:gd name="T53" fmla="*/ 2196 h 4014"/>
                <a:gd name="T54" fmla="*/ 2437 w 2787"/>
                <a:gd name="T55" fmla="*/ 2382 h 4014"/>
                <a:gd name="T56" fmla="*/ 1959 w 2787"/>
                <a:gd name="T57" fmla="*/ 2566 h 4014"/>
                <a:gd name="T58" fmla="*/ 1585 w 2787"/>
                <a:gd name="T59" fmla="*/ 2671 h 4014"/>
                <a:gd name="T60" fmla="*/ 532 w 2787"/>
                <a:gd name="T61" fmla="*/ 2928 h 4014"/>
                <a:gd name="T62" fmla="*/ 126 w 2787"/>
                <a:gd name="T63" fmla="*/ 3088 h 4014"/>
                <a:gd name="T64" fmla="*/ 308 w 2787"/>
                <a:gd name="T65" fmla="*/ 3294 h 4014"/>
                <a:gd name="T66" fmla="*/ 1628 w 2787"/>
                <a:gd name="T67" fmla="*/ 3621 h 4014"/>
                <a:gd name="T68" fmla="*/ 1775 w 2787"/>
                <a:gd name="T69" fmla="*/ 3653 h 4014"/>
                <a:gd name="T70" fmla="*/ 2419 w 2787"/>
                <a:gd name="T71" fmla="*/ 3822 h 4014"/>
                <a:gd name="T72" fmla="*/ 2727 w 2787"/>
                <a:gd name="T73" fmla="*/ 4014 h 4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7" h="4014">
                  <a:moveTo>
                    <a:pt x="2727" y="4014"/>
                  </a:moveTo>
                  <a:cubicBezTo>
                    <a:pt x="2720" y="4014"/>
                    <a:pt x="2716" y="4014"/>
                    <a:pt x="2709" y="4014"/>
                  </a:cubicBezTo>
                  <a:cubicBezTo>
                    <a:pt x="2680" y="3905"/>
                    <a:pt x="2492" y="3854"/>
                    <a:pt x="2402" y="3823"/>
                  </a:cubicBezTo>
                  <a:cubicBezTo>
                    <a:pt x="2192" y="3749"/>
                    <a:pt x="1973" y="3701"/>
                    <a:pt x="1757" y="3653"/>
                  </a:cubicBezTo>
                  <a:cubicBezTo>
                    <a:pt x="1708" y="3643"/>
                    <a:pt x="1659" y="3632"/>
                    <a:pt x="1610" y="3621"/>
                  </a:cubicBezTo>
                  <a:cubicBezTo>
                    <a:pt x="1169" y="3527"/>
                    <a:pt x="701" y="3455"/>
                    <a:pt x="284" y="3293"/>
                  </a:cubicBezTo>
                  <a:cubicBezTo>
                    <a:pt x="219" y="3268"/>
                    <a:pt x="0" y="3189"/>
                    <a:pt x="100" y="3087"/>
                  </a:cubicBezTo>
                  <a:cubicBezTo>
                    <a:pt x="193" y="2992"/>
                    <a:pt x="387" y="2960"/>
                    <a:pt x="508" y="2927"/>
                  </a:cubicBezTo>
                  <a:cubicBezTo>
                    <a:pt x="857" y="2832"/>
                    <a:pt x="1215" y="2760"/>
                    <a:pt x="1566" y="2670"/>
                  </a:cubicBezTo>
                  <a:cubicBezTo>
                    <a:pt x="1691" y="2638"/>
                    <a:pt x="1817" y="2603"/>
                    <a:pt x="1941" y="2565"/>
                  </a:cubicBezTo>
                  <a:cubicBezTo>
                    <a:pt x="2103" y="2514"/>
                    <a:pt x="2266" y="2457"/>
                    <a:pt x="2420" y="2382"/>
                  </a:cubicBezTo>
                  <a:cubicBezTo>
                    <a:pt x="2512" y="2336"/>
                    <a:pt x="2626" y="2285"/>
                    <a:pt x="2685" y="2196"/>
                  </a:cubicBezTo>
                  <a:cubicBezTo>
                    <a:pt x="2769" y="2070"/>
                    <a:pt x="2521" y="1865"/>
                    <a:pt x="2450" y="1791"/>
                  </a:cubicBezTo>
                  <a:cubicBezTo>
                    <a:pt x="2362" y="1699"/>
                    <a:pt x="2264" y="1614"/>
                    <a:pt x="2169" y="1529"/>
                  </a:cubicBezTo>
                  <a:cubicBezTo>
                    <a:pt x="2083" y="1453"/>
                    <a:pt x="1997" y="1377"/>
                    <a:pt x="1918" y="1296"/>
                  </a:cubicBezTo>
                  <a:cubicBezTo>
                    <a:pt x="1755" y="1130"/>
                    <a:pt x="1633" y="900"/>
                    <a:pt x="1738" y="671"/>
                  </a:cubicBezTo>
                  <a:cubicBezTo>
                    <a:pt x="1867" y="389"/>
                    <a:pt x="2155" y="9"/>
                    <a:pt x="2481" y="3"/>
                  </a:cubicBezTo>
                  <a:cubicBezTo>
                    <a:pt x="2568" y="2"/>
                    <a:pt x="2661" y="28"/>
                    <a:pt x="2710" y="113"/>
                  </a:cubicBezTo>
                  <a:cubicBezTo>
                    <a:pt x="2732" y="150"/>
                    <a:pt x="2763" y="231"/>
                    <a:pt x="2705" y="252"/>
                  </a:cubicBezTo>
                  <a:cubicBezTo>
                    <a:pt x="2712" y="252"/>
                    <a:pt x="2716" y="252"/>
                    <a:pt x="2723" y="252"/>
                  </a:cubicBezTo>
                  <a:cubicBezTo>
                    <a:pt x="2781" y="231"/>
                    <a:pt x="2750" y="150"/>
                    <a:pt x="2728" y="113"/>
                  </a:cubicBezTo>
                  <a:cubicBezTo>
                    <a:pt x="2679" y="27"/>
                    <a:pt x="2587" y="0"/>
                    <a:pt x="2500" y="1"/>
                  </a:cubicBezTo>
                  <a:cubicBezTo>
                    <a:pt x="2174" y="4"/>
                    <a:pt x="1887" y="387"/>
                    <a:pt x="1758" y="667"/>
                  </a:cubicBezTo>
                  <a:cubicBezTo>
                    <a:pt x="1653" y="897"/>
                    <a:pt x="1772" y="1127"/>
                    <a:pt x="1935" y="1294"/>
                  </a:cubicBezTo>
                  <a:cubicBezTo>
                    <a:pt x="2014" y="1375"/>
                    <a:pt x="2100" y="1451"/>
                    <a:pt x="2186" y="1527"/>
                  </a:cubicBezTo>
                  <a:cubicBezTo>
                    <a:pt x="2281" y="1613"/>
                    <a:pt x="2379" y="1698"/>
                    <a:pt x="2467" y="1790"/>
                  </a:cubicBezTo>
                  <a:cubicBezTo>
                    <a:pt x="2538" y="1864"/>
                    <a:pt x="2787" y="2069"/>
                    <a:pt x="2702" y="2196"/>
                  </a:cubicBezTo>
                  <a:cubicBezTo>
                    <a:pt x="2643" y="2285"/>
                    <a:pt x="2529" y="2337"/>
                    <a:pt x="2437" y="2382"/>
                  </a:cubicBezTo>
                  <a:cubicBezTo>
                    <a:pt x="2283" y="2457"/>
                    <a:pt x="2121" y="2514"/>
                    <a:pt x="1959" y="2566"/>
                  </a:cubicBezTo>
                  <a:cubicBezTo>
                    <a:pt x="1836" y="2604"/>
                    <a:pt x="1710" y="2639"/>
                    <a:pt x="1585" y="2671"/>
                  </a:cubicBezTo>
                  <a:cubicBezTo>
                    <a:pt x="1236" y="2761"/>
                    <a:pt x="879" y="2834"/>
                    <a:pt x="532" y="2928"/>
                  </a:cubicBezTo>
                  <a:cubicBezTo>
                    <a:pt x="411" y="2961"/>
                    <a:pt x="219" y="2993"/>
                    <a:pt x="126" y="3088"/>
                  </a:cubicBezTo>
                  <a:cubicBezTo>
                    <a:pt x="26" y="3190"/>
                    <a:pt x="242" y="3268"/>
                    <a:pt x="308" y="3294"/>
                  </a:cubicBezTo>
                  <a:cubicBezTo>
                    <a:pt x="723" y="3455"/>
                    <a:pt x="1189" y="3526"/>
                    <a:pt x="1628" y="3621"/>
                  </a:cubicBezTo>
                  <a:cubicBezTo>
                    <a:pt x="1677" y="3631"/>
                    <a:pt x="1726" y="3642"/>
                    <a:pt x="1775" y="3653"/>
                  </a:cubicBezTo>
                  <a:cubicBezTo>
                    <a:pt x="1991" y="3700"/>
                    <a:pt x="2209" y="3749"/>
                    <a:pt x="2419" y="3822"/>
                  </a:cubicBezTo>
                  <a:cubicBezTo>
                    <a:pt x="2509" y="3854"/>
                    <a:pt x="2698" y="3904"/>
                    <a:pt x="2727" y="40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97"/>
            <p:cNvSpPr>
              <a:spLocks/>
            </p:cNvSpPr>
            <p:nvPr userDrawn="1"/>
          </p:nvSpPr>
          <p:spPr bwMode="auto">
            <a:xfrm>
              <a:off x="3756" y="3018"/>
              <a:ext cx="781" cy="1281"/>
            </a:xfrm>
            <a:custGeom>
              <a:avLst/>
              <a:gdLst>
                <a:gd name="T0" fmla="*/ 2445 w 2501"/>
                <a:gd name="T1" fmla="*/ 4105 h 4105"/>
                <a:gd name="T2" fmla="*/ 2427 w 2501"/>
                <a:gd name="T3" fmla="*/ 4105 h 4105"/>
                <a:gd name="T4" fmla="*/ 2125 w 2501"/>
                <a:gd name="T5" fmla="*/ 3914 h 4105"/>
                <a:gd name="T6" fmla="*/ 1539 w 2501"/>
                <a:gd name="T7" fmla="*/ 3747 h 4105"/>
                <a:gd name="T8" fmla="*/ 1405 w 2501"/>
                <a:gd name="T9" fmla="*/ 3715 h 4105"/>
                <a:gd name="T10" fmla="*/ 246 w 2501"/>
                <a:gd name="T11" fmla="*/ 3403 h 4105"/>
                <a:gd name="T12" fmla="*/ 88 w 2501"/>
                <a:gd name="T13" fmla="*/ 3209 h 4105"/>
                <a:gd name="T14" fmla="*/ 457 w 2501"/>
                <a:gd name="T15" fmla="*/ 3042 h 4105"/>
                <a:gd name="T16" fmla="*/ 1372 w 2501"/>
                <a:gd name="T17" fmla="*/ 2773 h 4105"/>
                <a:gd name="T18" fmla="*/ 1697 w 2501"/>
                <a:gd name="T19" fmla="*/ 2660 h 4105"/>
                <a:gd name="T20" fmla="*/ 2142 w 2501"/>
                <a:gd name="T21" fmla="*/ 2469 h 4105"/>
                <a:gd name="T22" fmla="*/ 2403 w 2501"/>
                <a:gd name="T23" fmla="*/ 2280 h 4105"/>
                <a:gd name="T24" fmla="*/ 2182 w 2501"/>
                <a:gd name="T25" fmla="*/ 1872 h 4105"/>
                <a:gd name="T26" fmla="*/ 1911 w 2501"/>
                <a:gd name="T27" fmla="*/ 1609 h 4105"/>
                <a:gd name="T28" fmla="*/ 1687 w 2501"/>
                <a:gd name="T29" fmla="*/ 1353 h 4105"/>
                <a:gd name="T30" fmla="*/ 1562 w 2501"/>
                <a:gd name="T31" fmla="*/ 658 h 4105"/>
                <a:gd name="T32" fmla="*/ 2243 w 2501"/>
                <a:gd name="T33" fmla="*/ 63 h 4105"/>
                <a:gd name="T34" fmla="*/ 2424 w 2501"/>
                <a:gd name="T35" fmla="*/ 218 h 4105"/>
                <a:gd name="T36" fmla="*/ 2422 w 2501"/>
                <a:gd name="T37" fmla="*/ 345 h 4105"/>
                <a:gd name="T38" fmla="*/ 2440 w 2501"/>
                <a:gd name="T39" fmla="*/ 345 h 4105"/>
                <a:gd name="T40" fmla="*/ 2442 w 2501"/>
                <a:gd name="T41" fmla="*/ 219 h 4105"/>
                <a:gd name="T42" fmla="*/ 2261 w 2501"/>
                <a:gd name="T43" fmla="*/ 61 h 4105"/>
                <a:gd name="T44" fmla="*/ 1581 w 2501"/>
                <a:gd name="T45" fmla="*/ 655 h 4105"/>
                <a:gd name="T46" fmla="*/ 1705 w 2501"/>
                <a:gd name="T47" fmla="*/ 1352 h 4105"/>
                <a:gd name="T48" fmla="*/ 1928 w 2501"/>
                <a:gd name="T49" fmla="*/ 1607 h 4105"/>
                <a:gd name="T50" fmla="*/ 2200 w 2501"/>
                <a:gd name="T51" fmla="*/ 1871 h 4105"/>
                <a:gd name="T52" fmla="*/ 2421 w 2501"/>
                <a:gd name="T53" fmla="*/ 2280 h 4105"/>
                <a:gd name="T54" fmla="*/ 2160 w 2501"/>
                <a:gd name="T55" fmla="*/ 2469 h 4105"/>
                <a:gd name="T56" fmla="*/ 1714 w 2501"/>
                <a:gd name="T57" fmla="*/ 2661 h 4105"/>
                <a:gd name="T58" fmla="*/ 1390 w 2501"/>
                <a:gd name="T59" fmla="*/ 2773 h 4105"/>
                <a:gd name="T60" fmla="*/ 480 w 2501"/>
                <a:gd name="T61" fmla="*/ 3043 h 4105"/>
                <a:gd name="T62" fmla="*/ 112 w 2501"/>
                <a:gd name="T63" fmla="*/ 3210 h 4105"/>
                <a:gd name="T64" fmla="*/ 269 w 2501"/>
                <a:gd name="T65" fmla="*/ 3403 h 4105"/>
                <a:gd name="T66" fmla="*/ 1423 w 2501"/>
                <a:gd name="T67" fmla="*/ 3714 h 4105"/>
                <a:gd name="T68" fmla="*/ 1556 w 2501"/>
                <a:gd name="T69" fmla="*/ 3746 h 4105"/>
                <a:gd name="T70" fmla="*/ 2142 w 2501"/>
                <a:gd name="T71" fmla="*/ 3913 h 4105"/>
                <a:gd name="T72" fmla="*/ 2445 w 2501"/>
                <a:gd name="T73" fmla="*/ 4105 h 4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1" h="4105">
                  <a:moveTo>
                    <a:pt x="2445" y="4105"/>
                  </a:moveTo>
                  <a:cubicBezTo>
                    <a:pt x="2438" y="4105"/>
                    <a:pt x="2434" y="4105"/>
                    <a:pt x="2427" y="4105"/>
                  </a:cubicBezTo>
                  <a:cubicBezTo>
                    <a:pt x="2390" y="3998"/>
                    <a:pt x="2218" y="3948"/>
                    <a:pt x="2125" y="3914"/>
                  </a:cubicBezTo>
                  <a:cubicBezTo>
                    <a:pt x="1934" y="3844"/>
                    <a:pt x="1736" y="3794"/>
                    <a:pt x="1539" y="3747"/>
                  </a:cubicBezTo>
                  <a:cubicBezTo>
                    <a:pt x="1495" y="3736"/>
                    <a:pt x="1450" y="3725"/>
                    <a:pt x="1405" y="3715"/>
                  </a:cubicBezTo>
                  <a:cubicBezTo>
                    <a:pt x="1019" y="3624"/>
                    <a:pt x="609" y="3554"/>
                    <a:pt x="246" y="3403"/>
                  </a:cubicBezTo>
                  <a:cubicBezTo>
                    <a:pt x="186" y="3378"/>
                    <a:pt x="0" y="3298"/>
                    <a:pt x="88" y="3209"/>
                  </a:cubicBezTo>
                  <a:cubicBezTo>
                    <a:pt x="177" y="3119"/>
                    <a:pt x="338" y="3080"/>
                    <a:pt x="457" y="3042"/>
                  </a:cubicBezTo>
                  <a:cubicBezTo>
                    <a:pt x="758" y="2945"/>
                    <a:pt x="1069" y="2868"/>
                    <a:pt x="1372" y="2773"/>
                  </a:cubicBezTo>
                  <a:cubicBezTo>
                    <a:pt x="1481" y="2738"/>
                    <a:pt x="1590" y="2701"/>
                    <a:pt x="1697" y="2660"/>
                  </a:cubicBezTo>
                  <a:cubicBezTo>
                    <a:pt x="1847" y="2603"/>
                    <a:pt x="1998" y="2542"/>
                    <a:pt x="2142" y="2469"/>
                  </a:cubicBezTo>
                  <a:cubicBezTo>
                    <a:pt x="2235" y="2422"/>
                    <a:pt x="2345" y="2368"/>
                    <a:pt x="2403" y="2280"/>
                  </a:cubicBezTo>
                  <a:cubicBezTo>
                    <a:pt x="2483" y="2160"/>
                    <a:pt x="2251" y="1945"/>
                    <a:pt x="2182" y="1872"/>
                  </a:cubicBezTo>
                  <a:cubicBezTo>
                    <a:pt x="2095" y="1782"/>
                    <a:pt x="1998" y="1700"/>
                    <a:pt x="1911" y="1609"/>
                  </a:cubicBezTo>
                  <a:cubicBezTo>
                    <a:pt x="1833" y="1527"/>
                    <a:pt x="1756" y="1443"/>
                    <a:pt x="1687" y="1353"/>
                  </a:cubicBezTo>
                  <a:cubicBezTo>
                    <a:pt x="1534" y="1155"/>
                    <a:pt x="1445" y="895"/>
                    <a:pt x="1562" y="658"/>
                  </a:cubicBezTo>
                  <a:cubicBezTo>
                    <a:pt x="1675" y="429"/>
                    <a:pt x="1951" y="5"/>
                    <a:pt x="2243" y="63"/>
                  </a:cubicBezTo>
                  <a:cubicBezTo>
                    <a:pt x="2322" y="78"/>
                    <a:pt x="2387" y="140"/>
                    <a:pt x="2424" y="218"/>
                  </a:cubicBezTo>
                  <a:cubicBezTo>
                    <a:pt x="2441" y="254"/>
                    <a:pt x="2472" y="323"/>
                    <a:pt x="2422" y="345"/>
                  </a:cubicBezTo>
                  <a:cubicBezTo>
                    <a:pt x="2429" y="345"/>
                    <a:pt x="2433" y="345"/>
                    <a:pt x="2440" y="345"/>
                  </a:cubicBezTo>
                  <a:cubicBezTo>
                    <a:pt x="2490" y="324"/>
                    <a:pt x="2459" y="255"/>
                    <a:pt x="2442" y="219"/>
                  </a:cubicBezTo>
                  <a:cubicBezTo>
                    <a:pt x="2404" y="141"/>
                    <a:pt x="2339" y="78"/>
                    <a:pt x="2261" y="61"/>
                  </a:cubicBezTo>
                  <a:cubicBezTo>
                    <a:pt x="1974" y="0"/>
                    <a:pt x="1694" y="427"/>
                    <a:pt x="1581" y="655"/>
                  </a:cubicBezTo>
                  <a:cubicBezTo>
                    <a:pt x="1464" y="892"/>
                    <a:pt x="1552" y="1152"/>
                    <a:pt x="1705" y="1352"/>
                  </a:cubicBezTo>
                  <a:cubicBezTo>
                    <a:pt x="1774" y="1441"/>
                    <a:pt x="1851" y="1526"/>
                    <a:pt x="1928" y="1607"/>
                  </a:cubicBezTo>
                  <a:cubicBezTo>
                    <a:pt x="2015" y="1698"/>
                    <a:pt x="2113" y="1780"/>
                    <a:pt x="2200" y="1871"/>
                  </a:cubicBezTo>
                  <a:cubicBezTo>
                    <a:pt x="2269" y="1944"/>
                    <a:pt x="2501" y="2160"/>
                    <a:pt x="2421" y="2280"/>
                  </a:cubicBezTo>
                  <a:cubicBezTo>
                    <a:pt x="2363" y="2369"/>
                    <a:pt x="2252" y="2423"/>
                    <a:pt x="2160" y="2469"/>
                  </a:cubicBezTo>
                  <a:cubicBezTo>
                    <a:pt x="2016" y="2542"/>
                    <a:pt x="1864" y="2603"/>
                    <a:pt x="1714" y="2661"/>
                  </a:cubicBezTo>
                  <a:cubicBezTo>
                    <a:pt x="1608" y="2701"/>
                    <a:pt x="1499" y="2739"/>
                    <a:pt x="1390" y="2773"/>
                  </a:cubicBezTo>
                  <a:cubicBezTo>
                    <a:pt x="1090" y="2869"/>
                    <a:pt x="780" y="2946"/>
                    <a:pt x="480" y="3043"/>
                  </a:cubicBezTo>
                  <a:cubicBezTo>
                    <a:pt x="361" y="3081"/>
                    <a:pt x="202" y="3120"/>
                    <a:pt x="112" y="3210"/>
                  </a:cubicBezTo>
                  <a:cubicBezTo>
                    <a:pt x="25" y="3299"/>
                    <a:pt x="209" y="3378"/>
                    <a:pt x="269" y="3403"/>
                  </a:cubicBezTo>
                  <a:cubicBezTo>
                    <a:pt x="630" y="3554"/>
                    <a:pt x="1039" y="3623"/>
                    <a:pt x="1423" y="3714"/>
                  </a:cubicBezTo>
                  <a:cubicBezTo>
                    <a:pt x="1467" y="3725"/>
                    <a:pt x="1512" y="3735"/>
                    <a:pt x="1556" y="3746"/>
                  </a:cubicBezTo>
                  <a:cubicBezTo>
                    <a:pt x="1753" y="3793"/>
                    <a:pt x="1951" y="3843"/>
                    <a:pt x="2142" y="3913"/>
                  </a:cubicBezTo>
                  <a:cubicBezTo>
                    <a:pt x="2236" y="3947"/>
                    <a:pt x="2408" y="3998"/>
                    <a:pt x="2445" y="4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98"/>
            <p:cNvSpPr>
              <a:spLocks/>
            </p:cNvSpPr>
            <p:nvPr userDrawn="1"/>
          </p:nvSpPr>
          <p:spPr bwMode="auto">
            <a:xfrm>
              <a:off x="3970" y="2999"/>
              <a:ext cx="690" cy="1300"/>
            </a:xfrm>
            <a:custGeom>
              <a:avLst/>
              <a:gdLst>
                <a:gd name="T0" fmla="*/ 2121 w 2209"/>
                <a:gd name="T1" fmla="*/ 4162 h 4162"/>
                <a:gd name="T2" fmla="*/ 2103 w 2209"/>
                <a:gd name="T3" fmla="*/ 4162 h 4162"/>
                <a:gd name="T4" fmla="*/ 1819 w 2209"/>
                <a:gd name="T5" fmla="*/ 3969 h 4162"/>
                <a:gd name="T6" fmla="*/ 1281 w 2209"/>
                <a:gd name="T7" fmla="*/ 3799 h 4162"/>
                <a:gd name="T8" fmla="*/ 1164 w 2209"/>
                <a:gd name="T9" fmla="*/ 3768 h 4162"/>
                <a:gd name="T10" fmla="*/ 198 w 2209"/>
                <a:gd name="T11" fmla="*/ 3470 h 4162"/>
                <a:gd name="T12" fmla="*/ 82 w 2209"/>
                <a:gd name="T13" fmla="*/ 3282 h 4162"/>
                <a:gd name="T14" fmla="*/ 393 w 2209"/>
                <a:gd name="T15" fmla="*/ 3110 h 4162"/>
                <a:gd name="T16" fmla="*/ 1141 w 2209"/>
                <a:gd name="T17" fmla="*/ 2828 h 4162"/>
                <a:gd name="T18" fmla="*/ 1423 w 2209"/>
                <a:gd name="T19" fmla="*/ 2711 h 4162"/>
                <a:gd name="T20" fmla="*/ 1835 w 2209"/>
                <a:gd name="T21" fmla="*/ 2521 h 4162"/>
                <a:gd name="T22" fmla="*/ 2080 w 2209"/>
                <a:gd name="T23" fmla="*/ 2333 h 4162"/>
                <a:gd name="T24" fmla="*/ 1882 w 2209"/>
                <a:gd name="T25" fmla="*/ 1915 h 4162"/>
                <a:gd name="T26" fmla="*/ 1644 w 2209"/>
                <a:gd name="T27" fmla="*/ 1638 h 4162"/>
                <a:gd name="T28" fmla="*/ 1446 w 2209"/>
                <a:gd name="T29" fmla="*/ 1368 h 4162"/>
                <a:gd name="T30" fmla="*/ 1375 w 2209"/>
                <a:gd name="T31" fmla="*/ 619 h 4162"/>
                <a:gd name="T32" fmla="*/ 1951 w 2209"/>
                <a:gd name="T33" fmla="*/ 138 h 4162"/>
                <a:gd name="T34" fmla="*/ 2095 w 2209"/>
                <a:gd name="T35" fmla="*/ 409 h 4162"/>
                <a:gd name="T36" fmla="*/ 2113 w 2209"/>
                <a:gd name="T37" fmla="*/ 409 h 4162"/>
                <a:gd name="T38" fmla="*/ 1968 w 2209"/>
                <a:gd name="T39" fmla="*/ 140 h 4162"/>
                <a:gd name="T40" fmla="*/ 1394 w 2209"/>
                <a:gd name="T41" fmla="*/ 618 h 4162"/>
                <a:gd name="T42" fmla="*/ 1464 w 2209"/>
                <a:gd name="T43" fmla="*/ 1367 h 4162"/>
                <a:gd name="T44" fmla="*/ 1662 w 2209"/>
                <a:gd name="T45" fmla="*/ 1636 h 4162"/>
                <a:gd name="T46" fmla="*/ 1900 w 2209"/>
                <a:gd name="T47" fmla="*/ 1914 h 4162"/>
                <a:gd name="T48" fmla="*/ 2097 w 2209"/>
                <a:gd name="T49" fmla="*/ 2333 h 4162"/>
                <a:gd name="T50" fmla="*/ 1852 w 2209"/>
                <a:gd name="T51" fmla="*/ 2521 h 4162"/>
                <a:gd name="T52" fmla="*/ 1440 w 2209"/>
                <a:gd name="T53" fmla="*/ 2711 h 4162"/>
                <a:gd name="T54" fmla="*/ 1158 w 2209"/>
                <a:gd name="T55" fmla="*/ 2828 h 4162"/>
                <a:gd name="T56" fmla="*/ 415 w 2209"/>
                <a:gd name="T57" fmla="*/ 3111 h 4162"/>
                <a:gd name="T58" fmla="*/ 105 w 2209"/>
                <a:gd name="T59" fmla="*/ 3283 h 4162"/>
                <a:gd name="T60" fmla="*/ 220 w 2209"/>
                <a:gd name="T61" fmla="*/ 3470 h 4162"/>
                <a:gd name="T62" fmla="*/ 1181 w 2209"/>
                <a:gd name="T63" fmla="*/ 3767 h 4162"/>
                <a:gd name="T64" fmla="*/ 1298 w 2209"/>
                <a:gd name="T65" fmla="*/ 3798 h 4162"/>
                <a:gd name="T66" fmla="*/ 1837 w 2209"/>
                <a:gd name="T67" fmla="*/ 3968 h 4162"/>
                <a:gd name="T68" fmla="*/ 2121 w 2209"/>
                <a:gd name="T69" fmla="*/ 4162 h 4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9" h="4162">
                  <a:moveTo>
                    <a:pt x="2121" y="4162"/>
                  </a:moveTo>
                  <a:cubicBezTo>
                    <a:pt x="2114" y="4162"/>
                    <a:pt x="2110" y="4162"/>
                    <a:pt x="2103" y="4162"/>
                  </a:cubicBezTo>
                  <a:cubicBezTo>
                    <a:pt x="2068" y="4058"/>
                    <a:pt x="1909" y="4005"/>
                    <a:pt x="1819" y="3969"/>
                  </a:cubicBezTo>
                  <a:cubicBezTo>
                    <a:pt x="1644" y="3899"/>
                    <a:pt x="1462" y="3848"/>
                    <a:pt x="1281" y="3799"/>
                  </a:cubicBezTo>
                  <a:cubicBezTo>
                    <a:pt x="1242" y="3789"/>
                    <a:pt x="1203" y="3778"/>
                    <a:pt x="1164" y="3768"/>
                  </a:cubicBezTo>
                  <a:cubicBezTo>
                    <a:pt x="843" y="3681"/>
                    <a:pt x="493" y="3615"/>
                    <a:pt x="198" y="3470"/>
                  </a:cubicBezTo>
                  <a:cubicBezTo>
                    <a:pt x="138" y="3440"/>
                    <a:pt x="0" y="3366"/>
                    <a:pt x="82" y="3282"/>
                  </a:cubicBezTo>
                  <a:cubicBezTo>
                    <a:pt x="164" y="3200"/>
                    <a:pt x="289" y="3152"/>
                    <a:pt x="393" y="3110"/>
                  </a:cubicBezTo>
                  <a:cubicBezTo>
                    <a:pt x="639" y="3011"/>
                    <a:pt x="894" y="2928"/>
                    <a:pt x="1141" y="2828"/>
                  </a:cubicBezTo>
                  <a:cubicBezTo>
                    <a:pt x="1235" y="2789"/>
                    <a:pt x="1329" y="2751"/>
                    <a:pt x="1423" y="2711"/>
                  </a:cubicBezTo>
                  <a:cubicBezTo>
                    <a:pt x="1562" y="2652"/>
                    <a:pt x="1702" y="2593"/>
                    <a:pt x="1835" y="2521"/>
                  </a:cubicBezTo>
                  <a:cubicBezTo>
                    <a:pt x="1923" y="2473"/>
                    <a:pt x="2024" y="2418"/>
                    <a:pt x="2080" y="2333"/>
                  </a:cubicBezTo>
                  <a:cubicBezTo>
                    <a:pt x="2157" y="2214"/>
                    <a:pt x="1946" y="1993"/>
                    <a:pt x="1882" y="1915"/>
                  </a:cubicBezTo>
                  <a:cubicBezTo>
                    <a:pt x="1806" y="1821"/>
                    <a:pt x="1722" y="1731"/>
                    <a:pt x="1644" y="1638"/>
                  </a:cubicBezTo>
                  <a:cubicBezTo>
                    <a:pt x="1573" y="1552"/>
                    <a:pt x="1504" y="1463"/>
                    <a:pt x="1446" y="1368"/>
                  </a:cubicBezTo>
                  <a:cubicBezTo>
                    <a:pt x="1312" y="1147"/>
                    <a:pt x="1255" y="858"/>
                    <a:pt x="1375" y="619"/>
                  </a:cubicBezTo>
                  <a:cubicBezTo>
                    <a:pt x="1456" y="459"/>
                    <a:pt x="1727" y="0"/>
                    <a:pt x="1951" y="138"/>
                  </a:cubicBezTo>
                  <a:cubicBezTo>
                    <a:pt x="1986" y="160"/>
                    <a:pt x="2192" y="369"/>
                    <a:pt x="2095" y="409"/>
                  </a:cubicBezTo>
                  <a:cubicBezTo>
                    <a:pt x="2102" y="409"/>
                    <a:pt x="2106" y="409"/>
                    <a:pt x="2113" y="409"/>
                  </a:cubicBezTo>
                  <a:cubicBezTo>
                    <a:pt x="2209" y="371"/>
                    <a:pt x="2002" y="161"/>
                    <a:pt x="1968" y="140"/>
                  </a:cubicBezTo>
                  <a:cubicBezTo>
                    <a:pt x="1744" y="1"/>
                    <a:pt x="1474" y="458"/>
                    <a:pt x="1394" y="618"/>
                  </a:cubicBezTo>
                  <a:cubicBezTo>
                    <a:pt x="1273" y="856"/>
                    <a:pt x="1330" y="1145"/>
                    <a:pt x="1464" y="1367"/>
                  </a:cubicBezTo>
                  <a:cubicBezTo>
                    <a:pt x="1522" y="1462"/>
                    <a:pt x="1590" y="1551"/>
                    <a:pt x="1662" y="1636"/>
                  </a:cubicBezTo>
                  <a:cubicBezTo>
                    <a:pt x="1739" y="1730"/>
                    <a:pt x="1823" y="1820"/>
                    <a:pt x="1900" y="1914"/>
                  </a:cubicBezTo>
                  <a:cubicBezTo>
                    <a:pt x="1963" y="1992"/>
                    <a:pt x="2175" y="2214"/>
                    <a:pt x="2097" y="2333"/>
                  </a:cubicBezTo>
                  <a:cubicBezTo>
                    <a:pt x="2041" y="2419"/>
                    <a:pt x="1941" y="2473"/>
                    <a:pt x="1852" y="2521"/>
                  </a:cubicBezTo>
                  <a:cubicBezTo>
                    <a:pt x="1719" y="2593"/>
                    <a:pt x="1579" y="2653"/>
                    <a:pt x="1440" y="2711"/>
                  </a:cubicBezTo>
                  <a:cubicBezTo>
                    <a:pt x="1347" y="2751"/>
                    <a:pt x="1252" y="2790"/>
                    <a:pt x="1158" y="2828"/>
                  </a:cubicBezTo>
                  <a:cubicBezTo>
                    <a:pt x="913" y="2928"/>
                    <a:pt x="659" y="3012"/>
                    <a:pt x="415" y="3111"/>
                  </a:cubicBezTo>
                  <a:cubicBezTo>
                    <a:pt x="310" y="3153"/>
                    <a:pt x="186" y="3201"/>
                    <a:pt x="105" y="3283"/>
                  </a:cubicBezTo>
                  <a:cubicBezTo>
                    <a:pt x="23" y="3366"/>
                    <a:pt x="160" y="3440"/>
                    <a:pt x="220" y="3470"/>
                  </a:cubicBezTo>
                  <a:cubicBezTo>
                    <a:pt x="513" y="3615"/>
                    <a:pt x="862" y="3681"/>
                    <a:pt x="1181" y="3767"/>
                  </a:cubicBezTo>
                  <a:cubicBezTo>
                    <a:pt x="1220" y="3778"/>
                    <a:pt x="1259" y="3788"/>
                    <a:pt x="1298" y="3798"/>
                  </a:cubicBezTo>
                  <a:cubicBezTo>
                    <a:pt x="1479" y="3848"/>
                    <a:pt x="1662" y="3898"/>
                    <a:pt x="1837" y="3968"/>
                  </a:cubicBezTo>
                  <a:cubicBezTo>
                    <a:pt x="1927" y="4005"/>
                    <a:pt x="2086" y="4058"/>
                    <a:pt x="2121" y="4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99"/>
            <p:cNvSpPr>
              <a:spLocks/>
            </p:cNvSpPr>
            <p:nvPr userDrawn="1"/>
          </p:nvSpPr>
          <p:spPr bwMode="auto">
            <a:xfrm>
              <a:off x="4188" y="3010"/>
              <a:ext cx="573" cy="1288"/>
            </a:xfrm>
            <a:custGeom>
              <a:avLst/>
              <a:gdLst>
                <a:gd name="T0" fmla="*/ 1785 w 1836"/>
                <a:gd name="T1" fmla="*/ 4125 h 4125"/>
                <a:gd name="T2" fmla="*/ 1767 w 1836"/>
                <a:gd name="T3" fmla="*/ 4125 h 4125"/>
                <a:gd name="T4" fmla="*/ 1513 w 1836"/>
                <a:gd name="T5" fmla="*/ 3931 h 4125"/>
                <a:gd name="T6" fmla="*/ 1031 w 1836"/>
                <a:gd name="T7" fmla="*/ 3758 h 4125"/>
                <a:gd name="T8" fmla="*/ 924 w 1836"/>
                <a:gd name="T9" fmla="*/ 3725 h 4125"/>
                <a:gd name="T10" fmla="*/ 131 w 1836"/>
                <a:gd name="T11" fmla="*/ 3432 h 4125"/>
                <a:gd name="T12" fmla="*/ 62 w 1836"/>
                <a:gd name="T13" fmla="*/ 3241 h 4125"/>
                <a:gd name="T14" fmla="*/ 303 w 1836"/>
                <a:gd name="T15" fmla="*/ 3070 h 4125"/>
                <a:gd name="T16" fmla="*/ 902 w 1836"/>
                <a:gd name="T17" fmla="*/ 2782 h 4125"/>
                <a:gd name="T18" fmla="*/ 1158 w 1836"/>
                <a:gd name="T19" fmla="*/ 2665 h 4125"/>
                <a:gd name="T20" fmla="*/ 1743 w 1836"/>
                <a:gd name="T21" fmla="*/ 2296 h 4125"/>
                <a:gd name="T22" fmla="*/ 1577 w 1836"/>
                <a:gd name="T23" fmla="*/ 1870 h 4125"/>
                <a:gd name="T24" fmla="*/ 1374 w 1836"/>
                <a:gd name="T25" fmla="*/ 1580 h 4125"/>
                <a:gd name="T26" fmla="*/ 1209 w 1836"/>
                <a:gd name="T27" fmla="*/ 1291 h 4125"/>
                <a:gd name="T28" fmla="*/ 1180 w 1836"/>
                <a:gd name="T29" fmla="*/ 534 h 4125"/>
                <a:gd name="T30" fmla="*/ 1637 w 1836"/>
                <a:gd name="T31" fmla="*/ 164 h 4125"/>
                <a:gd name="T32" fmla="*/ 1754 w 1836"/>
                <a:gd name="T33" fmla="*/ 383 h 4125"/>
                <a:gd name="T34" fmla="*/ 1772 w 1836"/>
                <a:gd name="T35" fmla="*/ 384 h 4125"/>
                <a:gd name="T36" fmla="*/ 1787 w 1836"/>
                <a:gd name="T37" fmla="*/ 385 h 4125"/>
                <a:gd name="T38" fmla="*/ 1654 w 1836"/>
                <a:gd name="T39" fmla="*/ 166 h 4125"/>
                <a:gd name="T40" fmla="*/ 1197 w 1836"/>
                <a:gd name="T41" fmla="*/ 535 h 4125"/>
                <a:gd name="T42" fmla="*/ 1226 w 1836"/>
                <a:gd name="T43" fmla="*/ 1291 h 4125"/>
                <a:gd name="T44" fmla="*/ 1391 w 1836"/>
                <a:gd name="T45" fmla="*/ 1580 h 4125"/>
                <a:gd name="T46" fmla="*/ 1595 w 1836"/>
                <a:gd name="T47" fmla="*/ 1869 h 4125"/>
                <a:gd name="T48" fmla="*/ 1761 w 1836"/>
                <a:gd name="T49" fmla="*/ 2296 h 4125"/>
                <a:gd name="T50" fmla="*/ 1175 w 1836"/>
                <a:gd name="T51" fmla="*/ 2666 h 4125"/>
                <a:gd name="T52" fmla="*/ 919 w 1836"/>
                <a:gd name="T53" fmla="*/ 2782 h 4125"/>
                <a:gd name="T54" fmla="*/ 321 w 1836"/>
                <a:gd name="T55" fmla="*/ 3070 h 4125"/>
                <a:gd name="T56" fmla="*/ 82 w 1836"/>
                <a:gd name="T57" fmla="*/ 3242 h 4125"/>
                <a:gd name="T58" fmla="*/ 150 w 1836"/>
                <a:gd name="T59" fmla="*/ 3431 h 4125"/>
                <a:gd name="T60" fmla="*/ 941 w 1836"/>
                <a:gd name="T61" fmla="*/ 3724 h 4125"/>
                <a:gd name="T62" fmla="*/ 1048 w 1836"/>
                <a:gd name="T63" fmla="*/ 3757 h 4125"/>
                <a:gd name="T64" fmla="*/ 1531 w 1836"/>
                <a:gd name="T65" fmla="*/ 3930 h 4125"/>
                <a:gd name="T66" fmla="*/ 1785 w 1836"/>
                <a:gd name="T67" fmla="*/ 4125 h 4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36" h="4125">
                  <a:moveTo>
                    <a:pt x="1785" y="4125"/>
                  </a:moveTo>
                  <a:cubicBezTo>
                    <a:pt x="1778" y="4125"/>
                    <a:pt x="1775" y="4125"/>
                    <a:pt x="1767" y="4125"/>
                  </a:cubicBezTo>
                  <a:cubicBezTo>
                    <a:pt x="1737" y="4025"/>
                    <a:pt x="1598" y="3969"/>
                    <a:pt x="1513" y="3931"/>
                  </a:cubicBezTo>
                  <a:cubicBezTo>
                    <a:pt x="1357" y="3860"/>
                    <a:pt x="1193" y="3808"/>
                    <a:pt x="1031" y="3758"/>
                  </a:cubicBezTo>
                  <a:cubicBezTo>
                    <a:pt x="995" y="3747"/>
                    <a:pt x="960" y="3736"/>
                    <a:pt x="924" y="3725"/>
                  </a:cubicBezTo>
                  <a:cubicBezTo>
                    <a:pt x="659" y="3644"/>
                    <a:pt x="359" y="3576"/>
                    <a:pt x="131" y="3432"/>
                  </a:cubicBezTo>
                  <a:cubicBezTo>
                    <a:pt x="58" y="3385"/>
                    <a:pt x="0" y="3324"/>
                    <a:pt x="62" y="3241"/>
                  </a:cubicBezTo>
                  <a:cubicBezTo>
                    <a:pt x="120" y="3163"/>
                    <a:pt x="220" y="3114"/>
                    <a:pt x="303" y="3070"/>
                  </a:cubicBezTo>
                  <a:cubicBezTo>
                    <a:pt x="497" y="2966"/>
                    <a:pt x="699" y="2873"/>
                    <a:pt x="902" y="2782"/>
                  </a:cubicBezTo>
                  <a:cubicBezTo>
                    <a:pt x="987" y="2743"/>
                    <a:pt x="1073" y="2705"/>
                    <a:pt x="1158" y="2665"/>
                  </a:cubicBezTo>
                  <a:cubicBezTo>
                    <a:pt x="1344" y="2578"/>
                    <a:pt x="1628" y="2481"/>
                    <a:pt x="1743" y="2296"/>
                  </a:cubicBezTo>
                  <a:cubicBezTo>
                    <a:pt x="1818" y="2174"/>
                    <a:pt x="1639" y="1959"/>
                    <a:pt x="1577" y="1870"/>
                  </a:cubicBezTo>
                  <a:cubicBezTo>
                    <a:pt x="1511" y="1773"/>
                    <a:pt x="1439" y="1678"/>
                    <a:pt x="1374" y="1580"/>
                  </a:cubicBezTo>
                  <a:cubicBezTo>
                    <a:pt x="1312" y="1488"/>
                    <a:pt x="1255" y="1392"/>
                    <a:pt x="1209" y="1291"/>
                  </a:cubicBezTo>
                  <a:cubicBezTo>
                    <a:pt x="1103" y="1060"/>
                    <a:pt x="1068" y="768"/>
                    <a:pt x="1180" y="534"/>
                  </a:cubicBezTo>
                  <a:cubicBezTo>
                    <a:pt x="1239" y="410"/>
                    <a:pt x="1454" y="0"/>
                    <a:pt x="1637" y="164"/>
                  </a:cubicBezTo>
                  <a:cubicBezTo>
                    <a:pt x="1653" y="177"/>
                    <a:pt x="1816" y="381"/>
                    <a:pt x="1754" y="383"/>
                  </a:cubicBezTo>
                  <a:cubicBezTo>
                    <a:pt x="1761" y="383"/>
                    <a:pt x="1765" y="384"/>
                    <a:pt x="1772" y="384"/>
                  </a:cubicBezTo>
                  <a:cubicBezTo>
                    <a:pt x="1777" y="384"/>
                    <a:pt x="1782" y="385"/>
                    <a:pt x="1787" y="385"/>
                  </a:cubicBezTo>
                  <a:cubicBezTo>
                    <a:pt x="1803" y="313"/>
                    <a:pt x="1698" y="206"/>
                    <a:pt x="1654" y="166"/>
                  </a:cubicBezTo>
                  <a:cubicBezTo>
                    <a:pt x="1470" y="4"/>
                    <a:pt x="1256" y="411"/>
                    <a:pt x="1197" y="535"/>
                  </a:cubicBezTo>
                  <a:cubicBezTo>
                    <a:pt x="1086" y="769"/>
                    <a:pt x="1120" y="1061"/>
                    <a:pt x="1226" y="1291"/>
                  </a:cubicBezTo>
                  <a:cubicBezTo>
                    <a:pt x="1272" y="1392"/>
                    <a:pt x="1329" y="1488"/>
                    <a:pt x="1391" y="1580"/>
                  </a:cubicBezTo>
                  <a:cubicBezTo>
                    <a:pt x="1456" y="1677"/>
                    <a:pt x="1528" y="1773"/>
                    <a:pt x="1595" y="1869"/>
                  </a:cubicBezTo>
                  <a:cubicBezTo>
                    <a:pt x="1656" y="1959"/>
                    <a:pt x="1836" y="2173"/>
                    <a:pt x="1761" y="2296"/>
                  </a:cubicBezTo>
                  <a:cubicBezTo>
                    <a:pt x="1646" y="2481"/>
                    <a:pt x="1362" y="2578"/>
                    <a:pt x="1175" y="2666"/>
                  </a:cubicBezTo>
                  <a:cubicBezTo>
                    <a:pt x="1090" y="2705"/>
                    <a:pt x="1005" y="2744"/>
                    <a:pt x="919" y="2782"/>
                  </a:cubicBezTo>
                  <a:cubicBezTo>
                    <a:pt x="717" y="2873"/>
                    <a:pt x="515" y="2966"/>
                    <a:pt x="321" y="3070"/>
                  </a:cubicBezTo>
                  <a:cubicBezTo>
                    <a:pt x="239" y="3114"/>
                    <a:pt x="140" y="3163"/>
                    <a:pt x="82" y="3242"/>
                  </a:cubicBezTo>
                  <a:cubicBezTo>
                    <a:pt x="21" y="3324"/>
                    <a:pt x="78" y="3385"/>
                    <a:pt x="150" y="3431"/>
                  </a:cubicBezTo>
                  <a:cubicBezTo>
                    <a:pt x="377" y="3576"/>
                    <a:pt x="677" y="3643"/>
                    <a:pt x="941" y="3724"/>
                  </a:cubicBezTo>
                  <a:cubicBezTo>
                    <a:pt x="977" y="3735"/>
                    <a:pt x="1013" y="3746"/>
                    <a:pt x="1048" y="3757"/>
                  </a:cubicBezTo>
                  <a:cubicBezTo>
                    <a:pt x="1211" y="3808"/>
                    <a:pt x="1375" y="3859"/>
                    <a:pt x="1531" y="3930"/>
                  </a:cubicBezTo>
                  <a:cubicBezTo>
                    <a:pt x="1616" y="3969"/>
                    <a:pt x="1755" y="4025"/>
                    <a:pt x="1785" y="4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00"/>
            <p:cNvSpPr>
              <a:spLocks/>
            </p:cNvSpPr>
            <p:nvPr userDrawn="1"/>
          </p:nvSpPr>
          <p:spPr bwMode="auto">
            <a:xfrm>
              <a:off x="4362" y="3041"/>
              <a:ext cx="508" cy="1257"/>
            </a:xfrm>
            <a:custGeom>
              <a:avLst/>
              <a:gdLst>
                <a:gd name="T0" fmla="*/ 1590 w 1628"/>
                <a:gd name="T1" fmla="*/ 4025 h 4025"/>
                <a:gd name="T2" fmla="*/ 1572 w 1628"/>
                <a:gd name="T3" fmla="*/ 4025 h 4025"/>
                <a:gd name="T4" fmla="*/ 1354 w 1628"/>
                <a:gd name="T5" fmla="*/ 3829 h 4025"/>
                <a:gd name="T6" fmla="*/ 935 w 1628"/>
                <a:gd name="T7" fmla="*/ 3652 h 4025"/>
                <a:gd name="T8" fmla="*/ 837 w 1628"/>
                <a:gd name="T9" fmla="*/ 3617 h 4025"/>
                <a:gd name="T10" fmla="*/ 166 w 1628"/>
                <a:gd name="T11" fmla="*/ 3322 h 4025"/>
                <a:gd name="T12" fmla="*/ 305 w 1628"/>
                <a:gd name="T13" fmla="*/ 2954 h 4025"/>
                <a:gd name="T14" fmla="*/ 819 w 1628"/>
                <a:gd name="T15" fmla="*/ 2671 h 4025"/>
                <a:gd name="T16" fmla="*/ 1045 w 1628"/>
                <a:gd name="T17" fmla="*/ 2555 h 4025"/>
                <a:gd name="T18" fmla="*/ 1553 w 1628"/>
                <a:gd name="T19" fmla="*/ 2185 h 4025"/>
                <a:gd name="T20" fmla="*/ 1415 w 1628"/>
                <a:gd name="T21" fmla="*/ 1766 h 4025"/>
                <a:gd name="T22" fmla="*/ 1247 w 1628"/>
                <a:gd name="T23" fmla="*/ 1474 h 4025"/>
                <a:gd name="T24" fmla="*/ 1116 w 1628"/>
                <a:gd name="T25" fmla="*/ 1183 h 4025"/>
                <a:gd name="T26" fmla="*/ 1108 w 1628"/>
                <a:gd name="T27" fmla="*/ 449 h 4025"/>
                <a:gd name="T28" fmla="*/ 1458 w 1628"/>
                <a:gd name="T29" fmla="*/ 154 h 4025"/>
                <a:gd name="T30" fmla="*/ 1568 w 1628"/>
                <a:gd name="T31" fmla="*/ 308 h 4025"/>
                <a:gd name="T32" fmla="*/ 1553 w 1628"/>
                <a:gd name="T33" fmla="*/ 295 h 4025"/>
                <a:gd name="T34" fmla="*/ 1571 w 1628"/>
                <a:gd name="T35" fmla="*/ 296 h 4025"/>
                <a:gd name="T36" fmla="*/ 1585 w 1628"/>
                <a:gd name="T37" fmla="*/ 309 h 4025"/>
                <a:gd name="T38" fmla="*/ 1474 w 1628"/>
                <a:gd name="T39" fmla="*/ 158 h 4025"/>
                <a:gd name="T40" fmla="*/ 1124 w 1628"/>
                <a:gd name="T41" fmla="*/ 452 h 4025"/>
                <a:gd name="T42" fmla="*/ 1133 w 1628"/>
                <a:gd name="T43" fmla="*/ 1184 h 4025"/>
                <a:gd name="T44" fmla="*/ 1264 w 1628"/>
                <a:gd name="T45" fmla="*/ 1474 h 4025"/>
                <a:gd name="T46" fmla="*/ 1432 w 1628"/>
                <a:gd name="T47" fmla="*/ 1767 h 4025"/>
                <a:gd name="T48" fmla="*/ 1571 w 1628"/>
                <a:gd name="T49" fmla="*/ 2185 h 4025"/>
                <a:gd name="T50" fmla="*/ 1063 w 1628"/>
                <a:gd name="T51" fmla="*/ 2555 h 4025"/>
                <a:gd name="T52" fmla="*/ 837 w 1628"/>
                <a:gd name="T53" fmla="*/ 2672 h 4025"/>
                <a:gd name="T54" fmla="*/ 323 w 1628"/>
                <a:gd name="T55" fmla="*/ 2954 h 4025"/>
                <a:gd name="T56" fmla="*/ 184 w 1628"/>
                <a:gd name="T57" fmla="*/ 3322 h 4025"/>
                <a:gd name="T58" fmla="*/ 854 w 1628"/>
                <a:gd name="T59" fmla="*/ 3616 h 4025"/>
                <a:gd name="T60" fmla="*/ 952 w 1628"/>
                <a:gd name="T61" fmla="*/ 3652 h 4025"/>
                <a:gd name="T62" fmla="*/ 1372 w 1628"/>
                <a:gd name="T63" fmla="*/ 3828 h 4025"/>
                <a:gd name="T64" fmla="*/ 1590 w 1628"/>
                <a:gd name="T65" fmla="*/ 4025 h 4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28" h="4025">
                  <a:moveTo>
                    <a:pt x="1590" y="4025"/>
                  </a:moveTo>
                  <a:cubicBezTo>
                    <a:pt x="1582" y="4025"/>
                    <a:pt x="1579" y="4025"/>
                    <a:pt x="1572" y="4025"/>
                  </a:cubicBezTo>
                  <a:cubicBezTo>
                    <a:pt x="1547" y="3930"/>
                    <a:pt x="1433" y="3871"/>
                    <a:pt x="1354" y="3829"/>
                  </a:cubicBezTo>
                  <a:cubicBezTo>
                    <a:pt x="1220" y="3757"/>
                    <a:pt x="1077" y="3704"/>
                    <a:pt x="935" y="3652"/>
                  </a:cubicBezTo>
                  <a:cubicBezTo>
                    <a:pt x="903" y="3641"/>
                    <a:pt x="870" y="3629"/>
                    <a:pt x="837" y="3617"/>
                  </a:cubicBezTo>
                  <a:cubicBezTo>
                    <a:pt x="614" y="3537"/>
                    <a:pt x="344" y="3468"/>
                    <a:pt x="166" y="3322"/>
                  </a:cubicBezTo>
                  <a:cubicBezTo>
                    <a:pt x="0" y="3187"/>
                    <a:pt x="169" y="3044"/>
                    <a:pt x="305" y="2954"/>
                  </a:cubicBezTo>
                  <a:cubicBezTo>
                    <a:pt x="467" y="2846"/>
                    <a:pt x="645" y="2760"/>
                    <a:pt x="819" y="2671"/>
                  </a:cubicBezTo>
                  <a:cubicBezTo>
                    <a:pt x="895" y="2633"/>
                    <a:pt x="970" y="2595"/>
                    <a:pt x="1045" y="2555"/>
                  </a:cubicBezTo>
                  <a:cubicBezTo>
                    <a:pt x="1207" y="2470"/>
                    <a:pt x="1471" y="2362"/>
                    <a:pt x="1553" y="2185"/>
                  </a:cubicBezTo>
                  <a:cubicBezTo>
                    <a:pt x="1610" y="2061"/>
                    <a:pt x="1472" y="1867"/>
                    <a:pt x="1415" y="1766"/>
                  </a:cubicBezTo>
                  <a:cubicBezTo>
                    <a:pt x="1360" y="1669"/>
                    <a:pt x="1300" y="1572"/>
                    <a:pt x="1247" y="1474"/>
                  </a:cubicBezTo>
                  <a:cubicBezTo>
                    <a:pt x="1196" y="1380"/>
                    <a:pt x="1151" y="1283"/>
                    <a:pt x="1116" y="1183"/>
                  </a:cubicBezTo>
                  <a:cubicBezTo>
                    <a:pt x="1035" y="955"/>
                    <a:pt x="1011" y="673"/>
                    <a:pt x="1108" y="449"/>
                  </a:cubicBezTo>
                  <a:cubicBezTo>
                    <a:pt x="1152" y="345"/>
                    <a:pt x="1308" y="0"/>
                    <a:pt x="1458" y="154"/>
                  </a:cubicBezTo>
                  <a:cubicBezTo>
                    <a:pt x="1499" y="197"/>
                    <a:pt x="1544" y="250"/>
                    <a:pt x="1568" y="308"/>
                  </a:cubicBezTo>
                  <a:cubicBezTo>
                    <a:pt x="1563" y="304"/>
                    <a:pt x="1558" y="300"/>
                    <a:pt x="1553" y="295"/>
                  </a:cubicBezTo>
                  <a:cubicBezTo>
                    <a:pt x="1560" y="296"/>
                    <a:pt x="1564" y="296"/>
                    <a:pt x="1571" y="296"/>
                  </a:cubicBezTo>
                  <a:cubicBezTo>
                    <a:pt x="1576" y="300"/>
                    <a:pt x="1580" y="305"/>
                    <a:pt x="1585" y="309"/>
                  </a:cubicBezTo>
                  <a:cubicBezTo>
                    <a:pt x="1559" y="253"/>
                    <a:pt x="1516" y="200"/>
                    <a:pt x="1474" y="158"/>
                  </a:cubicBezTo>
                  <a:cubicBezTo>
                    <a:pt x="1323" y="6"/>
                    <a:pt x="1169" y="347"/>
                    <a:pt x="1124" y="452"/>
                  </a:cubicBezTo>
                  <a:cubicBezTo>
                    <a:pt x="1027" y="676"/>
                    <a:pt x="1052" y="956"/>
                    <a:pt x="1133" y="1184"/>
                  </a:cubicBezTo>
                  <a:cubicBezTo>
                    <a:pt x="1168" y="1284"/>
                    <a:pt x="1213" y="1381"/>
                    <a:pt x="1264" y="1474"/>
                  </a:cubicBezTo>
                  <a:cubicBezTo>
                    <a:pt x="1317" y="1573"/>
                    <a:pt x="1377" y="1669"/>
                    <a:pt x="1432" y="1767"/>
                  </a:cubicBezTo>
                  <a:cubicBezTo>
                    <a:pt x="1490" y="1867"/>
                    <a:pt x="1628" y="2061"/>
                    <a:pt x="1571" y="2185"/>
                  </a:cubicBezTo>
                  <a:cubicBezTo>
                    <a:pt x="1489" y="2363"/>
                    <a:pt x="1225" y="2470"/>
                    <a:pt x="1063" y="2555"/>
                  </a:cubicBezTo>
                  <a:cubicBezTo>
                    <a:pt x="988" y="2595"/>
                    <a:pt x="912" y="2633"/>
                    <a:pt x="837" y="2672"/>
                  </a:cubicBezTo>
                  <a:cubicBezTo>
                    <a:pt x="663" y="2760"/>
                    <a:pt x="484" y="2847"/>
                    <a:pt x="323" y="2954"/>
                  </a:cubicBezTo>
                  <a:cubicBezTo>
                    <a:pt x="187" y="3044"/>
                    <a:pt x="18" y="3186"/>
                    <a:pt x="184" y="3322"/>
                  </a:cubicBezTo>
                  <a:cubicBezTo>
                    <a:pt x="362" y="3468"/>
                    <a:pt x="631" y="3536"/>
                    <a:pt x="854" y="3616"/>
                  </a:cubicBezTo>
                  <a:cubicBezTo>
                    <a:pt x="887" y="3628"/>
                    <a:pt x="920" y="3640"/>
                    <a:pt x="952" y="3652"/>
                  </a:cubicBezTo>
                  <a:cubicBezTo>
                    <a:pt x="1094" y="3704"/>
                    <a:pt x="1238" y="3757"/>
                    <a:pt x="1372" y="3828"/>
                  </a:cubicBezTo>
                  <a:cubicBezTo>
                    <a:pt x="1451" y="3871"/>
                    <a:pt x="1565" y="3930"/>
                    <a:pt x="1590" y="40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01"/>
            <p:cNvSpPr>
              <a:spLocks/>
            </p:cNvSpPr>
            <p:nvPr userDrawn="1"/>
          </p:nvSpPr>
          <p:spPr bwMode="auto">
            <a:xfrm>
              <a:off x="4513" y="3088"/>
              <a:ext cx="468" cy="1210"/>
            </a:xfrm>
            <a:custGeom>
              <a:avLst/>
              <a:gdLst>
                <a:gd name="T0" fmla="*/ 1466 w 1497"/>
                <a:gd name="T1" fmla="*/ 3873 h 3873"/>
                <a:gd name="T2" fmla="*/ 1448 w 1497"/>
                <a:gd name="T3" fmla="*/ 3873 h 3873"/>
                <a:gd name="T4" fmla="*/ 1241 w 1497"/>
                <a:gd name="T5" fmla="*/ 3662 h 3873"/>
                <a:gd name="T6" fmla="*/ 825 w 1497"/>
                <a:gd name="T7" fmla="*/ 3458 h 3873"/>
                <a:gd name="T8" fmla="*/ 271 w 1497"/>
                <a:gd name="T9" fmla="*/ 3156 h 3873"/>
                <a:gd name="T10" fmla="*/ 782 w 1497"/>
                <a:gd name="T11" fmla="*/ 2526 h 3873"/>
                <a:gd name="T12" fmla="*/ 1003 w 1497"/>
                <a:gd name="T13" fmla="*/ 2397 h 3873"/>
                <a:gd name="T14" fmla="*/ 1431 w 1497"/>
                <a:gd name="T15" fmla="*/ 2031 h 3873"/>
                <a:gd name="T16" fmla="*/ 1325 w 1497"/>
                <a:gd name="T17" fmla="*/ 1616 h 3873"/>
                <a:gd name="T18" fmla="*/ 1190 w 1497"/>
                <a:gd name="T19" fmla="*/ 1328 h 3873"/>
                <a:gd name="T20" fmla="*/ 1089 w 1497"/>
                <a:gd name="T21" fmla="*/ 1047 h 3873"/>
                <a:gd name="T22" fmla="*/ 1095 w 1497"/>
                <a:gd name="T23" fmla="*/ 350 h 3873"/>
                <a:gd name="T24" fmla="*/ 1347 w 1497"/>
                <a:gd name="T25" fmla="*/ 109 h 3873"/>
                <a:gd name="T26" fmla="*/ 1438 w 1497"/>
                <a:gd name="T27" fmla="*/ 183 h 3873"/>
                <a:gd name="T28" fmla="*/ 1425 w 1497"/>
                <a:gd name="T29" fmla="*/ 153 h 3873"/>
                <a:gd name="T30" fmla="*/ 1443 w 1497"/>
                <a:gd name="T31" fmla="*/ 154 h 3873"/>
                <a:gd name="T32" fmla="*/ 1448 w 1497"/>
                <a:gd name="T33" fmla="*/ 190 h 3873"/>
                <a:gd name="T34" fmla="*/ 1363 w 1497"/>
                <a:gd name="T35" fmla="*/ 114 h 3873"/>
                <a:gd name="T36" fmla="*/ 1111 w 1497"/>
                <a:gd name="T37" fmla="*/ 355 h 3873"/>
                <a:gd name="T38" fmla="*/ 1105 w 1497"/>
                <a:gd name="T39" fmla="*/ 1049 h 3873"/>
                <a:gd name="T40" fmla="*/ 1206 w 1497"/>
                <a:gd name="T41" fmla="*/ 1330 h 3873"/>
                <a:gd name="T42" fmla="*/ 1342 w 1497"/>
                <a:gd name="T43" fmla="*/ 1616 h 3873"/>
                <a:gd name="T44" fmla="*/ 1449 w 1497"/>
                <a:gd name="T45" fmla="*/ 2031 h 3873"/>
                <a:gd name="T46" fmla="*/ 1021 w 1497"/>
                <a:gd name="T47" fmla="*/ 2397 h 3873"/>
                <a:gd name="T48" fmla="*/ 800 w 1497"/>
                <a:gd name="T49" fmla="*/ 2526 h 3873"/>
                <a:gd name="T50" fmla="*/ 289 w 1497"/>
                <a:gd name="T51" fmla="*/ 3156 h 3873"/>
                <a:gd name="T52" fmla="*/ 843 w 1497"/>
                <a:gd name="T53" fmla="*/ 3458 h 3873"/>
                <a:gd name="T54" fmla="*/ 1259 w 1497"/>
                <a:gd name="T55" fmla="*/ 3662 h 3873"/>
                <a:gd name="T56" fmla="*/ 1466 w 1497"/>
                <a:gd name="T57" fmla="*/ 3873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7" h="3873">
                  <a:moveTo>
                    <a:pt x="1466" y="3873"/>
                  </a:moveTo>
                  <a:cubicBezTo>
                    <a:pt x="1459" y="3873"/>
                    <a:pt x="1455" y="3873"/>
                    <a:pt x="1448" y="3873"/>
                  </a:cubicBezTo>
                  <a:cubicBezTo>
                    <a:pt x="1432" y="3774"/>
                    <a:pt x="1319" y="3709"/>
                    <a:pt x="1241" y="3662"/>
                  </a:cubicBezTo>
                  <a:cubicBezTo>
                    <a:pt x="1109" y="3583"/>
                    <a:pt x="966" y="3521"/>
                    <a:pt x="825" y="3458"/>
                  </a:cubicBezTo>
                  <a:cubicBezTo>
                    <a:pt x="639" y="3374"/>
                    <a:pt x="424" y="3295"/>
                    <a:pt x="271" y="3156"/>
                  </a:cubicBezTo>
                  <a:cubicBezTo>
                    <a:pt x="0" y="2909"/>
                    <a:pt x="629" y="2614"/>
                    <a:pt x="782" y="2526"/>
                  </a:cubicBezTo>
                  <a:cubicBezTo>
                    <a:pt x="856" y="2484"/>
                    <a:pt x="931" y="2441"/>
                    <a:pt x="1003" y="2397"/>
                  </a:cubicBezTo>
                  <a:cubicBezTo>
                    <a:pt x="1147" y="2308"/>
                    <a:pt x="1369" y="2198"/>
                    <a:pt x="1431" y="2031"/>
                  </a:cubicBezTo>
                  <a:cubicBezTo>
                    <a:pt x="1479" y="1903"/>
                    <a:pt x="1378" y="1729"/>
                    <a:pt x="1325" y="1616"/>
                  </a:cubicBezTo>
                  <a:cubicBezTo>
                    <a:pt x="1280" y="1520"/>
                    <a:pt x="1231" y="1425"/>
                    <a:pt x="1190" y="1328"/>
                  </a:cubicBezTo>
                  <a:cubicBezTo>
                    <a:pt x="1150" y="1237"/>
                    <a:pt x="1116" y="1143"/>
                    <a:pt x="1089" y="1047"/>
                  </a:cubicBezTo>
                  <a:cubicBezTo>
                    <a:pt x="1027" y="827"/>
                    <a:pt x="1014" y="563"/>
                    <a:pt x="1095" y="350"/>
                  </a:cubicBezTo>
                  <a:cubicBezTo>
                    <a:pt x="1127" y="268"/>
                    <a:pt x="1223" y="0"/>
                    <a:pt x="1347" y="109"/>
                  </a:cubicBezTo>
                  <a:cubicBezTo>
                    <a:pt x="1372" y="131"/>
                    <a:pt x="1408" y="181"/>
                    <a:pt x="1438" y="183"/>
                  </a:cubicBezTo>
                  <a:cubicBezTo>
                    <a:pt x="1434" y="173"/>
                    <a:pt x="1429" y="163"/>
                    <a:pt x="1425" y="153"/>
                  </a:cubicBezTo>
                  <a:cubicBezTo>
                    <a:pt x="1432" y="154"/>
                    <a:pt x="1436" y="154"/>
                    <a:pt x="1443" y="154"/>
                  </a:cubicBezTo>
                  <a:cubicBezTo>
                    <a:pt x="1461" y="171"/>
                    <a:pt x="1463" y="183"/>
                    <a:pt x="1448" y="190"/>
                  </a:cubicBezTo>
                  <a:cubicBezTo>
                    <a:pt x="1417" y="170"/>
                    <a:pt x="1390" y="137"/>
                    <a:pt x="1363" y="114"/>
                  </a:cubicBezTo>
                  <a:cubicBezTo>
                    <a:pt x="1237" y="7"/>
                    <a:pt x="1142" y="272"/>
                    <a:pt x="1111" y="355"/>
                  </a:cubicBezTo>
                  <a:cubicBezTo>
                    <a:pt x="1030" y="567"/>
                    <a:pt x="1043" y="830"/>
                    <a:pt x="1105" y="1049"/>
                  </a:cubicBezTo>
                  <a:cubicBezTo>
                    <a:pt x="1132" y="1145"/>
                    <a:pt x="1167" y="1239"/>
                    <a:pt x="1206" y="1330"/>
                  </a:cubicBezTo>
                  <a:cubicBezTo>
                    <a:pt x="1248" y="1426"/>
                    <a:pt x="1297" y="1521"/>
                    <a:pt x="1342" y="1616"/>
                  </a:cubicBezTo>
                  <a:cubicBezTo>
                    <a:pt x="1395" y="1729"/>
                    <a:pt x="1497" y="1903"/>
                    <a:pt x="1449" y="2031"/>
                  </a:cubicBezTo>
                  <a:cubicBezTo>
                    <a:pt x="1387" y="2198"/>
                    <a:pt x="1165" y="2308"/>
                    <a:pt x="1021" y="2397"/>
                  </a:cubicBezTo>
                  <a:cubicBezTo>
                    <a:pt x="948" y="2441"/>
                    <a:pt x="874" y="2484"/>
                    <a:pt x="800" y="2526"/>
                  </a:cubicBezTo>
                  <a:cubicBezTo>
                    <a:pt x="647" y="2614"/>
                    <a:pt x="18" y="2909"/>
                    <a:pt x="289" y="3156"/>
                  </a:cubicBezTo>
                  <a:cubicBezTo>
                    <a:pt x="442" y="3295"/>
                    <a:pt x="657" y="3374"/>
                    <a:pt x="843" y="3458"/>
                  </a:cubicBezTo>
                  <a:cubicBezTo>
                    <a:pt x="983" y="3521"/>
                    <a:pt x="1126" y="3583"/>
                    <a:pt x="1259" y="3662"/>
                  </a:cubicBezTo>
                  <a:cubicBezTo>
                    <a:pt x="1337" y="3708"/>
                    <a:pt x="1450" y="3774"/>
                    <a:pt x="1466" y="38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02"/>
            <p:cNvSpPr>
              <a:spLocks/>
            </p:cNvSpPr>
            <p:nvPr userDrawn="1"/>
          </p:nvSpPr>
          <p:spPr bwMode="auto">
            <a:xfrm>
              <a:off x="4720" y="3138"/>
              <a:ext cx="364" cy="1159"/>
            </a:xfrm>
            <a:custGeom>
              <a:avLst/>
              <a:gdLst>
                <a:gd name="T0" fmla="*/ 1158 w 1166"/>
                <a:gd name="T1" fmla="*/ 1813 h 3711"/>
                <a:gd name="T2" fmla="*/ 1152 w 1166"/>
                <a:gd name="T3" fmla="*/ 1862 h 3711"/>
                <a:gd name="T4" fmla="*/ 814 w 1166"/>
                <a:gd name="T5" fmla="*/ 2223 h 3711"/>
                <a:gd name="T6" fmla="*/ 647 w 1166"/>
                <a:gd name="T7" fmla="*/ 2343 h 3711"/>
                <a:gd name="T8" fmla="*/ 218 w 1166"/>
                <a:gd name="T9" fmla="*/ 2975 h 3711"/>
                <a:gd name="T10" fmla="*/ 667 w 1166"/>
                <a:gd name="T11" fmla="*/ 3287 h 3711"/>
                <a:gd name="T12" fmla="*/ 1006 w 1166"/>
                <a:gd name="T13" fmla="*/ 3496 h 3711"/>
                <a:gd name="T14" fmla="*/ 1164 w 1166"/>
                <a:gd name="T15" fmla="*/ 3711 h 3711"/>
                <a:gd name="T16" fmla="*/ 1146 w 1166"/>
                <a:gd name="T17" fmla="*/ 3711 h 3711"/>
                <a:gd name="T18" fmla="*/ 988 w 1166"/>
                <a:gd name="T19" fmla="*/ 3497 h 3711"/>
                <a:gd name="T20" fmla="*/ 649 w 1166"/>
                <a:gd name="T21" fmla="*/ 3287 h 3711"/>
                <a:gd name="T22" fmla="*/ 200 w 1166"/>
                <a:gd name="T23" fmla="*/ 2976 h 3711"/>
                <a:gd name="T24" fmla="*/ 630 w 1166"/>
                <a:gd name="T25" fmla="*/ 2343 h 3711"/>
                <a:gd name="T26" fmla="*/ 796 w 1166"/>
                <a:gd name="T27" fmla="*/ 2223 h 3711"/>
                <a:gd name="T28" fmla="*/ 1134 w 1166"/>
                <a:gd name="T29" fmla="*/ 1862 h 3711"/>
                <a:gd name="T30" fmla="*/ 1052 w 1166"/>
                <a:gd name="T31" fmla="*/ 1455 h 3711"/>
                <a:gd name="T32" fmla="*/ 949 w 1166"/>
                <a:gd name="T33" fmla="*/ 1185 h 3711"/>
                <a:gd name="T34" fmla="*/ 872 w 1166"/>
                <a:gd name="T35" fmla="*/ 916 h 3711"/>
                <a:gd name="T36" fmla="*/ 884 w 1166"/>
                <a:gd name="T37" fmla="*/ 288 h 3711"/>
                <a:gd name="T38" fmla="*/ 1057 w 1166"/>
                <a:gd name="T39" fmla="*/ 62 h 3711"/>
                <a:gd name="T40" fmla="*/ 1120 w 1166"/>
                <a:gd name="T41" fmla="*/ 0 h 3711"/>
                <a:gd name="T42" fmla="*/ 1138 w 1166"/>
                <a:gd name="T43" fmla="*/ 0 h 3711"/>
                <a:gd name="T44" fmla="*/ 1073 w 1166"/>
                <a:gd name="T45" fmla="*/ 66 h 3711"/>
                <a:gd name="T46" fmla="*/ 899 w 1166"/>
                <a:gd name="T47" fmla="*/ 293 h 3711"/>
                <a:gd name="T48" fmla="*/ 888 w 1166"/>
                <a:gd name="T49" fmla="*/ 918 h 3711"/>
                <a:gd name="T50" fmla="*/ 965 w 1166"/>
                <a:gd name="T51" fmla="*/ 1187 h 3711"/>
                <a:gd name="T52" fmla="*/ 1069 w 1166"/>
                <a:gd name="T53" fmla="*/ 1456 h 3711"/>
                <a:gd name="T54" fmla="*/ 1158 w 1166"/>
                <a:gd name="T55" fmla="*/ 1813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6" h="3711">
                  <a:moveTo>
                    <a:pt x="1158" y="1813"/>
                  </a:moveTo>
                  <a:cubicBezTo>
                    <a:pt x="1158" y="1830"/>
                    <a:pt x="1156" y="1846"/>
                    <a:pt x="1152" y="1862"/>
                  </a:cubicBezTo>
                  <a:cubicBezTo>
                    <a:pt x="1113" y="2018"/>
                    <a:pt x="935" y="2133"/>
                    <a:pt x="814" y="2223"/>
                  </a:cubicBezTo>
                  <a:cubicBezTo>
                    <a:pt x="759" y="2264"/>
                    <a:pt x="703" y="2304"/>
                    <a:pt x="647" y="2343"/>
                  </a:cubicBezTo>
                  <a:cubicBezTo>
                    <a:pt x="496" y="2450"/>
                    <a:pt x="18" y="2735"/>
                    <a:pt x="218" y="2975"/>
                  </a:cubicBezTo>
                  <a:cubicBezTo>
                    <a:pt x="330" y="3110"/>
                    <a:pt x="515" y="3201"/>
                    <a:pt x="667" y="3287"/>
                  </a:cubicBezTo>
                  <a:cubicBezTo>
                    <a:pt x="782" y="3352"/>
                    <a:pt x="900" y="3416"/>
                    <a:pt x="1006" y="3496"/>
                  </a:cubicBezTo>
                  <a:cubicBezTo>
                    <a:pt x="1072" y="3547"/>
                    <a:pt x="1161" y="3619"/>
                    <a:pt x="1164" y="3711"/>
                  </a:cubicBezTo>
                  <a:cubicBezTo>
                    <a:pt x="1157" y="3711"/>
                    <a:pt x="1153" y="3711"/>
                    <a:pt x="1146" y="3711"/>
                  </a:cubicBezTo>
                  <a:cubicBezTo>
                    <a:pt x="1143" y="3619"/>
                    <a:pt x="1055" y="3548"/>
                    <a:pt x="988" y="3497"/>
                  </a:cubicBezTo>
                  <a:cubicBezTo>
                    <a:pt x="882" y="3416"/>
                    <a:pt x="764" y="3352"/>
                    <a:pt x="649" y="3287"/>
                  </a:cubicBezTo>
                  <a:cubicBezTo>
                    <a:pt x="498" y="3201"/>
                    <a:pt x="312" y="3110"/>
                    <a:pt x="200" y="2976"/>
                  </a:cubicBezTo>
                  <a:cubicBezTo>
                    <a:pt x="0" y="2735"/>
                    <a:pt x="478" y="2450"/>
                    <a:pt x="630" y="2343"/>
                  </a:cubicBezTo>
                  <a:cubicBezTo>
                    <a:pt x="685" y="2303"/>
                    <a:pt x="742" y="2264"/>
                    <a:pt x="796" y="2223"/>
                  </a:cubicBezTo>
                  <a:cubicBezTo>
                    <a:pt x="917" y="2133"/>
                    <a:pt x="1096" y="2018"/>
                    <a:pt x="1134" y="1862"/>
                  </a:cubicBezTo>
                  <a:cubicBezTo>
                    <a:pt x="1166" y="1732"/>
                    <a:pt x="1097" y="1574"/>
                    <a:pt x="1052" y="1455"/>
                  </a:cubicBezTo>
                  <a:cubicBezTo>
                    <a:pt x="1018" y="1366"/>
                    <a:pt x="980" y="1275"/>
                    <a:pt x="949" y="1185"/>
                  </a:cubicBezTo>
                  <a:cubicBezTo>
                    <a:pt x="918" y="1097"/>
                    <a:pt x="890" y="1006"/>
                    <a:pt x="872" y="916"/>
                  </a:cubicBezTo>
                  <a:cubicBezTo>
                    <a:pt x="830" y="714"/>
                    <a:pt x="824" y="485"/>
                    <a:pt x="884" y="288"/>
                  </a:cubicBezTo>
                  <a:cubicBezTo>
                    <a:pt x="901" y="233"/>
                    <a:pt x="950" y="14"/>
                    <a:pt x="1057" y="62"/>
                  </a:cubicBezTo>
                  <a:cubicBezTo>
                    <a:pt x="1126" y="92"/>
                    <a:pt x="1138" y="70"/>
                    <a:pt x="1120" y="0"/>
                  </a:cubicBezTo>
                  <a:cubicBezTo>
                    <a:pt x="1127" y="0"/>
                    <a:pt x="1131" y="0"/>
                    <a:pt x="1138" y="0"/>
                  </a:cubicBezTo>
                  <a:cubicBezTo>
                    <a:pt x="1155" y="71"/>
                    <a:pt x="1143" y="95"/>
                    <a:pt x="1073" y="66"/>
                  </a:cubicBezTo>
                  <a:cubicBezTo>
                    <a:pt x="964" y="22"/>
                    <a:pt x="917" y="236"/>
                    <a:pt x="899" y="293"/>
                  </a:cubicBezTo>
                  <a:cubicBezTo>
                    <a:pt x="839" y="490"/>
                    <a:pt x="845" y="717"/>
                    <a:pt x="888" y="918"/>
                  </a:cubicBezTo>
                  <a:cubicBezTo>
                    <a:pt x="907" y="1009"/>
                    <a:pt x="934" y="1100"/>
                    <a:pt x="965" y="1187"/>
                  </a:cubicBezTo>
                  <a:cubicBezTo>
                    <a:pt x="997" y="1277"/>
                    <a:pt x="1035" y="1367"/>
                    <a:pt x="1069" y="1456"/>
                  </a:cubicBezTo>
                  <a:cubicBezTo>
                    <a:pt x="1112" y="1567"/>
                    <a:pt x="1162" y="1691"/>
                    <a:pt x="1158" y="18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3"/>
            <p:cNvSpPr>
              <a:spLocks/>
            </p:cNvSpPr>
            <p:nvPr userDrawn="1"/>
          </p:nvSpPr>
          <p:spPr bwMode="auto">
            <a:xfrm>
              <a:off x="4923" y="3139"/>
              <a:ext cx="274" cy="1158"/>
            </a:xfrm>
            <a:custGeom>
              <a:avLst/>
              <a:gdLst>
                <a:gd name="T0" fmla="*/ 875 w 878"/>
                <a:gd name="T1" fmla="*/ 3694 h 3707"/>
                <a:gd name="T2" fmla="*/ 874 w 878"/>
                <a:gd name="T3" fmla="*/ 3706 h 3707"/>
                <a:gd name="T4" fmla="*/ 856 w 878"/>
                <a:gd name="T5" fmla="*/ 3707 h 3707"/>
                <a:gd name="T6" fmla="*/ 484 w 878"/>
                <a:gd name="T7" fmla="*/ 3273 h 3707"/>
                <a:gd name="T8" fmla="*/ 141 w 878"/>
                <a:gd name="T9" fmla="*/ 2957 h 3707"/>
                <a:gd name="T10" fmla="*/ 488 w 878"/>
                <a:gd name="T11" fmla="*/ 2310 h 3707"/>
                <a:gd name="T12" fmla="*/ 598 w 878"/>
                <a:gd name="T13" fmla="*/ 2207 h 3707"/>
                <a:gd name="T14" fmla="*/ 832 w 878"/>
                <a:gd name="T15" fmla="*/ 1858 h 3707"/>
                <a:gd name="T16" fmla="*/ 792 w 878"/>
                <a:gd name="T17" fmla="*/ 1470 h 3707"/>
                <a:gd name="T18" fmla="*/ 713 w 878"/>
                <a:gd name="T19" fmla="*/ 1212 h 3707"/>
                <a:gd name="T20" fmla="*/ 657 w 878"/>
                <a:gd name="T21" fmla="*/ 968 h 3707"/>
                <a:gd name="T22" fmla="*/ 666 w 878"/>
                <a:gd name="T23" fmla="*/ 411 h 3707"/>
                <a:gd name="T24" fmla="*/ 780 w 878"/>
                <a:gd name="T25" fmla="*/ 166 h 3707"/>
                <a:gd name="T26" fmla="*/ 829 w 878"/>
                <a:gd name="T27" fmla="*/ 0 h 3707"/>
                <a:gd name="T28" fmla="*/ 847 w 878"/>
                <a:gd name="T29" fmla="*/ 1 h 3707"/>
                <a:gd name="T30" fmla="*/ 796 w 878"/>
                <a:gd name="T31" fmla="*/ 171 h 3707"/>
                <a:gd name="T32" fmla="*/ 680 w 878"/>
                <a:gd name="T33" fmla="*/ 418 h 3707"/>
                <a:gd name="T34" fmla="*/ 672 w 878"/>
                <a:gd name="T35" fmla="*/ 971 h 3707"/>
                <a:gd name="T36" fmla="*/ 730 w 878"/>
                <a:gd name="T37" fmla="*/ 1214 h 3707"/>
                <a:gd name="T38" fmla="*/ 809 w 878"/>
                <a:gd name="T39" fmla="*/ 1471 h 3707"/>
                <a:gd name="T40" fmla="*/ 850 w 878"/>
                <a:gd name="T41" fmla="*/ 1858 h 3707"/>
                <a:gd name="T42" fmla="*/ 616 w 878"/>
                <a:gd name="T43" fmla="*/ 2207 h 3707"/>
                <a:gd name="T44" fmla="*/ 505 w 878"/>
                <a:gd name="T45" fmla="*/ 2310 h 3707"/>
                <a:gd name="T46" fmla="*/ 159 w 878"/>
                <a:gd name="T47" fmla="*/ 2957 h 3707"/>
                <a:gd name="T48" fmla="*/ 501 w 878"/>
                <a:gd name="T49" fmla="*/ 3273 h 3707"/>
                <a:gd name="T50" fmla="*/ 875 w 878"/>
                <a:gd name="T51" fmla="*/ 3694 h 3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8" h="3707">
                  <a:moveTo>
                    <a:pt x="875" y="3694"/>
                  </a:moveTo>
                  <a:cubicBezTo>
                    <a:pt x="875" y="3698"/>
                    <a:pt x="875" y="3702"/>
                    <a:pt x="874" y="3706"/>
                  </a:cubicBezTo>
                  <a:cubicBezTo>
                    <a:pt x="867" y="3706"/>
                    <a:pt x="864" y="3706"/>
                    <a:pt x="856" y="3707"/>
                  </a:cubicBezTo>
                  <a:cubicBezTo>
                    <a:pt x="868" y="3520"/>
                    <a:pt x="609" y="3367"/>
                    <a:pt x="484" y="3273"/>
                  </a:cubicBezTo>
                  <a:cubicBezTo>
                    <a:pt x="362" y="3183"/>
                    <a:pt x="218" y="3089"/>
                    <a:pt x="141" y="2957"/>
                  </a:cubicBezTo>
                  <a:cubicBezTo>
                    <a:pt x="0" y="2714"/>
                    <a:pt x="331" y="2454"/>
                    <a:pt x="488" y="2310"/>
                  </a:cubicBezTo>
                  <a:cubicBezTo>
                    <a:pt x="525" y="2276"/>
                    <a:pt x="563" y="2242"/>
                    <a:pt x="598" y="2207"/>
                  </a:cubicBezTo>
                  <a:cubicBezTo>
                    <a:pt x="697" y="2112"/>
                    <a:pt x="801" y="1998"/>
                    <a:pt x="832" y="1858"/>
                  </a:cubicBezTo>
                  <a:cubicBezTo>
                    <a:pt x="860" y="1732"/>
                    <a:pt x="829" y="1590"/>
                    <a:pt x="792" y="1470"/>
                  </a:cubicBezTo>
                  <a:cubicBezTo>
                    <a:pt x="766" y="1384"/>
                    <a:pt x="738" y="1298"/>
                    <a:pt x="713" y="1212"/>
                  </a:cubicBezTo>
                  <a:cubicBezTo>
                    <a:pt x="691" y="1132"/>
                    <a:pt x="670" y="1049"/>
                    <a:pt x="657" y="968"/>
                  </a:cubicBezTo>
                  <a:cubicBezTo>
                    <a:pt x="626" y="786"/>
                    <a:pt x="629" y="591"/>
                    <a:pt x="666" y="411"/>
                  </a:cubicBezTo>
                  <a:cubicBezTo>
                    <a:pt x="682" y="334"/>
                    <a:pt x="698" y="207"/>
                    <a:pt x="780" y="166"/>
                  </a:cubicBezTo>
                  <a:cubicBezTo>
                    <a:pt x="850" y="132"/>
                    <a:pt x="841" y="67"/>
                    <a:pt x="829" y="0"/>
                  </a:cubicBezTo>
                  <a:cubicBezTo>
                    <a:pt x="836" y="0"/>
                    <a:pt x="840" y="0"/>
                    <a:pt x="847" y="1"/>
                  </a:cubicBezTo>
                  <a:cubicBezTo>
                    <a:pt x="859" y="70"/>
                    <a:pt x="867" y="135"/>
                    <a:pt x="796" y="171"/>
                  </a:cubicBezTo>
                  <a:cubicBezTo>
                    <a:pt x="713" y="213"/>
                    <a:pt x="696" y="338"/>
                    <a:pt x="680" y="418"/>
                  </a:cubicBezTo>
                  <a:cubicBezTo>
                    <a:pt x="644" y="597"/>
                    <a:pt x="642" y="790"/>
                    <a:pt x="672" y="971"/>
                  </a:cubicBezTo>
                  <a:cubicBezTo>
                    <a:pt x="686" y="1052"/>
                    <a:pt x="707" y="1135"/>
                    <a:pt x="730" y="1214"/>
                  </a:cubicBezTo>
                  <a:cubicBezTo>
                    <a:pt x="754" y="1300"/>
                    <a:pt x="783" y="1385"/>
                    <a:pt x="809" y="1471"/>
                  </a:cubicBezTo>
                  <a:cubicBezTo>
                    <a:pt x="846" y="1591"/>
                    <a:pt x="878" y="1733"/>
                    <a:pt x="850" y="1858"/>
                  </a:cubicBezTo>
                  <a:cubicBezTo>
                    <a:pt x="819" y="1998"/>
                    <a:pt x="715" y="2112"/>
                    <a:pt x="616" y="2207"/>
                  </a:cubicBezTo>
                  <a:cubicBezTo>
                    <a:pt x="580" y="2242"/>
                    <a:pt x="543" y="2276"/>
                    <a:pt x="505" y="2310"/>
                  </a:cubicBezTo>
                  <a:cubicBezTo>
                    <a:pt x="348" y="2454"/>
                    <a:pt x="18" y="2714"/>
                    <a:pt x="159" y="2957"/>
                  </a:cubicBezTo>
                  <a:cubicBezTo>
                    <a:pt x="236" y="3089"/>
                    <a:pt x="380" y="3182"/>
                    <a:pt x="501" y="3273"/>
                  </a:cubicBezTo>
                  <a:cubicBezTo>
                    <a:pt x="629" y="3369"/>
                    <a:pt x="872" y="3510"/>
                    <a:pt x="875" y="36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4"/>
            <p:cNvSpPr>
              <a:spLocks/>
            </p:cNvSpPr>
            <p:nvPr userDrawn="1"/>
          </p:nvSpPr>
          <p:spPr bwMode="auto">
            <a:xfrm>
              <a:off x="5120" y="3139"/>
              <a:ext cx="191" cy="1157"/>
            </a:xfrm>
            <a:custGeom>
              <a:avLst/>
              <a:gdLst>
                <a:gd name="T0" fmla="*/ 609 w 613"/>
                <a:gd name="T1" fmla="*/ 3673 h 3705"/>
                <a:gd name="T2" fmla="*/ 607 w 613"/>
                <a:gd name="T3" fmla="*/ 3705 h 3705"/>
                <a:gd name="T4" fmla="*/ 589 w 613"/>
                <a:gd name="T5" fmla="*/ 3705 h 3705"/>
                <a:gd name="T6" fmla="*/ 331 w 613"/>
                <a:gd name="T7" fmla="*/ 3263 h 3705"/>
                <a:gd name="T8" fmla="*/ 87 w 613"/>
                <a:gd name="T9" fmla="*/ 2938 h 3705"/>
                <a:gd name="T10" fmla="*/ 358 w 613"/>
                <a:gd name="T11" fmla="*/ 2269 h 3705"/>
                <a:gd name="T12" fmla="*/ 411 w 613"/>
                <a:gd name="T13" fmla="*/ 2200 h 3705"/>
                <a:gd name="T14" fmla="*/ 577 w 613"/>
                <a:gd name="T15" fmla="*/ 1853 h 3705"/>
                <a:gd name="T16" fmla="*/ 546 w 613"/>
                <a:gd name="T17" fmla="*/ 1478 h 3705"/>
                <a:gd name="T18" fmla="*/ 491 w 613"/>
                <a:gd name="T19" fmla="*/ 1248 h 3705"/>
                <a:gd name="T20" fmla="*/ 451 w 613"/>
                <a:gd name="T21" fmla="*/ 1033 h 3705"/>
                <a:gd name="T22" fmla="*/ 453 w 613"/>
                <a:gd name="T23" fmla="*/ 555 h 3705"/>
                <a:gd name="T24" fmla="*/ 454 w 613"/>
                <a:gd name="T25" fmla="*/ 553 h 3705"/>
                <a:gd name="T26" fmla="*/ 527 w 613"/>
                <a:gd name="T27" fmla="*/ 261 h 3705"/>
                <a:gd name="T28" fmla="*/ 562 w 613"/>
                <a:gd name="T29" fmla="*/ 0 h 3705"/>
                <a:gd name="T30" fmla="*/ 580 w 613"/>
                <a:gd name="T31" fmla="*/ 0 h 3705"/>
                <a:gd name="T32" fmla="*/ 543 w 613"/>
                <a:gd name="T33" fmla="*/ 265 h 3705"/>
                <a:gd name="T34" fmla="*/ 468 w 613"/>
                <a:gd name="T35" fmla="*/ 559 h 3705"/>
                <a:gd name="T36" fmla="*/ 468 w 613"/>
                <a:gd name="T37" fmla="*/ 561 h 3705"/>
                <a:gd name="T38" fmla="*/ 467 w 613"/>
                <a:gd name="T39" fmla="*/ 1036 h 3705"/>
                <a:gd name="T40" fmla="*/ 508 w 613"/>
                <a:gd name="T41" fmla="*/ 1250 h 3705"/>
                <a:gd name="T42" fmla="*/ 563 w 613"/>
                <a:gd name="T43" fmla="*/ 1479 h 3705"/>
                <a:gd name="T44" fmla="*/ 595 w 613"/>
                <a:gd name="T45" fmla="*/ 1853 h 3705"/>
                <a:gd name="T46" fmla="*/ 429 w 613"/>
                <a:gd name="T47" fmla="*/ 2200 h 3705"/>
                <a:gd name="T48" fmla="*/ 376 w 613"/>
                <a:gd name="T49" fmla="*/ 2269 h 3705"/>
                <a:gd name="T50" fmla="*/ 105 w 613"/>
                <a:gd name="T51" fmla="*/ 2938 h 3705"/>
                <a:gd name="T52" fmla="*/ 349 w 613"/>
                <a:gd name="T53" fmla="*/ 3263 h 3705"/>
                <a:gd name="T54" fmla="*/ 609 w 613"/>
                <a:gd name="T55" fmla="*/ 3673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3" h="3705">
                  <a:moveTo>
                    <a:pt x="609" y="3673"/>
                  </a:moveTo>
                  <a:cubicBezTo>
                    <a:pt x="609" y="3684"/>
                    <a:pt x="608" y="3694"/>
                    <a:pt x="607" y="3705"/>
                  </a:cubicBezTo>
                  <a:cubicBezTo>
                    <a:pt x="599" y="3705"/>
                    <a:pt x="596" y="3705"/>
                    <a:pt x="589" y="3705"/>
                  </a:cubicBezTo>
                  <a:cubicBezTo>
                    <a:pt x="613" y="3531"/>
                    <a:pt x="438" y="3376"/>
                    <a:pt x="331" y="3263"/>
                  </a:cubicBezTo>
                  <a:cubicBezTo>
                    <a:pt x="240" y="3166"/>
                    <a:pt x="133" y="3065"/>
                    <a:pt x="87" y="2938"/>
                  </a:cubicBezTo>
                  <a:cubicBezTo>
                    <a:pt x="0" y="2694"/>
                    <a:pt x="219" y="2447"/>
                    <a:pt x="358" y="2269"/>
                  </a:cubicBezTo>
                  <a:cubicBezTo>
                    <a:pt x="376" y="2246"/>
                    <a:pt x="394" y="2223"/>
                    <a:pt x="411" y="2200"/>
                  </a:cubicBezTo>
                  <a:cubicBezTo>
                    <a:pt x="488" y="2099"/>
                    <a:pt x="558" y="1982"/>
                    <a:pt x="577" y="1853"/>
                  </a:cubicBezTo>
                  <a:cubicBezTo>
                    <a:pt x="595" y="1729"/>
                    <a:pt x="573" y="1597"/>
                    <a:pt x="546" y="1478"/>
                  </a:cubicBezTo>
                  <a:cubicBezTo>
                    <a:pt x="529" y="1402"/>
                    <a:pt x="509" y="1324"/>
                    <a:pt x="491" y="1248"/>
                  </a:cubicBezTo>
                  <a:cubicBezTo>
                    <a:pt x="475" y="1177"/>
                    <a:pt x="460" y="1104"/>
                    <a:pt x="451" y="1033"/>
                  </a:cubicBezTo>
                  <a:cubicBezTo>
                    <a:pt x="431" y="875"/>
                    <a:pt x="444" y="715"/>
                    <a:pt x="453" y="555"/>
                  </a:cubicBezTo>
                  <a:cubicBezTo>
                    <a:pt x="453" y="554"/>
                    <a:pt x="453" y="554"/>
                    <a:pt x="454" y="553"/>
                  </a:cubicBezTo>
                  <a:cubicBezTo>
                    <a:pt x="461" y="452"/>
                    <a:pt x="479" y="352"/>
                    <a:pt x="527" y="261"/>
                  </a:cubicBezTo>
                  <a:cubicBezTo>
                    <a:pt x="573" y="177"/>
                    <a:pt x="577" y="95"/>
                    <a:pt x="562" y="0"/>
                  </a:cubicBezTo>
                  <a:cubicBezTo>
                    <a:pt x="569" y="0"/>
                    <a:pt x="573" y="0"/>
                    <a:pt x="580" y="0"/>
                  </a:cubicBezTo>
                  <a:cubicBezTo>
                    <a:pt x="594" y="97"/>
                    <a:pt x="589" y="179"/>
                    <a:pt x="543" y="265"/>
                  </a:cubicBezTo>
                  <a:cubicBezTo>
                    <a:pt x="494" y="356"/>
                    <a:pt x="475" y="457"/>
                    <a:pt x="468" y="559"/>
                  </a:cubicBezTo>
                  <a:cubicBezTo>
                    <a:pt x="468" y="560"/>
                    <a:pt x="468" y="560"/>
                    <a:pt x="468" y="561"/>
                  </a:cubicBezTo>
                  <a:cubicBezTo>
                    <a:pt x="458" y="720"/>
                    <a:pt x="446" y="879"/>
                    <a:pt x="467" y="1036"/>
                  </a:cubicBezTo>
                  <a:cubicBezTo>
                    <a:pt x="476" y="1107"/>
                    <a:pt x="491" y="1179"/>
                    <a:pt x="508" y="1250"/>
                  </a:cubicBezTo>
                  <a:cubicBezTo>
                    <a:pt x="526" y="1326"/>
                    <a:pt x="546" y="1403"/>
                    <a:pt x="563" y="1479"/>
                  </a:cubicBezTo>
                  <a:cubicBezTo>
                    <a:pt x="590" y="1598"/>
                    <a:pt x="613" y="1729"/>
                    <a:pt x="595" y="1853"/>
                  </a:cubicBezTo>
                  <a:cubicBezTo>
                    <a:pt x="576" y="1982"/>
                    <a:pt x="506" y="2099"/>
                    <a:pt x="429" y="2200"/>
                  </a:cubicBezTo>
                  <a:cubicBezTo>
                    <a:pt x="412" y="2223"/>
                    <a:pt x="394" y="2246"/>
                    <a:pt x="376" y="2269"/>
                  </a:cubicBezTo>
                  <a:cubicBezTo>
                    <a:pt x="236" y="2447"/>
                    <a:pt x="17" y="2694"/>
                    <a:pt x="105" y="2938"/>
                  </a:cubicBezTo>
                  <a:cubicBezTo>
                    <a:pt x="151" y="3065"/>
                    <a:pt x="258" y="3166"/>
                    <a:pt x="349" y="3263"/>
                  </a:cubicBezTo>
                  <a:cubicBezTo>
                    <a:pt x="453" y="3372"/>
                    <a:pt x="607" y="3510"/>
                    <a:pt x="609" y="36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5"/>
            <p:cNvSpPr>
              <a:spLocks/>
            </p:cNvSpPr>
            <p:nvPr userDrawn="1"/>
          </p:nvSpPr>
          <p:spPr bwMode="auto">
            <a:xfrm>
              <a:off x="5306" y="3138"/>
              <a:ext cx="122" cy="1157"/>
            </a:xfrm>
            <a:custGeom>
              <a:avLst/>
              <a:gdLst>
                <a:gd name="T0" fmla="*/ 372 w 390"/>
                <a:gd name="T1" fmla="*/ 1784 h 3706"/>
                <a:gd name="T2" fmla="*/ 270 w 390"/>
                <a:gd name="T3" fmla="*/ 2187 h 3706"/>
                <a:gd name="T4" fmla="*/ 259 w 390"/>
                <a:gd name="T5" fmla="*/ 2208 h 3706"/>
                <a:gd name="T6" fmla="*/ 60 w 390"/>
                <a:gd name="T7" fmla="*/ 2928 h 3706"/>
                <a:gd name="T8" fmla="*/ 215 w 390"/>
                <a:gd name="T9" fmla="*/ 3257 h 3706"/>
                <a:gd name="T10" fmla="*/ 371 w 390"/>
                <a:gd name="T11" fmla="*/ 3706 h 3706"/>
                <a:gd name="T12" fmla="*/ 353 w 390"/>
                <a:gd name="T13" fmla="*/ 3706 h 3706"/>
                <a:gd name="T14" fmla="*/ 197 w 390"/>
                <a:gd name="T15" fmla="*/ 3257 h 3706"/>
                <a:gd name="T16" fmla="*/ 42 w 390"/>
                <a:gd name="T17" fmla="*/ 2928 h 3706"/>
                <a:gd name="T18" fmla="*/ 241 w 390"/>
                <a:gd name="T19" fmla="*/ 2208 h 3706"/>
                <a:gd name="T20" fmla="*/ 252 w 390"/>
                <a:gd name="T21" fmla="*/ 2187 h 3706"/>
                <a:gd name="T22" fmla="*/ 328 w 390"/>
                <a:gd name="T23" fmla="*/ 1495 h 3706"/>
                <a:gd name="T24" fmla="*/ 292 w 390"/>
                <a:gd name="T25" fmla="*/ 1287 h 3706"/>
                <a:gd name="T26" fmla="*/ 265 w 390"/>
                <a:gd name="T27" fmla="*/ 1095 h 3706"/>
                <a:gd name="T28" fmla="*/ 264 w 390"/>
                <a:gd name="T29" fmla="*/ 750 h 3706"/>
                <a:gd name="T30" fmla="*/ 263 w 390"/>
                <a:gd name="T31" fmla="*/ 689 h 3706"/>
                <a:gd name="T32" fmla="*/ 308 w 390"/>
                <a:gd name="T33" fmla="*/ 341 h 3706"/>
                <a:gd name="T34" fmla="*/ 328 w 390"/>
                <a:gd name="T35" fmla="*/ 0 h 3706"/>
                <a:gd name="T36" fmla="*/ 346 w 390"/>
                <a:gd name="T37" fmla="*/ 0 h 3706"/>
                <a:gd name="T38" fmla="*/ 324 w 390"/>
                <a:gd name="T39" fmla="*/ 344 h 3706"/>
                <a:gd name="T40" fmla="*/ 278 w 390"/>
                <a:gd name="T41" fmla="*/ 694 h 3706"/>
                <a:gd name="T42" fmla="*/ 279 w 390"/>
                <a:gd name="T43" fmla="*/ 755 h 3706"/>
                <a:gd name="T44" fmla="*/ 281 w 390"/>
                <a:gd name="T45" fmla="*/ 1098 h 3706"/>
                <a:gd name="T46" fmla="*/ 309 w 390"/>
                <a:gd name="T47" fmla="*/ 1289 h 3706"/>
                <a:gd name="T48" fmla="*/ 345 w 390"/>
                <a:gd name="T49" fmla="*/ 1496 h 3706"/>
                <a:gd name="T50" fmla="*/ 372 w 390"/>
                <a:gd name="T51" fmla="*/ 1784 h 3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0" h="3706">
                  <a:moveTo>
                    <a:pt x="372" y="1784"/>
                  </a:moveTo>
                  <a:cubicBezTo>
                    <a:pt x="380" y="1924"/>
                    <a:pt x="329" y="2063"/>
                    <a:pt x="270" y="2187"/>
                  </a:cubicBezTo>
                  <a:cubicBezTo>
                    <a:pt x="266" y="2195"/>
                    <a:pt x="263" y="2199"/>
                    <a:pt x="259" y="2208"/>
                  </a:cubicBezTo>
                  <a:cubicBezTo>
                    <a:pt x="145" y="2434"/>
                    <a:pt x="18" y="2675"/>
                    <a:pt x="60" y="2928"/>
                  </a:cubicBezTo>
                  <a:cubicBezTo>
                    <a:pt x="79" y="3046"/>
                    <a:pt x="152" y="3154"/>
                    <a:pt x="215" y="3257"/>
                  </a:cubicBezTo>
                  <a:cubicBezTo>
                    <a:pt x="300" y="3396"/>
                    <a:pt x="390" y="3537"/>
                    <a:pt x="371" y="3706"/>
                  </a:cubicBezTo>
                  <a:cubicBezTo>
                    <a:pt x="364" y="3706"/>
                    <a:pt x="360" y="3706"/>
                    <a:pt x="353" y="3706"/>
                  </a:cubicBezTo>
                  <a:cubicBezTo>
                    <a:pt x="372" y="3537"/>
                    <a:pt x="282" y="3396"/>
                    <a:pt x="197" y="3257"/>
                  </a:cubicBezTo>
                  <a:cubicBezTo>
                    <a:pt x="134" y="3154"/>
                    <a:pt x="61" y="3046"/>
                    <a:pt x="42" y="2928"/>
                  </a:cubicBezTo>
                  <a:cubicBezTo>
                    <a:pt x="0" y="2675"/>
                    <a:pt x="127" y="2434"/>
                    <a:pt x="241" y="2208"/>
                  </a:cubicBezTo>
                  <a:cubicBezTo>
                    <a:pt x="246" y="2199"/>
                    <a:pt x="248" y="2195"/>
                    <a:pt x="252" y="2187"/>
                  </a:cubicBezTo>
                  <a:cubicBezTo>
                    <a:pt x="362" y="1956"/>
                    <a:pt x="366" y="1741"/>
                    <a:pt x="328" y="1495"/>
                  </a:cubicBezTo>
                  <a:cubicBezTo>
                    <a:pt x="317" y="1426"/>
                    <a:pt x="304" y="1356"/>
                    <a:pt x="292" y="1287"/>
                  </a:cubicBezTo>
                  <a:cubicBezTo>
                    <a:pt x="281" y="1223"/>
                    <a:pt x="271" y="1158"/>
                    <a:pt x="265" y="1095"/>
                  </a:cubicBezTo>
                  <a:cubicBezTo>
                    <a:pt x="253" y="982"/>
                    <a:pt x="262" y="865"/>
                    <a:pt x="264" y="750"/>
                  </a:cubicBezTo>
                  <a:cubicBezTo>
                    <a:pt x="264" y="729"/>
                    <a:pt x="264" y="708"/>
                    <a:pt x="263" y="689"/>
                  </a:cubicBezTo>
                  <a:cubicBezTo>
                    <a:pt x="259" y="573"/>
                    <a:pt x="281" y="455"/>
                    <a:pt x="308" y="341"/>
                  </a:cubicBezTo>
                  <a:cubicBezTo>
                    <a:pt x="336" y="225"/>
                    <a:pt x="344" y="118"/>
                    <a:pt x="328" y="0"/>
                  </a:cubicBezTo>
                  <a:cubicBezTo>
                    <a:pt x="336" y="0"/>
                    <a:pt x="339" y="0"/>
                    <a:pt x="346" y="0"/>
                  </a:cubicBezTo>
                  <a:cubicBezTo>
                    <a:pt x="361" y="120"/>
                    <a:pt x="352" y="227"/>
                    <a:pt x="324" y="344"/>
                  </a:cubicBezTo>
                  <a:cubicBezTo>
                    <a:pt x="296" y="459"/>
                    <a:pt x="274" y="578"/>
                    <a:pt x="278" y="694"/>
                  </a:cubicBezTo>
                  <a:cubicBezTo>
                    <a:pt x="279" y="713"/>
                    <a:pt x="279" y="734"/>
                    <a:pt x="279" y="755"/>
                  </a:cubicBezTo>
                  <a:cubicBezTo>
                    <a:pt x="278" y="869"/>
                    <a:pt x="269" y="985"/>
                    <a:pt x="281" y="1098"/>
                  </a:cubicBezTo>
                  <a:cubicBezTo>
                    <a:pt x="287" y="1161"/>
                    <a:pt x="298" y="1226"/>
                    <a:pt x="309" y="1289"/>
                  </a:cubicBezTo>
                  <a:cubicBezTo>
                    <a:pt x="321" y="1358"/>
                    <a:pt x="335" y="1427"/>
                    <a:pt x="345" y="1496"/>
                  </a:cubicBezTo>
                  <a:cubicBezTo>
                    <a:pt x="360" y="1591"/>
                    <a:pt x="370" y="1688"/>
                    <a:pt x="372" y="1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06"/>
            <p:cNvSpPr>
              <a:spLocks/>
            </p:cNvSpPr>
            <p:nvPr userDrawn="1"/>
          </p:nvSpPr>
          <p:spPr bwMode="auto">
            <a:xfrm>
              <a:off x="5474" y="3136"/>
              <a:ext cx="67" cy="1159"/>
            </a:xfrm>
            <a:custGeom>
              <a:avLst/>
              <a:gdLst>
                <a:gd name="T0" fmla="*/ 198 w 214"/>
                <a:gd name="T1" fmla="*/ 1799 h 3711"/>
                <a:gd name="T2" fmla="*/ 146 w 214"/>
                <a:gd name="T3" fmla="*/ 2188 h 3711"/>
                <a:gd name="T4" fmla="*/ 35 w 214"/>
                <a:gd name="T5" fmla="*/ 2924 h 3711"/>
                <a:gd name="T6" fmla="*/ 118 w 214"/>
                <a:gd name="T7" fmla="*/ 3255 h 3711"/>
                <a:gd name="T8" fmla="*/ 193 w 214"/>
                <a:gd name="T9" fmla="*/ 3711 h 3711"/>
                <a:gd name="T10" fmla="*/ 175 w 214"/>
                <a:gd name="T11" fmla="*/ 3711 h 3711"/>
                <a:gd name="T12" fmla="*/ 100 w 214"/>
                <a:gd name="T13" fmla="*/ 3255 h 3711"/>
                <a:gd name="T14" fmla="*/ 17 w 214"/>
                <a:gd name="T15" fmla="*/ 2924 h 3711"/>
                <a:gd name="T16" fmla="*/ 128 w 214"/>
                <a:gd name="T17" fmla="*/ 2188 h 3711"/>
                <a:gd name="T18" fmla="*/ 162 w 214"/>
                <a:gd name="T19" fmla="*/ 1513 h 3711"/>
                <a:gd name="T20" fmla="*/ 122 w 214"/>
                <a:gd name="T21" fmla="*/ 794 h 3711"/>
                <a:gd name="T22" fmla="*/ 146 w 214"/>
                <a:gd name="T23" fmla="*/ 401 h 3711"/>
                <a:gd name="T24" fmla="*/ 154 w 214"/>
                <a:gd name="T25" fmla="*/ 1 h 3711"/>
                <a:gd name="T26" fmla="*/ 171 w 214"/>
                <a:gd name="T27" fmla="*/ 0 h 3711"/>
                <a:gd name="T28" fmla="*/ 163 w 214"/>
                <a:gd name="T29" fmla="*/ 404 h 3711"/>
                <a:gd name="T30" fmla="*/ 138 w 214"/>
                <a:gd name="T31" fmla="*/ 797 h 3711"/>
                <a:gd name="T32" fmla="*/ 180 w 214"/>
                <a:gd name="T33" fmla="*/ 1514 h 3711"/>
                <a:gd name="T34" fmla="*/ 198 w 214"/>
                <a:gd name="T35" fmla="*/ 1799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4" h="3711">
                  <a:moveTo>
                    <a:pt x="198" y="1799"/>
                  </a:moveTo>
                  <a:cubicBezTo>
                    <a:pt x="202" y="1931"/>
                    <a:pt x="180" y="2062"/>
                    <a:pt x="146" y="2188"/>
                  </a:cubicBezTo>
                  <a:cubicBezTo>
                    <a:pt x="80" y="2429"/>
                    <a:pt x="18" y="2680"/>
                    <a:pt x="35" y="2924"/>
                  </a:cubicBezTo>
                  <a:cubicBezTo>
                    <a:pt x="43" y="3036"/>
                    <a:pt x="80" y="3146"/>
                    <a:pt x="118" y="3255"/>
                  </a:cubicBezTo>
                  <a:cubicBezTo>
                    <a:pt x="169" y="3405"/>
                    <a:pt x="214" y="3551"/>
                    <a:pt x="193" y="3711"/>
                  </a:cubicBezTo>
                  <a:cubicBezTo>
                    <a:pt x="186" y="3711"/>
                    <a:pt x="182" y="3711"/>
                    <a:pt x="175" y="3711"/>
                  </a:cubicBezTo>
                  <a:cubicBezTo>
                    <a:pt x="196" y="3551"/>
                    <a:pt x="151" y="3405"/>
                    <a:pt x="100" y="3255"/>
                  </a:cubicBezTo>
                  <a:cubicBezTo>
                    <a:pt x="62" y="3146"/>
                    <a:pt x="25" y="3036"/>
                    <a:pt x="17" y="2924"/>
                  </a:cubicBezTo>
                  <a:cubicBezTo>
                    <a:pt x="0" y="2680"/>
                    <a:pt x="62" y="2429"/>
                    <a:pt x="128" y="2188"/>
                  </a:cubicBezTo>
                  <a:cubicBezTo>
                    <a:pt x="189" y="1964"/>
                    <a:pt x="182" y="1745"/>
                    <a:pt x="162" y="1513"/>
                  </a:cubicBezTo>
                  <a:cubicBezTo>
                    <a:pt x="142" y="1274"/>
                    <a:pt x="141" y="1025"/>
                    <a:pt x="122" y="794"/>
                  </a:cubicBezTo>
                  <a:cubicBezTo>
                    <a:pt x="112" y="668"/>
                    <a:pt x="132" y="531"/>
                    <a:pt x="146" y="401"/>
                  </a:cubicBezTo>
                  <a:cubicBezTo>
                    <a:pt x="161" y="267"/>
                    <a:pt x="168" y="136"/>
                    <a:pt x="154" y="1"/>
                  </a:cubicBezTo>
                  <a:cubicBezTo>
                    <a:pt x="161" y="1"/>
                    <a:pt x="164" y="1"/>
                    <a:pt x="171" y="0"/>
                  </a:cubicBezTo>
                  <a:cubicBezTo>
                    <a:pt x="185" y="136"/>
                    <a:pt x="178" y="269"/>
                    <a:pt x="163" y="404"/>
                  </a:cubicBezTo>
                  <a:cubicBezTo>
                    <a:pt x="148" y="534"/>
                    <a:pt x="128" y="671"/>
                    <a:pt x="138" y="797"/>
                  </a:cubicBezTo>
                  <a:cubicBezTo>
                    <a:pt x="156" y="1027"/>
                    <a:pt x="159" y="1276"/>
                    <a:pt x="180" y="1514"/>
                  </a:cubicBezTo>
                  <a:cubicBezTo>
                    <a:pt x="188" y="1608"/>
                    <a:pt x="194" y="1703"/>
                    <a:pt x="198" y="17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07"/>
            <p:cNvSpPr>
              <a:spLocks/>
            </p:cNvSpPr>
            <p:nvPr userDrawn="1"/>
          </p:nvSpPr>
          <p:spPr bwMode="auto">
            <a:xfrm>
              <a:off x="5625" y="3134"/>
              <a:ext cx="27" cy="1160"/>
            </a:xfrm>
            <a:custGeom>
              <a:avLst/>
              <a:gdLst>
                <a:gd name="T0" fmla="*/ 75 w 86"/>
                <a:gd name="T1" fmla="*/ 1765 h 3715"/>
                <a:gd name="T2" fmla="*/ 57 w 86"/>
                <a:gd name="T3" fmla="*/ 2189 h 3715"/>
                <a:gd name="T4" fmla="*/ 18 w 86"/>
                <a:gd name="T5" fmla="*/ 2921 h 3715"/>
                <a:gd name="T6" fmla="*/ 48 w 86"/>
                <a:gd name="T7" fmla="*/ 3255 h 3715"/>
                <a:gd name="T8" fmla="*/ 70 w 86"/>
                <a:gd name="T9" fmla="*/ 3715 h 3715"/>
                <a:gd name="T10" fmla="*/ 52 w 86"/>
                <a:gd name="T11" fmla="*/ 3715 h 3715"/>
                <a:gd name="T12" fmla="*/ 30 w 86"/>
                <a:gd name="T13" fmla="*/ 3255 h 3715"/>
                <a:gd name="T14" fmla="*/ 0 w 86"/>
                <a:gd name="T15" fmla="*/ 2921 h 3715"/>
                <a:gd name="T16" fmla="*/ 39 w 86"/>
                <a:gd name="T17" fmla="*/ 2189 h 3715"/>
                <a:gd name="T18" fmla="*/ 42 w 86"/>
                <a:gd name="T19" fmla="*/ 1059 h 3715"/>
                <a:gd name="T20" fmla="*/ 28 w 86"/>
                <a:gd name="T21" fmla="*/ 861 h 3715"/>
                <a:gd name="T22" fmla="*/ 36 w 86"/>
                <a:gd name="T23" fmla="*/ 440 h 3715"/>
                <a:gd name="T24" fmla="*/ 34 w 86"/>
                <a:gd name="T25" fmla="*/ 0 h 3715"/>
                <a:gd name="T26" fmla="*/ 52 w 86"/>
                <a:gd name="T27" fmla="*/ 0 h 3715"/>
                <a:gd name="T28" fmla="*/ 53 w 86"/>
                <a:gd name="T29" fmla="*/ 441 h 3715"/>
                <a:gd name="T30" fmla="*/ 45 w 86"/>
                <a:gd name="T31" fmla="*/ 863 h 3715"/>
                <a:gd name="T32" fmla="*/ 59 w 86"/>
                <a:gd name="T33" fmla="*/ 1061 h 3715"/>
                <a:gd name="T34" fmla="*/ 75 w 86"/>
                <a:gd name="T35" fmla="*/ 1765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3715">
                  <a:moveTo>
                    <a:pt x="75" y="1765"/>
                  </a:moveTo>
                  <a:cubicBezTo>
                    <a:pt x="78" y="1907"/>
                    <a:pt x="71" y="2048"/>
                    <a:pt x="57" y="2189"/>
                  </a:cubicBezTo>
                  <a:cubicBezTo>
                    <a:pt x="32" y="2432"/>
                    <a:pt x="17" y="2679"/>
                    <a:pt x="18" y="2921"/>
                  </a:cubicBezTo>
                  <a:cubicBezTo>
                    <a:pt x="19" y="3032"/>
                    <a:pt x="33" y="3143"/>
                    <a:pt x="48" y="3255"/>
                  </a:cubicBezTo>
                  <a:cubicBezTo>
                    <a:pt x="69" y="3408"/>
                    <a:pt x="86" y="3560"/>
                    <a:pt x="70" y="3715"/>
                  </a:cubicBezTo>
                  <a:cubicBezTo>
                    <a:pt x="63" y="3715"/>
                    <a:pt x="59" y="3715"/>
                    <a:pt x="52" y="3715"/>
                  </a:cubicBezTo>
                  <a:cubicBezTo>
                    <a:pt x="68" y="3560"/>
                    <a:pt x="51" y="3408"/>
                    <a:pt x="30" y="3255"/>
                  </a:cubicBezTo>
                  <a:cubicBezTo>
                    <a:pt x="15" y="3144"/>
                    <a:pt x="1" y="3032"/>
                    <a:pt x="0" y="2921"/>
                  </a:cubicBezTo>
                  <a:cubicBezTo>
                    <a:pt x="0" y="2679"/>
                    <a:pt x="14" y="2432"/>
                    <a:pt x="39" y="2189"/>
                  </a:cubicBezTo>
                  <a:cubicBezTo>
                    <a:pt x="77" y="1817"/>
                    <a:pt x="61" y="1431"/>
                    <a:pt x="42" y="1059"/>
                  </a:cubicBezTo>
                  <a:cubicBezTo>
                    <a:pt x="39" y="993"/>
                    <a:pt x="32" y="925"/>
                    <a:pt x="28" y="861"/>
                  </a:cubicBezTo>
                  <a:cubicBezTo>
                    <a:pt x="19" y="725"/>
                    <a:pt x="30" y="580"/>
                    <a:pt x="36" y="440"/>
                  </a:cubicBezTo>
                  <a:cubicBezTo>
                    <a:pt x="41" y="293"/>
                    <a:pt x="44" y="147"/>
                    <a:pt x="34" y="0"/>
                  </a:cubicBezTo>
                  <a:cubicBezTo>
                    <a:pt x="41" y="0"/>
                    <a:pt x="45" y="0"/>
                    <a:pt x="52" y="0"/>
                  </a:cubicBezTo>
                  <a:cubicBezTo>
                    <a:pt x="62" y="147"/>
                    <a:pt x="59" y="294"/>
                    <a:pt x="53" y="441"/>
                  </a:cubicBezTo>
                  <a:cubicBezTo>
                    <a:pt x="47" y="582"/>
                    <a:pt x="36" y="727"/>
                    <a:pt x="45" y="863"/>
                  </a:cubicBezTo>
                  <a:cubicBezTo>
                    <a:pt x="49" y="927"/>
                    <a:pt x="56" y="995"/>
                    <a:pt x="59" y="1061"/>
                  </a:cubicBezTo>
                  <a:cubicBezTo>
                    <a:pt x="71" y="1294"/>
                    <a:pt x="71" y="1530"/>
                    <a:pt x="75" y="17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08"/>
            <p:cNvSpPr>
              <a:spLocks/>
            </p:cNvSpPr>
            <p:nvPr userDrawn="1"/>
          </p:nvSpPr>
          <p:spPr bwMode="auto">
            <a:xfrm>
              <a:off x="5750" y="3132"/>
              <a:ext cx="10" cy="1162"/>
            </a:xfrm>
            <a:custGeom>
              <a:avLst/>
              <a:gdLst>
                <a:gd name="T0" fmla="*/ 32 w 33"/>
                <a:gd name="T1" fmla="*/ 3283 h 3721"/>
                <a:gd name="T2" fmla="*/ 33 w 33"/>
                <a:gd name="T3" fmla="*/ 3721 h 3721"/>
                <a:gd name="T4" fmla="*/ 15 w 33"/>
                <a:gd name="T5" fmla="*/ 3721 h 3721"/>
                <a:gd name="T6" fmla="*/ 12 w 33"/>
                <a:gd name="T7" fmla="*/ 2849 h 3721"/>
                <a:gd name="T8" fmla="*/ 9 w 33"/>
                <a:gd name="T9" fmla="*/ 2194 h 3721"/>
                <a:gd name="T10" fmla="*/ 7 w 33"/>
                <a:gd name="T11" fmla="*/ 1631 h 3721"/>
                <a:gd name="T12" fmla="*/ 4 w 33"/>
                <a:gd name="T13" fmla="*/ 889 h 3721"/>
                <a:gd name="T14" fmla="*/ 3 w 33"/>
                <a:gd name="T15" fmla="*/ 462 h 3721"/>
                <a:gd name="T16" fmla="*/ 0 w 33"/>
                <a:gd name="T17" fmla="*/ 1 h 3721"/>
                <a:gd name="T18" fmla="*/ 19 w 33"/>
                <a:gd name="T19" fmla="*/ 0 h 3721"/>
                <a:gd name="T20" fmla="*/ 21 w 33"/>
                <a:gd name="T21" fmla="*/ 462 h 3721"/>
                <a:gd name="T22" fmla="*/ 22 w 33"/>
                <a:gd name="T23" fmla="*/ 889 h 3721"/>
                <a:gd name="T24" fmla="*/ 27 w 33"/>
                <a:gd name="T25" fmla="*/ 2194 h 3721"/>
                <a:gd name="T26" fmla="*/ 30 w 33"/>
                <a:gd name="T27" fmla="*/ 2849 h 3721"/>
                <a:gd name="T28" fmla="*/ 32 w 33"/>
                <a:gd name="T29" fmla="*/ 3283 h 3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721">
                  <a:moveTo>
                    <a:pt x="32" y="3283"/>
                  </a:moveTo>
                  <a:cubicBezTo>
                    <a:pt x="32" y="3429"/>
                    <a:pt x="33" y="3575"/>
                    <a:pt x="33" y="3721"/>
                  </a:cubicBezTo>
                  <a:cubicBezTo>
                    <a:pt x="26" y="3721"/>
                    <a:pt x="22" y="3721"/>
                    <a:pt x="15" y="3721"/>
                  </a:cubicBezTo>
                  <a:cubicBezTo>
                    <a:pt x="15" y="3431"/>
                    <a:pt x="13" y="3140"/>
                    <a:pt x="12" y="2849"/>
                  </a:cubicBezTo>
                  <a:cubicBezTo>
                    <a:pt x="11" y="2631"/>
                    <a:pt x="10" y="2412"/>
                    <a:pt x="9" y="2194"/>
                  </a:cubicBezTo>
                  <a:cubicBezTo>
                    <a:pt x="9" y="2006"/>
                    <a:pt x="8" y="1819"/>
                    <a:pt x="7" y="1631"/>
                  </a:cubicBezTo>
                  <a:cubicBezTo>
                    <a:pt x="6" y="1384"/>
                    <a:pt x="6" y="1136"/>
                    <a:pt x="4" y="889"/>
                  </a:cubicBezTo>
                  <a:cubicBezTo>
                    <a:pt x="3" y="747"/>
                    <a:pt x="3" y="604"/>
                    <a:pt x="3" y="462"/>
                  </a:cubicBezTo>
                  <a:cubicBezTo>
                    <a:pt x="2" y="308"/>
                    <a:pt x="1" y="154"/>
                    <a:pt x="0" y="1"/>
                  </a:cubicBezTo>
                  <a:cubicBezTo>
                    <a:pt x="8" y="0"/>
                    <a:pt x="11" y="0"/>
                    <a:pt x="19" y="0"/>
                  </a:cubicBezTo>
                  <a:cubicBezTo>
                    <a:pt x="19" y="154"/>
                    <a:pt x="20" y="308"/>
                    <a:pt x="21" y="462"/>
                  </a:cubicBezTo>
                  <a:cubicBezTo>
                    <a:pt x="21" y="604"/>
                    <a:pt x="21" y="747"/>
                    <a:pt x="22" y="889"/>
                  </a:cubicBezTo>
                  <a:cubicBezTo>
                    <a:pt x="24" y="1324"/>
                    <a:pt x="26" y="1759"/>
                    <a:pt x="27" y="2194"/>
                  </a:cubicBezTo>
                  <a:cubicBezTo>
                    <a:pt x="28" y="2412"/>
                    <a:pt x="29" y="2631"/>
                    <a:pt x="30" y="2849"/>
                  </a:cubicBezTo>
                  <a:cubicBezTo>
                    <a:pt x="31" y="2994"/>
                    <a:pt x="31" y="3139"/>
                    <a:pt x="32" y="3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19" name="그림 118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290092"/>
            <a:ext cx="764738" cy="337143"/>
          </a:xfrm>
          <a:prstGeom prst="rect">
            <a:avLst/>
          </a:prstGeom>
        </p:spPr>
      </p:pic>
      <p:sp>
        <p:nvSpPr>
          <p:cNvPr id="120" name="직사각형 119"/>
          <p:cNvSpPr/>
          <p:nvPr userDrawn="1"/>
        </p:nvSpPr>
        <p:spPr>
          <a:xfrm>
            <a:off x="0" y="0"/>
            <a:ext cx="9144000" cy="56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40" name="제목 5"/>
          <p:cNvSpPr>
            <a:spLocks noGrp="1"/>
          </p:cNvSpPr>
          <p:nvPr>
            <p:ph type="title"/>
          </p:nvPr>
        </p:nvSpPr>
        <p:spPr>
          <a:xfrm>
            <a:off x="1284288" y="1385150"/>
            <a:ext cx="6623050" cy="62305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1" hangingPunct="1">
              <a:lnSpc>
                <a:spcPts val="6000"/>
              </a:lnSpc>
              <a:defRPr lang="ko-KR" altLang="en-US" sz="3000" b="1" kern="1200" dirty="0">
                <a:solidFill>
                  <a:srgbClr val="FFFFFF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1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1284288" y="1337357"/>
            <a:ext cx="4430712" cy="2321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000" kern="1200" dirty="0">
                <a:solidFill>
                  <a:srgbClr val="053D90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2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316832" y="2341314"/>
            <a:ext cx="4430712" cy="34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buNone/>
              <a:defRPr lang="ko-KR" altLang="en-US" sz="1500" kern="120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1316832" y="2829122"/>
            <a:ext cx="4430712" cy="34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buNone/>
              <a:defRPr lang="ko-KR" altLang="en-US" sz="1500" kern="120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4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1316832" y="3316930"/>
            <a:ext cx="4430712" cy="34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buNone/>
              <a:defRPr lang="ko-KR" altLang="en-US" sz="1500" kern="120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5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1316832" y="3804738"/>
            <a:ext cx="4430712" cy="34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buNone/>
              <a:defRPr lang="ko-KR" altLang="en-US" sz="1500" kern="120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6" name="텍스트 개체 틀 7"/>
          <p:cNvSpPr>
            <a:spLocks noGrp="1"/>
          </p:cNvSpPr>
          <p:nvPr>
            <p:ph type="body" sz="quarter" idx="18"/>
          </p:nvPr>
        </p:nvSpPr>
        <p:spPr>
          <a:xfrm>
            <a:off x="1316832" y="4292546"/>
            <a:ext cx="4430712" cy="3415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buNone/>
              <a:defRPr lang="ko-KR" altLang="en-US" sz="1500" kern="120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101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168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4"/>
          <p:cNvGrpSpPr>
            <a:grpSpLocks noChangeAspect="1"/>
          </p:cNvGrpSpPr>
          <p:nvPr userDrawn="1"/>
        </p:nvGrpSpPr>
        <p:grpSpPr bwMode="auto">
          <a:xfrm>
            <a:off x="0" y="4847770"/>
            <a:ext cx="9144000" cy="2010229"/>
            <a:chOff x="0" y="2747"/>
            <a:chExt cx="5760" cy="1573"/>
          </a:xfrm>
          <a:solidFill>
            <a:srgbClr val="539CBD"/>
          </a:solidFill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7" y="4293"/>
              <a:ext cx="5751" cy="27"/>
            </a:xfrm>
            <a:custGeom>
              <a:avLst/>
              <a:gdLst>
                <a:gd name="T0" fmla="*/ 18422 w 18422"/>
                <a:gd name="T1" fmla="*/ 0 h 85"/>
                <a:gd name="T2" fmla="*/ 18422 w 18422"/>
                <a:gd name="T3" fmla="*/ 2 h 85"/>
                <a:gd name="T4" fmla="*/ 15309 w 18422"/>
                <a:gd name="T5" fmla="*/ 16 h 85"/>
                <a:gd name="T6" fmla="*/ 4436 w 18422"/>
                <a:gd name="T7" fmla="*/ 65 h 85"/>
                <a:gd name="T8" fmla="*/ 2269 w 18422"/>
                <a:gd name="T9" fmla="*/ 75 h 85"/>
                <a:gd name="T10" fmla="*/ 0 w 18422"/>
                <a:gd name="T11" fmla="*/ 85 h 85"/>
                <a:gd name="T12" fmla="*/ 0 w 18422"/>
                <a:gd name="T13" fmla="*/ 83 h 85"/>
                <a:gd name="T14" fmla="*/ 2269 w 18422"/>
                <a:gd name="T15" fmla="*/ 73 h 85"/>
                <a:gd name="T16" fmla="*/ 4436 w 18422"/>
                <a:gd name="T17" fmla="*/ 63 h 85"/>
                <a:gd name="T18" fmla="*/ 15309 w 18422"/>
                <a:gd name="T19" fmla="*/ 14 h 85"/>
                <a:gd name="T20" fmla="*/ 18422 w 18422"/>
                <a:gd name="T2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22" h="85">
                  <a:moveTo>
                    <a:pt x="18422" y="0"/>
                  </a:moveTo>
                  <a:cubicBezTo>
                    <a:pt x="18422" y="1"/>
                    <a:pt x="18422" y="2"/>
                    <a:pt x="18422" y="2"/>
                  </a:cubicBezTo>
                  <a:cubicBezTo>
                    <a:pt x="17384" y="7"/>
                    <a:pt x="16347" y="12"/>
                    <a:pt x="15309" y="16"/>
                  </a:cubicBezTo>
                  <a:cubicBezTo>
                    <a:pt x="11685" y="32"/>
                    <a:pt x="8061" y="49"/>
                    <a:pt x="4436" y="65"/>
                  </a:cubicBezTo>
                  <a:cubicBezTo>
                    <a:pt x="3714" y="68"/>
                    <a:pt x="2991" y="72"/>
                    <a:pt x="2269" y="75"/>
                  </a:cubicBezTo>
                  <a:cubicBezTo>
                    <a:pt x="1512" y="78"/>
                    <a:pt x="756" y="82"/>
                    <a:pt x="0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756" y="80"/>
                    <a:pt x="1512" y="76"/>
                    <a:pt x="2269" y="73"/>
                  </a:cubicBezTo>
                  <a:cubicBezTo>
                    <a:pt x="2991" y="70"/>
                    <a:pt x="3714" y="67"/>
                    <a:pt x="4436" y="63"/>
                  </a:cubicBezTo>
                  <a:cubicBezTo>
                    <a:pt x="8061" y="47"/>
                    <a:pt x="11685" y="31"/>
                    <a:pt x="15309" y="14"/>
                  </a:cubicBezTo>
                  <a:cubicBezTo>
                    <a:pt x="16347" y="10"/>
                    <a:pt x="17384" y="5"/>
                    <a:pt x="184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7" y="4271"/>
              <a:ext cx="5751" cy="26"/>
            </a:xfrm>
            <a:custGeom>
              <a:avLst/>
              <a:gdLst>
                <a:gd name="T0" fmla="*/ 18422 w 18422"/>
                <a:gd name="T1" fmla="*/ 0 h 85"/>
                <a:gd name="T2" fmla="*/ 18422 w 18422"/>
                <a:gd name="T3" fmla="*/ 2 h 85"/>
                <a:gd name="T4" fmla="*/ 16104 w 18422"/>
                <a:gd name="T5" fmla="*/ 14 h 85"/>
                <a:gd name="T6" fmla="*/ 14436 w 18422"/>
                <a:gd name="T7" fmla="*/ 23 h 85"/>
                <a:gd name="T8" fmla="*/ 11011 w 18422"/>
                <a:gd name="T9" fmla="*/ 25 h 85"/>
                <a:gd name="T10" fmla="*/ 9388 w 18422"/>
                <a:gd name="T11" fmla="*/ 28 h 85"/>
                <a:gd name="T12" fmla="*/ 8626 w 18422"/>
                <a:gd name="T13" fmla="*/ 31 h 85"/>
                <a:gd name="T14" fmla="*/ 7781 w 18422"/>
                <a:gd name="T15" fmla="*/ 37 h 85"/>
                <a:gd name="T16" fmla="*/ 6863 w 18422"/>
                <a:gd name="T17" fmla="*/ 51 h 85"/>
                <a:gd name="T18" fmla="*/ 6113 w 18422"/>
                <a:gd name="T19" fmla="*/ 62 h 85"/>
                <a:gd name="T20" fmla="*/ 5158 w 18422"/>
                <a:gd name="T21" fmla="*/ 69 h 85"/>
                <a:gd name="T22" fmla="*/ 4379 w 18422"/>
                <a:gd name="T23" fmla="*/ 71 h 85"/>
                <a:gd name="T24" fmla="*/ 2239 w 18422"/>
                <a:gd name="T25" fmla="*/ 78 h 85"/>
                <a:gd name="T26" fmla="*/ 0 w 18422"/>
                <a:gd name="T27" fmla="*/ 85 h 85"/>
                <a:gd name="T28" fmla="*/ 0 w 18422"/>
                <a:gd name="T29" fmla="*/ 83 h 85"/>
                <a:gd name="T30" fmla="*/ 2239 w 18422"/>
                <a:gd name="T31" fmla="*/ 76 h 85"/>
                <a:gd name="T32" fmla="*/ 4379 w 18422"/>
                <a:gd name="T33" fmla="*/ 70 h 85"/>
                <a:gd name="T34" fmla="*/ 5158 w 18422"/>
                <a:gd name="T35" fmla="*/ 67 h 85"/>
                <a:gd name="T36" fmla="*/ 6111 w 18422"/>
                <a:gd name="T37" fmla="*/ 61 h 85"/>
                <a:gd name="T38" fmla="*/ 6861 w 18422"/>
                <a:gd name="T39" fmla="*/ 49 h 85"/>
                <a:gd name="T40" fmla="*/ 7779 w 18422"/>
                <a:gd name="T41" fmla="*/ 35 h 85"/>
                <a:gd name="T42" fmla="*/ 8624 w 18422"/>
                <a:gd name="T43" fmla="*/ 29 h 85"/>
                <a:gd name="T44" fmla="*/ 9385 w 18422"/>
                <a:gd name="T45" fmla="*/ 25 h 85"/>
                <a:gd name="T46" fmla="*/ 11011 w 18422"/>
                <a:gd name="T47" fmla="*/ 23 h 85"/>
                <a:gd name="T48" fmla="*/ 14436 w 18422"/>
                <a:gd name="T49" fmla="*/ 21 h 85"/>
                <a:gd name="T50" fmla="*/ 16104 w 18422"/>
                <a:gd name="T51" fmla="*/ 12 h 85"/>
                <a:gd name="T52" fmla="*/ 18422 w 18422"/>
                <a:gd name="T5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22" h="85">
                  <a:moveTo>
                    <a:pt x="18422" y="0"/>
                  </a:moveTo>
                  <a:cubicBezTo>
                    <a:pt x="18422" y="1"/>
                    <a:pt x="18422" y="2"/>
                    <a:pt x="18422" y="2"/>
                  </a:cubicBezTo>
                  <a:cubicBezTo>
                    <a:pt x="17649" y="5"/>
                    <a:pt x="16877" y="9"/>
                    <a:pt x="16104" y="14"/>
                  </a:cubicBezTo>
                  <a:cubicBezTo>
                    <a:pt x="15548" y="17"/>
                    <a:pt x="14992" y="21"/>
                    <a:pt x="14436" y="23"/>
                  </a:cubicBezTo>
                  <a:cubicBezTo>
                    <a:pt x="13294" y="28"/>
                    <a:pt x="12153" y="30"/>
                    <a:pt x="11011" y="25"/>
                  </a:cubicBezTo>
                  <a:cubicBezTo>
                    <a:pt x="10470" y="23"/>
                    <a:pt x="9929" y="22"/>
                    <a:pt x="9388" y="28"/>
                  </a:cubicBezTo>
                  <a:cubicBezTo>
                    <a:pt x="9134" y="30"/>
                    <a:pt x="8880" y="30"/>
                    <a:pt x="8626" y="31"/>
                  </a:cubicBezTo>
                  <a:cubicBezTo>
                    <a:pt x="8344" y="32"/>
                    <a:pt x="8063" y="33"/>
                    <a:pt x="7781" y="37"/>
                  </a:cubicBezTo>
                  <a:cubicBezTo>
                    <a:pt x="7475" y="41"/>
                    <a:pt x="7169" y="46"/>
                    <a:pt x="6863" y="51"/>
                  </a:cubicBezTo>
                  <a:cubicBezTo>
                    <a:pt x="6613" y="55"/>
                    <a:pt x="6363" y="59"/>
                    <a:pt x="6113" y="62"/>
                  </a:cubicBezTo>
                  <a:cubicBezTo>
                    <a:pt x="5794" y="67"/>
                    <a:pt x="5476" y="68"/>
                    <a:pt x="5158" y="69"/>
                  </a:cubicBezTo>
                  <a:cubicBezTo>
                    <a:pt x="4898" y="70"/>
                    <a:pt x="4639" y="69"/>
                    <a:pt x="4379" y="71"/>
                  </a:cubicBezTo>
                  <a:cubicBezTo>
                    <a:pt x="3666" y="76"/>
                    <a:pt x="2952" y="77"/>
                    <a:pt x="2239" y="78"/>
                  </a:cubicBezTo>
                  <a:cubicBezTo>
                    <a:pt x="1492" y="78"/>
                    <a:pt x="746" y="79"/>
                    <a:pt x="0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746" y="77"/>
                    <a:pt x="1493" y="77"/>
                    <a:pt x="2239" y="76"/>
                  </a:cubicBezTo>
                  <a:cubicBezTo>
                    <a:pt x="2952" y="75"/>
                    <a:pt x="3666" y="75"/>
                    <a:pt x="4379" y="70"/>
                  </a:cubicBezTo>
                  <a:cubicBezTo>
                    <a:pt x="4639" y="68"/>
                    <a:pt x="4898" y="68"/>
                    <a:pt x="5158" y="67"/>
                  </a:cubicBezTo>
                  <a:cubicBezTo>
                    <a:pt x="5476" y="66"/>
                    <a:pt x="5794" y="65"/>
                    <a:pt x="6111" y="61"/>
                  </a:cubicBezTo>
                  <a:cubicBezTo>
                    <a:pt x="6361" y="57"/>
                    <a:pt x="6611" y="53"/>
                    <a:pt x="6861" y="49"/>
                  </a:cubicBezTo>
                  <a:cubicBezTo>
                    <a:pt x="7167" y="44"/>
                    <a:pt x="7473" y="39"/>
                    <a:pt x="7779" y="35"/>
                  </a:cubicBezTo>
                  <a:cubicBezTo>
                    <a:pt x="8061" y="31"/>
                    <a:pt x="8343" y="30"/>
                    <a:pt x="8624" y="29"/>
                  </a:cubicBezTo>
                  <a:cubicBezTo>
                    <a:pt x="8878" y="28"/>
                    <a:pt x="9132" y="28"/>
                    <a:pt x="9385" y="25"/>
                  </a:cubicBezTo>
                  <a:cubicBezTo>
                    <a:pt x="9927" y="20"/>
                    <a:pt x="10469" y="21"/>
                    <a:pt x="11011" y="23"/>
                  </a:cubicBezTo>
                  <a:cubicBezTo>
                    <a:pt x="12153" y="29"/>
                    <a:pt x="13294" y="27"/>
                    <a:pt x="14436" y="21"/>
                  </a:cubicBezTo>
                  <a:cubicBezTo>
                    <a:pt x="14992" y="19"/>
                    <a:pt x="15548" y="16"/>
                    <a:pt x="16104" y="12"/>
                  </a:cubicBezTo>
                  <a:cubicBezTo>
                    <a:pt x="16876" y="7"/>
                    <a:pt x="17649" y="3"/>
                    <a:pt x="184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7" y="4245"/>
              <a:ext cx="5751" cy="32"/>
            </a:xfrm>
            <a:custGeom>
              <a:avLst/>
              <a:gdLst>
                <a:gd name="T0" fmla="*/ 18423 w 18423"/>
                <a:gd name="T1" fmla="*/ 9 h 101"/>
                <a:gd name="T2" fmla="*/ 18422 w 18423"/>
                <a:gd name="T3" fmla="*/ 11 h 101"/>
                <a:gd name="T4" fmla="*/ 16037 w 18423"/>
                <a:gd name="T5" fmla="*/ 27 h 101"/>
                <a:gd name="T6" fmla="*/ 14331 w 18423"/>
                <a:gd name="T7" fmla="*/ 40 h 101"/>
                <a:gd name="T8" fmla="*/ 13894 w 18423"/>
                <a:gd name="T9" fmla="*/ 42 h 101"/>
                <a:gd name="T10" fmla="*/ 12571 w 18423"/>
                <a:gd name="T11" fmla="*/ 45 h 101"/>
                <a:gd name="T12" fmla="*/ 11386 w 18423"/>
                <a:gd name="T13" fmla="*/ 27 h 101"/>
                <a:gd name="T14" fmla="*/ 10932 w 18423"/>
                <a:gd name="T15" fmla="*/ 19 h 101"/>
                <a:gd name="T16" fmla="*/ 9316 w 18423"/>
                <a:gd name="T17" fmla="*/ 8 h 101"/>
                <a:gd name="T18" fmla="*/ 8727 w 18423"/>
                <a:gd name="T19" fmla="*/ 13 h 101"/>
                <a:gd name="T20" fmla="*/ 7708 w 18423"/>
                <a:gd name="T21" fmla="*/ 27 h 101"/>
                <a:gd name="T22" fmla="*/ 6772 w 18423"/>
                <a:gd name="T23" fmla="*/ 57 h 101"/>
                <a:gd name="T24" fmla="*/ 6001 w 18423"/>
                <a:gd name="T25" fmla="*/ 79 h 101"/>
                <a:gd name="T26" fmla="*/ 5114 w 18423"/>
                <a:gd name="T27" fmla="*/ 94 h 101"/>
                <a:gd name="T28" fmla="*/ 4672 w 18423"/>
                <a:gd name="T29" fmla="*/ 95 h 101"/>
                <a:gd name="T30" fmla="*/ 4237 w 18423"/>
                <a:gd name="T31" fmla="*/ 96 h 101"/>
                <a:gd name="T32" fmla="*/ 2164 w 18423"/>
                <a:gd name="T33" fmla="*/ 95 h 101"/>
                <a:gd name="T34" fmla="*/ 1 w 18423"/>
                <a:gd name="T35" fmla="*/ 94 h 101"/>
                <a:gd name="T36" fmla="*/ 0 w 18423"/>
                <a:gd name="T37" fmla="*/ 92 h 101"/>
                <a:gd name="T38" fmla="*/ 2166 w 18423"/>
                <a:gd name="T39" fmla="*/ 93 h 101"/>
                <a:gd name="T40" fmla="*/ 4237 w 18423"/>
                <a:gd name="T41" fmla="*/ 94 h 101"/>
                <a:gd name="T42" fmla="*/ 4673 w 18423"/>
                <a:gd name="T43" fmla="*/ 93 h 101"/>
                <a:gd name="T44" fmla="*/ 5114 w 18423"/>
                <a:gd name="T45" fmla="*/ 93 h 101"/>
                <a:gd name="T46" fmla="*/ 5998 w 18423"/>
                <a:gd name="T47" fmla="*/ 77 h 101"/>
                <a:gd name="T48" fmla="*/ 6769 w 18423"/>
                <a:gd name="T49" fmla="*/ 55 h 101"/>
                <a:gd name="T50" fmla="*/ 7704 w 18423"/>
                <a:gd name="T51" fmla="*/ 25 h 101"/>
                <a:gd name="T52" fmla="*/ 8725 w 18423"/>
                <a:gd name="T53" fmla="*/ 10 h 101"/>
                <a:gd name="T54" fmla="*/ 9312 w 18423"/>
                <a:gd name="T55" fmla="*/ 6 h 101"/>
                <a:gd name="T56" fmla="*/ 10933 w 18423"/>
                <a:gd name="T57" fmla="*/ 17 h 101"/>
                <a:gd name="T58" fmla="*/ 11388 w 18423"/>
                <a:gd name="T59" fmla="*/ 25 h 101"/>
                <a:gd name="T60" fmla="*/ 12572 w 18423"/>
                <a:gd name="T61" fmla="*/ 43 h 101"/>
                <a:gd name="T62" fmla="*/ 13894 w 18423"/>
                <a:gd name="T63" fmla="*/ 40 h 101"/>
                <a:gd name="T64" fmla="*/ 14330 w 18423"/>
                <a:gd name="T65" fmla="*/ 38 h 101"/>
                <a:gd name="T66" fmla="*/ 16036 w 18423"/>
                <a:gd name="T67" fmla="*/ 25 h 101"/>
                <a:gd name="T68" fmla="*/ 18423 w 18423"/>
                <a:gd name="T69" fmla="*/ 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101">
                  <a:moveTo>
                    <a:pt x="18423" y="9"/>
                  </a:moveTo>
                  <a:cubicBezTo>
                    <a:pt x="18422" y="10"/>
                    <a:pt x="18422" y="11"/>
                    <a:pt x="18422" y="11"/>
                  </a:cubicBezTo>
                  <a:cubicBezTo>
                    <a:pt x="17627" y="13"/>
                    <a:pt x="16832" y="20"/>
                    <a:pt x="16037" y="27"/>
                  </a:cubicBezTo>
                  <a:cubicBezTo>
                    <a:pt x="15468" y="32"/>
                    <a:pt x="14899" y="36"/>
                    <a:pt x="14331" y="40"/>
                  </a:cubicBezTo>
                  <a:cubicBezTo>
                    <a:pt x="14185" y="40"/>
                    <a:pt x="14040" y="41"/>
                    <a:pt x="13894" y="42"/>
                  </a:cubicBezTo>
                  <a:cubicBezTo>
                    <a:pt x="13453" y="45"/>
                    <a:pt x="13012" y="48"/>
                    <a:pt x="12571" y="45"/>
                  </a:cubicBezTo>
                  <a:cubicBezTo>
                    <a:pt x="12177" y="41"/>
                    <a:pt x="11781" y="34"/>
                    <a:pt x="11386" y="27"/>
                  </a:cubicBezTo>
                  <a:cubicBezTo>
                    <a:pt x="11235" y="24"/>
                    <a:pt x="11084" y="21"/>
                    <a:pt x="10932" y="19"/>
                  </a:cubicBezTo>
                  <a:cubicBezTo>
                    <a:pt x="10394" y="10"/>
                    <a:pt x="9855" y="2"/>
                    <a:pt x="9316" y="8"/>
                  </a:cubicBezTo>
                  <a:cubicBezTo>
                    <a:pt x="9120" y="11"/>
                    <a:pt x="8923" y="12"/>
                    <a:pt x="8727" y="13"/>
                  </a:cubicBezTo>
                  <a:cubicBezTo>
                    <a:pt x="8387" y="14"/>
                    <a:pt x="8047" y="18"/>
                    <a:pt x="7708" y="27"/>
                  </a:cubicBezTo>
                  <a:cubicBezTo>
                    <a:pt x="7396" y="36"/>
                    <a:pt x="7084" y="47"/>
                    <a:pt x="6772" y="57"/>
                  </a:cubicBezTo>
                  <a:cubicBezTo>
                    <a:pt x="6515" y="65"/>
                    <a:pt x="6258" y="73"/>
                    <a:pt x="6001" y="79"/>
                  </a:cubicBezTo>
                  <a:cubicBezTo>
                    <a:pt x="5706" y="86"/>
                    <a:pt x="5410" y="92"/>
                    <a:pt x="5114" y="94"/>
                  </a:cubicBezTo>
                  <a:cubicBezTo>
                    <a:pt x="4967" y="96"/>
                    <a:pt x="4819" y="95"/>
                    <a:pt x="4672" y="95"/>
                  </a:cubicBezTo>
                  <a:cubicBezTo>
                    <a:pt x="4527" y="95"/>
                    <a:pt x="4382" y="95"/>
                    <a:pt x="4237" y="96"/>
                  </a:cubicBezTo>
                  <a:cubicBezTo>
                    <a:pt x="3547" y="101"/>
                    <a:pt x="2855" y="98"/>
                    <a:pt x="2164" y="95"/>
                  </a:cubicBezTo>
                  <a:cubicBezTo>
                    <a:pt x="1443" y="91"/>
                    <a:pt x="722" y="88"/>
                    <a:pt x="1" y="94"/>
                  </a:cubicBezTo>
                  <a:cubicBezTo>
                    <a:pt x="1" y="93"/>
                    <a:pt x="1" y="93"/>
                    <a:pt x="0" y="92"/>
                  </a:cubicBezTo>
                  <a:cubicBezTo>
                    <a:pt x="722" y="86"/>
                    <a:pt x="1444" y="89"/>
                    <a:pt x="2166" y="93"/>
                  </a:cubicBezTo>
                  <a:cubicBezTo>
                    <a:pt x="2856" y="96"/>
                    <a:pt x="3547" y="99"/>
                    <a:pt x="4237" y="94"/>
                  </a:cubicBezTo>
                  <a:cubicBezTo>
                    <a:pt x="4382" y="93"/>
                    <a:pt x="4527" y="93"/>
                    <a:pt x="4673" y="93"/>
                  </a:cubicBezTo>
                  <a:cubicBezTo>
                    <a:pt x="4820" y="94"/>
                    <a:pt x="4967" y="94"/>
                    <a:pt x="5114" y="93"/>
                  </a:cubicBezTo>
                  <a:cubicBezTo>
                    <a:pt x="5409" y="90"/>
                    <a:pt x="5704" y="85"/>
                    <a:pt x="5998" y="77"/>
                  </a:cubicBezTo>
                  <a:cubicBezTo>
                    <a:pt x="6255" y="71"/>
                    <a:pt x="6512" y="63"/>
                    <a:pt x="6769" y="55"/>
                  </a:cubicBezTo>
                  <a:cubicBezTo>
                    <a:pt x="7080" y="45"/>
                    <a:pt x="7392" y="34"/>
                    <a:pt x="7704" y="25"/>
                  </a:cubicBezTo>
                  <a:cubicBezTo>
                    <a:pt x="8044" y="16"/>
                    <a:pt x="8384" y="12"/>
                    <a:pt x="8725" y="10"/>
                  </a:cubicBezTo>
                  <a:cubicBezTo>
                    <a:pt x="8921" y="9"/>
                    <a:pt x="9117" y="8"/>
                    <a:pt x="9312" y="6"/>
                  </a:cubicBezTo>
                  <a:cubicBezTo>
                    <a:pt x="9853" y="0"/>
                    <a:pt x="10393" y="7"/>
                    <a:pt x="10933" y="17"/>
                  </a:cubicBezTo>
                  <a:cubicBezTo>
                    <a:pt x="11084" y="19"/>
                    <a:pt x="11236" y="22"/>
                    <a:pt x="11388" y="25"/>
                  </a:cubicBezTo>
                  <a:cubicBezTo>
                    <a:pt x="11782" y="32"/>
                    <a:pt x="12177" y="39"/>
                    <a:pt x="12572" y="43"/>
                  </a:cubicBezTo>
                  <a:cubicBezTo>
                    <a:pt x="13013" y="46"/>
                    <a:pt x="13453" y="43"/>
                    <a:pt x="13894" y="40"/>
                  </a:cubicBezTo>
                  <a:cubicBezTo>
                    <a:pt x="14039" y="39"/>
                    <a:pt x="14185" y="38"/>
                    <a:pt x="14330" y="38"/>
                  </a:cubicBezTo>
                  <a:cubicBezTo>
                    <a:pt x="14899" y="35"/>
                    <a:pt x="15468" y="30"/>
                    <a:pt x="16036" y="25"/>
                  </a:cubicBezTo>
                  <a:cubicBezTo>
                    <a:pt x="16832" y="18"/>
                    <a:pt x="17627" y="11"/>
                    <a:pt x="1842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7" y="4206"/>
              <a:ext cx="5751" cy="55"/>
            </a:xfrm>
            <a:custGeom>
              <a:avLst/>
              <a:gdLst>
                <a:gd name="T0" fmla="*/ 18422 w 18422"/>
                <a:gd name="T1" fmla="*/ 61 h 176"/>
                <a:gd name="T2" fmla="*/ 18422 w 18422"/>
                <a:gd name="T3" fmla="*/ 63 h 176"/>
                <a:gd name="T4" fmla="*/ 15941 w 18422"/>
                <a:gd name="T5" fmla="*/ 84 h 176"/>
                <a:gd name="T6" fmla="*/ 14178 w 18422"/>
                <a:gd name="T7" fmla="*/ 102 h 176"/>
                <a:gd name="T8" fmla="*/ 13976 w 18422"/>
                <a:gd name="T9" fmla="*/ 103 h 176"/>
                <a:gd name="T10" fmla="*/ 12409 w 18422"/>
                <a:gd name="T11" fmla="*/ 99 h 176"/>
                <a:gd name="T12" fmla="*/ 11256 w 18422"/>
                <a:gd name="T13" fmla="*/ 65 h 176"/>
                <a:gd name="T14" fmla="*/ 10814 w 18422"/>
                <a:gd name="T15" fmla="*/ 49 h 176"/>
                <a:gd name="T16" fmla="*/ 7595 w 18422"/>
                <a:gd name="T17" fmla="*/ 55 h 176"/>
                <a:gd name="T18" fmla="*/ 6644 w 18422"/>
                <a:gd name="T19" fmla="*/ 105 h 176"/>
                <a:gd name="T20" fmla="*/ 5846 w 18422"/>
                <a:gd name="T21" fmla="*/ 142 h 176"/>
                <a:gd name="T22" fmla="*/ 4915 w 18422"/>
                <a:gd name="T23" fmla="*/ 167 h 176"/>
                <a:gd name="T24" fmla="*/ 4369 w 18422"/>
                <a:gd name="T25" fmla="*/ 170 h 176"/>
                <a:gd name="T26" fmla="*/ 4024 w 18422"/>
                <a:gd name="T27" fmla="*/ 171 h 176"/>
                <a:gd name="T28" fmla="*/ 2054 w 18422"/>
                <a:gd name="T29" fmla="*/ 158 h 176"/>
                <a:gd name="T30" fmla="*/ 1 w 18422"/>
                <a:gd name="T31" fmla="*/ 146 h 176"/>
                <a:gd name="T32" fmla="*/ 0 w 18422"/>
                <a:gd name="T33" fmla="*/ 144 h 176"/>
                <a:gd name="T34" fmla="*/ 2057 w 18422"/>
                <a:gd name="T35" fmla="*/ 156 h 176"/>
                <a:gd name="T36" fmla="*/ 4024 w 18422"/>
                <a:gd name="T37" fmla="*/ 169 h 176"/>
                <a:gd name="T38" fmla="*/ 4369 w 18422"/>
                <a:gd name="T39" fmla="*/ 168 h 176"/>
                <a:gd name="T40" fmla="*/ 4913 w 18422"/>
                <a:gd name="T41" fmla="*/ 165 h 176"/>
                <a:gd name="T42" fmla="*/ 5841 w 18422"/>
                <a:gd name="T43" fmla="*/ 140 h 176"/>
                <a:gd name="T44" fmla="*/ 6639 w 18422"/>
                <a:gd name="T45" fmla="*/ 103 h 176"/>
                <a:gd name="T46" fmla="*/ 7589 w 18422"/>
                <a:gd name="T47" fmla="*/ 53 h 176"/>
                <a:gd name="T48" fmla="*/ 10816 w 18422"/>
                <a:gd name="T49" fmla="*/ 47 h 176"/>
                <a:gd name="T50" fmla="*/ 11259 w 18422"/>
                <a:gd name="T51" fmla="*/ 63 h 176"/>
                <a:gd name="T52" fmla="*/ 12411 w 18422"/>
                <a:gd name="T53" fmla="*/ 97 h 176"/>
                <a:gd name="T54" fmla="*/ 13975 w 18422"/>
                <a:gd name="T55" fmla="*/ 102 h 176"/>
                <a:gd name="T56" fmla="*/ 14177 w 18422"/>
                <a:gd name="T57" fmla="*/ 100 h 176"/>
                <a:gd name="T58" fmla="*/ 15940 w 18422"/>
                <a:gd name="T59" fmla="*/ 82 h 176"/>
                <a:gd name="T60" fmla="*/ 18422 w 18422"/>
                <a:gd name="T6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422" h="176">
                  <a:moveTo>
                    <a:pt x="18422" y="61"/>
                  </a:moveTo>
                  <a:cubicBezTo>
                    <a:pt x="18422" y="62"/>
                    <a:pt x="18422" y="63"/>
                    <a:pt x="18422" y="63"/>
                  </a:cubicBezTo>
                  <a:cubicBezTo>
                    <a:pt x="17595" y="65"/>
                    <a:pt x="16768" y="75"/>
                    <a:pt x="15941" y="84"/>
                  </a:cubicBezTo>
                  <a:cubicBezTo>
                    <a:pt x="15353" y="91"/>
                    <a:pt x="14766" y="98"/>
                    <a:pt x="14178" y="102"/>
                  </a:cubicBezTo>
                  <a:cubicBezTo>
                    <a:pt x="14110" y="102"/>
                    <a:pt x="14043" y="103"/>
                    <a:pt x="13976" y="103"/>
                  </a:cubicBezTo>
                  <a:cubicBezTo>
                    <a:pt x="13453" y="107"/>
                    <a:pt x="12931" y="110"/>
                    <a:pt x="12409" y="99"/>
                  </a:cubicBezTo>
                  <a:cubicBezTo>
                    <a:pt x="12025" y="92"/>
                    <a:pt x="11640" y="78"/>
                    <a:pt x="11256" y="65"/>
                  </a:cubicBezTo>
                  <a:cubicBezTo>
                    <a:pt x="11109" y="60"/>
                    <a:pt x="10961" y="54"/>
                    <a:pt x="10814" y="49"/>
                  </a:cubicBezTo>
                  <a:cubicBezTo>
                    <a:pt x="9741" y="13"/>
                    <a:pt x="8667" y="3"/>
                    <a:pt x="7595" y="55"/>
                  </a:cubicBezTo>
                  <a:cubicBezTo>
                    <a:pt x="7278" y="70"/>
                    <a:pt x="6961" y="88"/>
                    <a:pt x="6644" y="105"/>
                  </a:cubicBezTo>
                  <a:cubicBezTo>
                    <a:pt x="6378" y="119"/>
                    <a:pt x="6112" y="132"/>
                    <a:pt x="5846" y="142"/>
                  </a:cubicBezTo>
                  <a:cubicBezTo>
                    <a:pt x="5536" y="154"/>
                    <a:pt x="5225" y="163"/>
                    <a:pt x="4915" y="167"/>
                  </a:cubicBezTo>
                  <a:cubicBezTo>
                    <a:pt x="4733" y="169"/>
                    <a:pt x="4551" y="169"/>
                    <a:pt x="4369" y="170"/>
                  </a:cubicBezTo>
                  <a:cubicBezTo>
                    <a:pt x="4254" y="170"/>
                    <a:pt x="4139" y="170"/>
                    <a:pt x="4024" y="171"/>
                  </a:cubicBezTo>
                  <a:cubicBezTo>
                    <a:pt x="3368" y="176"/>
                    <a:pt x="2711" y="167"/>
                    <a:pt x="2054" y="158"/>
                  </a:cubicBezTo>
                  <a:cubicBezTo>
                    <a:pt x="1370" y="149"/>
                    <a:pt x="685" y="140"/>
                    <a:pt x="1" y="146"/>
                  </a:cubicBezTo>
                  <a:cubicBezTo>
                    <a:pt x="0" y="145"/>
                    <a:pt x="0" y="145"/>
                    <a:pt x="0" y="144"/>
                  </a:cubicBezTo>
                  <a:cubicBezTo>
                    <a:pt x="686" y="138"/>
                    <a:pt x="1372" y="147"/>
                    <a:pt x="2057" y="156"/>
                  </a:cubicBezTo>
                  <a:cubicBezTo>
                    <a:pt x="2713" y="165"/>
                    <a:pt x="3368" y="174"/>
                    <a:pt x="4024" y="169"/>
                  </a:cubicBezTo>
                  <a:cubicBezTo>
                    <a:pt x="4139" y="169"/>
                    <a:pt x="4254" y="168"/>
                    <a:pt x="4369" y="168"/>
                  </a:cubicBezTo>
                  <a:cubicBezTo>
                    <a:pt x="4551" y="167"/>
                    <a:pt x="4732" y="168"/>
                    <a:pt x="4913" y="165"/>
                  </a:cubicBezTo>
                  <a:cubicBezTo>
                    <a:pt x="5223" y="161"/>
                    <a:pt x="5532" y="152"/>
                    <a:pt x="5841" y="140"/>
                  </a:cubicBezTo>
                  <a:cubicBezTo>
                    <a:pt x="6107" y="130"/>
                    <a:pt x="6373" y="117"/>
                    <a:pt x="6639" y="103"/>
                  </a:cubicBezTo>
                  <a:cubicBezTo>
                    <a:pt x="6956" y="86"/>
                    <a:pt x="7273" y="68"/>
                    <a:pt x="7589" y="53"/>
                  </a:cubicBezTo>
                  <a:cubicBezTo>
                    <a:pt x="8664" y="0"/>
                    <a:pt x="9741" y="11"/>
                    <a:pt x="10816" y="47"/>
                  </a:cubicBezTo>
                  <a:cubicBezTo>
                    <a:pt x="10964" y="52"/>
                    <a:pt x="11111" y="58"/>
                    <a:pt x="11259" y="63"/>
                  </a:cubicBezTo>
                  <a:cubicBezTo>
                    <a:pt x="11643" y="76"/>
                    <a:pt x="12027" y="90"/>
                    <a:pt x="12411" y="97"/>
                  </a:cubicBezTo>
                  <a:cubicBezTo>
                    <a:pt x="12932" y="108"/>
                    <a:pt x="13454" y="105"/>
                    <a:pt x="13975" y="102"/>
                  </a:cubicBezTo>
                  <a:cubicBezTo>
                    <a:pt x="14043" y="101"/>
                    <a:pt x="14110" y="101"/>
                    <a:pt x="14177" y="100"/>
                  </a:cubicBezTo>
                  <a:cubicBezTo>
                    <a:pt x="14765" y="96"/>
                    <a:pt x="15352" y="89"/>
                    <a:pt x="15940" y="82"/>
                  </a:cubicBezTo>
                  <a:cubicBezTo>
                    <a:pt x="16767" y="73"/>
                    <a:pt x="17595" y="63"/>
                    <a:pt x="1842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auto">
            <a:xfrm>
              <a:off x="7" y="4173"/>
              <a:ext cx="5751" cy="74"/>
            </a:xfrm>
            <a:custGeom>
              <a:avLst/>
              <a:gdLst>
                <a:gd name="T0" fmla="*/ 18422 w 18422"/>
                <a:gd name="T1" fmla="*/ 95 h 237"/>
                <a:gd name="T2" fmla="*/ 18422 w 18422"/>
                <a:gd name="T3" fmla="*/ 97 h 237"/>
                <a:gd name="T4" fmla="*/ 15824 w 18422"/>
                <a:gd name="T5" fmla="*/ 125 h 237"/>
                <a:gd name="T6" fmla="*/ 13989 w 18422"/>
                <a:gd name="T7" fmla="*/ 149 h 237"/>
                <a:gd name="T8" fmla="*/ 13956 w 18422"/>
                <a:gd name="T9" fmla="*/ 149 h 237"/>
                <a:gd name="T10" fmla="*/ 12200 w 18422"/>
                <a:gd name="T11" fmla="*/ 135 h 237"/>
                <a:gd name="T12" fmla="*/ 11089 w 18422"/>
                <a:gd name="T13" fmla="*/ 81 h 237"/>
                <a:gd name="T14" fmla="*/ 10664 w 18422"/>
                <a:gd name="T15" fmla="*/ 57 h 237"/>
                <a:gd name="T16" fmla="*/ 8894 w 18422"/>
                <a:gd name="T17" fmla="*/ 4 h 237"/>
                <a:gd name="T18" fmla="*/ 7455 w 18422"/>
                <a:gd name="T19" fmla="*/ 60 h 237"/>
                <a:gd name="T20" fmla="*/ 6492 w 18422"/>
                <a:gd name="T21" fmla="*/ 136 h 237"/>
                <a:gd name="T22" fmla="*/ 5661 w 18422"/>
                <a:gd name="T23" fmla="*/ 190 h 237"/>
                <a:gd name="T24" fmla="*/ 4668 w 18422"/>
                <a:gd name="T25" fmla="*/ 226 h 237"/>
                <a:gd name="T26" fmla="*/ 3899 w 18422"/>
                <a:gd name="T27" fmla="*/ 234 h 237"/>
                <a:gd name="T28" fmla="*/ 3757 w 18422"/>
                <a:gd name="T29" fmla="*/ 234 h 237"/>
                <a:gd name="T30" fmla="*/ 2018 w 18422"/>
                <a:gd name="T31" fmla="*/ 208 h 237"/>
                <a:gd name="T32" fmla="*/ 0 w 18422"/>
                <a:gd name="T33" fmla="*/ 180 h 237"/>
                <a:gd name="T34" fmla="*/ 0 w 18422"/>
                <a:gd name="T35" fmla="*/ 178 h 237"/>
                <a:gd name="T36" fmla="*/ 2024 w 18422"/>
                <a:gd name="T37" fmla="*/ 207 h 237"/>
                <a:gd name="T38" fmla="*/ 3757 w 18422"/>
                <a:gd name="T39" fmla="*/ 232 h 237"/>
                <a:gd name="T40" fmla="*/ 3899 w 18422"/>
                <a:gd name="T41" fmla="*/ 232 h 237"/>
                <a:gd name="T42" fmla="*/ 4665 w 18422"/>
                <a:gd name="T43" fmla="*/ 224 h 237"/>
                <a:gd name="T44" fmla="*/ 5655 w 18422"/>
                <a:gd name="T45" fmla="*/ 188 h 237"/>
                <a:gd name="T46" fmla="*/ 6486 w 18422"/>
                <a:gd name="T47" fmla="*/ 134 h 237"/>
                <a:gd name="T48" fmla="*/ 7447 w 18422"/>
                <a:gd name="T49" fmla="*/ 58 h 237"/>
                <a:gd name="T50" fmla="*/ 8890 w 18422"/>
                <a:gd name="T51" fmla="*/ 2 h 237"/>
                <a:gd name="T52" fmla="*/ 10669 w 18422"/>
                <a:gd name="T53" fmla="*/ 55 h 237"/>
                <a:gd name="T54" fmla="*/ 11095 w 18422"/>
                <a:gd name="T55" fmla="*/ 79 h 237"/>
                <a:gd name="T56" fmla="*/ 12204 w 18422"/>
                <a:gd name="T57" fmla="*/ 133 h 237"/>
                <a:gd name="T58" fmla="*/ 13955 w 18422"/>
                <a:gd name="T59" fmla="*/ 147 h 237"/>
                <a:gd name="T60" fmla="*/ 13988 w 18422"/>
                <a:gd name="T61" fmla="*/ 147 h 237"/>
                <a:gd name="T62" fmla="*/ 15822 w 18422"/>
                <a:gd name="T63" fmla="*/ 124 h 237"/>
                <a:gd name="T64" fmla="*/ 18422 w 18422"/>
                <a:gd name="T65" fmla="*/ 9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22" h="237">
                  <a:moveTo>
                    <a:pt x="18422" y="95"/>
                  </a:moveTo>
                  <a:cubicBezTo>
                    <a:pt x="18422" y="96"/>
                    <a:pt x="18422" y="97"/>
                    <a:pt x="18422" y="97"/>
                  </a:cubicBezTo>
                  <a:cubicBezTo>
                    <a:pt x="17556" y="100"/>
                    <a:pt x="16690" y="113"/>
                    <a:pt x="15824" y="125"/>
                  </a:cubicBezTo>
                  <a:cubicBezTo>
                    <a:pt x="15212" y="134"/>
                    <a:pt x="14600" y="143"/>
                    <a:pt x="13989" y="149"/>
                  </a:cubicBezTo>
                  <a:cubicBezTo>
                    <a:pt x="13975" y="149"/>
                    <a:pt x="13969" y="149"/>
                    <a:pt x="13956" y="149"/>
                  </a:cubicBezTo>
                  <a:cubicBezTo>
                    <a:pt x="13370" y="154"/>
                    <a:pt x="12784" y="155"/>
                    <a:pt x="12200" y="135"/>
                  </a:cubicBezTo>
                  <a:cubicBezTo>
                    <a:pt x="11830" y="122"/>
                    <a:pt x="11459" y="101"/>
                    <a:pt x="11089" y="81"/>
                  </a:cubicBezTo>
                  <a:cubicBezTo>
                    <a:pt x="10948" y="73"/>
                    <a:pt x="10806" y="65"/>
                    <a:pt x="10664" y="57"/>
                  </a:cubicBezTo>
                  <a:cubicBezTo>
                    <a:pt x="10075" y="25"/>
                    <a:pt x="9484" y="3"/>
                    <a:pt x="8894" y="4"/>
                  </a:cubicBezTo>
                  <a:cubicBezTo>
                    <a:pt x="8414" y="6"/>
                    <a:pt x="7934" y="24"/>
                    <a:pt x="7455" y="60"/>
                  </a:cubicBezTo>
                  <a:cubicBezTo>
                    <a:pt x="7134" y="84"/>
                    <a:pt x="6813" y="111"/>
                    <a:pt x="6492" y="136"/>
                  </a:cubicBezTo>
                  <a:cubicBezTo>
                    <a:pt x="6216" y="157"/>
                    <a:pt x="5938" y="175"/>
                    <a:pt x="5661" y="190"/>
                  </a:cubicBezTo>
                  <a:cubicBezTo>
                    <a:pt x="5330" y="207"/>
                    <a:pt x="4999" y="220"/>
                    <a:pt x="4668" y="226"/>
                  </a:cubicBezTo>
                  <a:cubicBezTo>
                    <a:pt x="4412" y="230"/>
                    <a:pt x="4155" y="232"/>
                    <a:pt x="3899" y="234"/>
                  </a:cubicBezTo>
                  <a:cubicBezTo>
                    <a:pt x="3852" y="234"/>
                    <a:pt x="3804" y="234"/>
                    <a:pt x="3757" y="234"/>
                  </a:cubicBezTo>
                  <a:cubicBezTo>
                    <a:pt x="3177" y="237"/>
                    <a:pt x="2598" y="225"/>
                    <a:pt x="2018" y="208"/>
                  </a:cubicBezTo>
                  <a:cubicBezTo>
                    <a:pt x="1346" y="189"/>
                    <a:pt x="673" y="175"/>
                    <a:pt x="0" y="180"/>
                  </a:cubicBezTo>
                  <a:cubicBezTo>
                    <a:pt x="0" y="179"/>
                    <a:pt x="0" y="179"/>
                    <a:pt x="0" y="178"/>
                  </a:cubicBezTo>
                  <a:cubicBezTo>
                    <a:pt x="675" y="173"/>
                    <a:pt x="1349" y="187"/>
                    <a:pt x="2024" y="207"/>
                  </a:cubicBezTo>
                  <a:cubicBezTo>
                    <a:pt x="2601" y="223"/>
                    <a:pt x="3179" y="235"/>
                    <a:pt x="3757" y="232"/>
                  </a:cubicBezTo>
                  <a:cubicBezTo>
                    <a:pt x="3804" y="232"/>
                    <a:pt x="3851" y="232"/>
                    <a:pt x="3899" y="232"/>
                  </a:cubicBezTo>
                  <a:cubicBezTo>
                    <a:pt x="4154" y="230"/>
                    <a:pt x="4410" y="229"/>
                    <a:pt x="4665" y="224"/>
                  </a:cubicBezTo>
                  <a:cubicBezTo>
                    <a:pt x="4995" y="218"/>
                    <a:pt x="5326" y="206"/>
                    <a:pt x="5655" y="188"/>
                  </a:cubicBezTo>
                  <a:cubicBezTo>
                    <a:pt x="5932" y="173"/>
                    <a:pt x="6209" y="155"/>
                    <a:pt x="6486" y="134"/>
                  </a:cubicBezTo>
                  <a:cubicBezTo>
                    <a:pt x="6806" y="110"/>
                    <a:pt x="7127" y="82"/>
                    <a:pt x="7447" y="58"/>
                  </a:cubicBezTo>
                  <a:cubicBezTo>
                    <a:pt x="7928" y="21"/>
                    <a:pt x="8409" y="3"/>
                    <a:pt x="8890" y="2"/>
                  </a:cubicBezTo>
                  <a:cubicBezTo>
                    <a:pt x="9483" y="0"/>
                    <a:pt x="10077" y="23"/>
                    <a:pt x="10669" y="55"/>
                  </a:cubicBezTo>
                  <a:cubicBezTo>
                    <a:pt x="10811" y="63"/>
                    <a:pt x="10953" y="71"/>
                    <a:pt x="11095" y="79"/>
                  </a:cubicBezTo>
                  <a:cubicBezTo>
                    <a:pt x="11465" y="100"/>
                    <a:pt x="11834" y="120"/>
                    <a:pt x="12204" y="133"/>
                  </a:cubicBezTo>
                  <a:cubicBezTo>
                    <a:pt x="12787" y="153"/>
                    <a:pt x="13371" y="152"/>
                    <a:pt x="13955" y="147"/>
                  </a:cubicBezTo>
                  <a:cubicBezTo>
                    <a:pt x="13968" y="147"/>
                    <a:pt x="13975" y="147"/>
                    <a:pt x="13988" y="147"/>
                  </a:cubicBezTo>
                  <a:cubicBezTo>
                    <a:pt x="14599" y="142"/>
                    <a:pt x="15211" y="133"/>
                    <a:pt x="15822" y="124"/>
                  </a:cubicBezTo>
                  <a:cubicBezTo>
                    <a:pt x="16689" y="111"/>
                    <a:pt x="17555" y="98"/>
                    <a:pt x="18422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auto">
            <a:xfrm>
              <a:off x="7" y="4131"/>
              <a:ext cx="5751" cy="103"/>
            </a:xfrm>
            <a:custGeom>
              <a:avLst/>
              <a:gdLst>
                <a:gd name="T0" fmla="*/ 18422 w 18422"/>
                <a:gd name="T1" fmla="*/ 156 h 330"/>
                <a:gd name="T2" fmla="*/ 18422 w 18422"/>
                <a:gd name="T3" fmla="*/ 158 h 330"/>
                <a:gd name="T4" fmla="*/ 15691 w 18422"/>
                <a:gd name="T5" fmla="*/ 195 h 330"/>
                <a:gd name="T6" fmla="*/ 13775 w 18422"/>
                <a:gd name="T7" fmla="*/ 225 h 330"/>
                <a:gd name="T8" fmla="*/ 11951 w 18422"/>
                <a:gd name="T9" fmla="*/ 195 h 330"/>
                <a:gd name="T10" fmla="*/ 10894 w 18422"/>
                <a:gd name="T11" fmla="*/ 120 h 330"/>
                <a:gd name="T12" fmla="*/ 10490 w 18422"/>
                <a:gd name="T13" fmla="*/ 88 h 330"/>
                <a:gd name="T14" fmla="*/ 8932 w 18422"/>
                <a:gd name="T15" fmla="*/ 9 h 330"/>
                <a:gd name="T16" fmla="*/ 7298 w 18422"/>
                <a:gd name="T17" fmla="*/ 89 h 330"/>
                <a:gd name="T18" fmla="*/ 6329 w 18422"/>
                <a:gd name="T19" fmla="*/ 194 h 330"/>
                <a:gd name="T20" fmla="*/ 5459 w 18422"/>
                <a:gd name="T21" fmla="*/ 267 h 330"/>
                <a:gd name="T22" fmla="*/ 3452 w 18422"/>
                <a:gd name="T23" fmla="*/ 329 h 330"/>
                <a:gd name="T24" fmla="*/ 1855 w 18422"/>
                <a:gd name="T25" fmla="*/ 287 h 330"/>
                <a:gd name="T26" fmla="*/ 0 w 18422"/>
                <a:gd name="T27" fmla="*/ 241 h 330"/>
                <a:gd name="T28" fmla="*/ 0 w 18422"/>
                <a:gd name="T29" fmla="*/ 239 h 330"/>
                <a:gd name="T30" fmla="*/ 1863 w 18422"/>
                <a:gd name="T31" fmla="*/ 285 h 330"/>
                <a:gd name="T32" fmla="*/ 3452 w 18422"/>
                <a:gd name="T33" fmla="*/ 327 h 330"/>
                <a:gd name="T34" fmla="*/ 5452 w 18422"/>
                <a:gd name="T35" fmla="*/ 265 h 330"/>
                <a:gd name="T36" fmla="*/ 6322 w 18422"/>
                <a:gd name="T37" fmla="*/ 193 h 330"/>
                <a:gd name="T38" fmla="*/ 7290 w 18422"/>
                <a:gd name="T39" fmla="*/ 87 h 330"/>
                <a:gd name="T40" fmla="*/ 8930 w 18422"/>
                <a:gd name="T41" fmla="*/ 6 h 330"/>
                <a:gd name="T42" fmla="*/ 10499 w 18422"/>
                <a:gd name="T43" fmla="*/ 86 h 330"/>
                <a:gd name="T44" fmla="*/ 10904 w 18422"/>
                <a:gd name="T45" fmla="*/ 119 h 330"/>
                <a:gd name="T46" fmla="*/ 11957 w 18422"/>
                <a:gd name="T47" fmla="*/ 193 h 330"/>
                <a:gd name="T48" fmla="*/ 13774 w 18422"/>
                <a:gd name="T49" fmla="*/ 223 h 330"/>
                <a:gd name="T50" fmla="*/ 15689 w 18422"/>
                <a:gd name="T51" fmla="*/ 193 h 330"/>
                <a:gd name="T52" fmla="*/ 18422 w 18422"/>
                <a:gd name="T53" fmla="*/ 15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22" h="330">
                  <a:moveTo>
                    <a:pt x="18422" y="156"/>
                  </a:moveTo>
                  <a:cubicBezTo>
                    <a:pt x="18422" y="157"/>
                    <a:pt x="18422" y="158"/>
                    <a:pt x="18422" y="158"/>
                  </a:cubicBezTo>
                  <a:cubicBezTo>
                    <a:pt x="17511" y="162"/>
                    <a:pt x="16601" y="178"/>
                    <a:pt x="15691" y="195"/>
                  </a:cubicBezTo>
                  <a:cubicBezTo>
                    <a:pt x="15052" y="206"/>
                    <a:pt x="14413" y="217"/>
                    <a:pt x="13775" y="225"/>
                  </a:cubicBezTo>
                  <a:cubicBezTo>
                    <a:pt x="13167" y="232"/>
                    <a:pt x="12557" y="227"/>
                    <a:pt x="11951" y="195"/>
                  </a:cubicBezTo>
                  <a:cubicBezTo>
                    <a:pt x="11598" y="176"/>
                    <a:pt x="11246" y="148"/>
                    <a:pt x="10894" y="120"/>
                  </a:cubicBezTo>
                  <a:cubicBezTo>
                    <a:pt x="10759" y="109"/>
                    <a:pt x="10625" y="98"/>
                    <a:pt x="10490" y="88"/>
                  </a:cubicBezTo>
                  <a:cubicBezTo>
                    <a:pt x="9972" y="48"/>
                    <a:pt x="9452" y="14"/>
                    <a:pt x="8932" y="9"/>
                  </a:cubicBezTo>
                  <a:cubicBezTo>
                    <a:pt x="8386" y="3"/>
                    <a:pt x="7841" y="31"/>
                    <a:pt x="7298" y="89"/>
                  </a:cubicBezTo>
                  <a:cubicBezTo>
                    <a:pt x="6975" y="123"/>
                    <a:pt x="6652" y="162"/>
                    <a:pt x="6329" y="194"/>
                  </a:cubicBezTo>
                  <a:cubicBezTo>
                    <a:pt x="6040" y="224"/>
                    <a:pt x="5749" y="248"/>
                    <a:pt x="5459" y="267"/>
                  </a:cubicBezTo>
                  <a:cubicBezTo>
                    <a:pt x="4791" y="311"/>
                    <a:pt x="4120" y="327"/>
                    <a:pt x="3452" y="329"/>
                  </a:cubicBezTo>
                  <a:cubicBezTo>
                    <a:pt x="2920" y="330"/>
                    <a:pt x="2387" y="312"/>
                    <a:pt x="1855" y="287"/>
                  </a:cubicBezTo>
                  <a:cubicBezTo>
                    <a:pt x="1237" y="257"/>
                    <a:pt x="619" y="238"/>
                    <a:pt x="0" y="241"/>
                  </a:cubicBezTo>
                  <a:cubicBezTo>
                    <a:pt x="0" y="240"/>
                    <a:pt x="0" y="240"/>
                    <a:pt x="0" y="239"/>
                  </a:cubicBezTo>
                  <a:cubicBezTo>
                    <a:pt x="621" y="236"/>
                    <a:pt x="1242" y="255"/>
                    <a:pt x="1863" y="285"/>
                  </a:cubicBezTo>
                  <a:cubicBezTo>
                    <a:pt x="2393" y="311"/>
                    <a:pt x="2923" y="328"/>
                    <a:pt x="3452" y="327"/>
                  </a:cubicBezTo>
                  <a:cubicBezTo>
                    <a:pt x="4118" y="325"/>
                    <a:pt x="4787" y="309"/>
                    <a:pt x="5452" y="265"/>
                  </a:cubicBezTo>
                  <a:cubicBezTo>
                    <a:pt x="5742" y="246"/>
                    <a:pt x="6033" y="222"/>
                    <a:pt x="6322" y="193"/>
                  </a:cubicBezTo>
                  <a:cubicBezTo>
                    <a:pt x="6644" y="160"/>
                    <a:pt x="6967" y="122"/>
                    <a:pt x="7290" y="87"/>
                  </a:cubicBezTo>
                  <a:cubicBezTo>
                    <a:pt x="7835" y="28"/>
                    <a:pt x="8381" y="0"/>
                    <a:pt x="8930" y="6"/>
                  </a:cubicBezTo>
                  <a:cubicBezTo>
                    <a:pt x="9453" y="12"/>
                    <a:pt x="9977" y="46"/>
                    <a:pt x="10499" y="86"/>
                  </a:cubicBezTo>
                  <a:cubicBezTo>
                    <a:pt x="10634" y="97"/>
                    <a:pt x="10769" y="108"/>
                    <a:pt x="10904" y="119"/>
                  </a:cubicBezTo>
                  <a:cubicBezTo>
                    <a:pt x="11254" y="147"/>
                    <a:pt x="11606" y="174"/>
                    <a:pt x="11957" y="193"/>
                  </a:cubicBezTo>
                  <a:cubicBezTo>
                    <a:pt x="12561" y="225"/>
                    <a:pt x="13168" y="230"/>
                    <a:pt x="13774" y="223"/>
                  </a:cubicBezTo>
                  <a:cubicBezTo>
                    <a:pt x="14412" y="215"/>
                    <a:pt x="15050" y="204"/>
                    <a:pt x="15689" y="193"/>
                  </a:cubicBezTo>
                  <a:cubicBezTo>
                    <a:pt x="16600" y="176"/>
                    <a:pt x="17511" y="160"/>
                    <a:pt x="18422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6" y="4088"/>
              <a:ext cx="5752" cy="134"/>
            </a:xfrm>
            <a:custGeom>
              <a:avLst/>
              <a:gdLst>
                <a:gd name="T0" fmla="*/ 18422 w 18422"/>
                <a:gd name="T1" fmla="*/ 222 h 429"/>
                <a:gd name="T2" fmla="*/ 15551 w 18422"/>
                <a:gd name="T3" fmla="*/ 267 h 429"/>
                <a:gd name="T4" fmla="*/ 13542 w 18422"/>
                <a:gd name="T5" fmla="*/ 304 h 429"/>
                <a:gd name="T6" fmla="*/ 11670 w 18422"/>
                <a:gd name="T7" fmla="*/ 255 h 429"/>
                <a:gd name="T8" fmla="*/ 10679 w 18422"/>
                <a:gd name="T9" fmla="*/ 160 h 429"/>
                <a:gd name="T10" fmla="*/ 10304 w 18422"/>
                <a:gd name="T11" fmla="*/ 120 h 429"/>
                <a:gd name="T12" fmla="*/ 8794 w 18422"/>
                <a:gd name="T13" fmla="*/ 15 h 429"/>
                <a:gd name="T14" fmla="*/ 7136 w 18422"/>
                <a:gd name="T15" fmla="*/ 120 h 429"/>
                <a:gd name="T16" fmla="*/ 6166 w 18422"/>
                <a:gd name="T17" fmla="*/ 258 h 429"/>
                <a:gd name="T18" fmla="*/ 5249 w 18422"/>
                <a:gd name="T19" fmla="*/ 349 h 429"/>
                <a:gd name="T20" fmla="*/ 5223 w 18422"/>
                <a:gd name="T21" fmla="*/ 351 h 429"/>
                <a:gd name="T22" fmla="*/ 3126 w 18422"/>
                <a:gd name="T23" fmla="*/ 428 h 429"/>
                <a:gd name="T24" fmla="*/ 1681 w 18422"/>
                <a:gd name="T25" fmla="*/ 370 h 429"/>
                <a:gd name="T26" fmla="*/ 0 w 18422"/>
                <a:gd name="T27" fmla="*/ 305 h 429"/>
                <a:gd name="T28" fmla="*/ 0 w 18422"/>
                <a:gd name="T29" fmla="*/ 303 h 429"/>
                <a:gd name="T30" fmla="*/ 1692 w 18422"/>
                <a:gd name="T31" fmla="*/ 368 h 429"/>
                <a:gd name="T32" fmla="*/ 3127 w 18422"/>
                <a:gd name="T33" fmla="*/ 426 h 429"/>
                <a:gd name="T34" fmla="*/ 5215 w 18422"/>
                <a:gd name="T35" fmla="*/ 349 h 429"/>
                <a:gd name="T36" fmla="*/ 5242 w 18422"/>
                <a:gd name="T37" fmla="*/ 348 h 429"/>
                <a:gd name="T38" fmla="*/ 6158 w 18422"/>
                <a:gd name="T39" fmla="*/ 256 h 429"/>
                <a:gd name="T40" fmla="*/ 7128 w 18422"/>
                <a:gd name="T41" fmla="*/ 119 h 429"/>
                <a:gd name="T42" fmla="*/ 8793 w 18422"/>
                <a:gd name="T43" fmla="*/ 13 h 429"/>
                <a:gd name="T44" fmla="*/ 10317 w 18422"/>
                <a:gd name="T45" fmla="*/ 119 h 429"/>
                <a:gd name="T46" fmla="*/ 10692 w 18422"/>
                <a:gd name="T47" fmla="*/ 159 h 429"/>
                <a:gd name="T48" fmla="*/ 11680 w 18422"/>
                <a:gd name="T49" fmla="*/ 254 h 429"/>
                <a:gd name="T50" fmla="*/ 13540 w 18422"/>
                <a:gd name="T51" fmla="*/ 302 h 429"/>
                <a:gd name="T52" fmla="*/ 15548 w 18422"/>
                <a:gd name="T53" fmla="*/ 266 h 429"/>
                <a:gd name="T54" fmla="*/ 18422 w 18422"/>
                <a:gd name="T55" fmla="*/ 221 h 429"/>
                <a:gd name="T56" fmla="*/ 18422 w 18422"/>
                <a:gd name="T57" fmla="*/ 222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422" h="429">
                  <a:moveTo>
                    <a:pt x="18422" y="222"/>
                  </a:moveTo>
                  <a:cubicBezTo>
                    <a:pt x="17465" y="228"/>
                    <a:pt x="16508" y="247"/>
                    <a:pt x="15551" y="267"/>
                  </a:cubicBezTo>
                  <a:cubicBezTo>
                    <a:pt x="14881" y="281"/>
                    <a:pt x="14211" y="298"/>
                    <a:pt x="13542" y="304"/>
                  </a:cubicBezTo>
                  <a:cubicBezTo>
                    <a:pt x="12918" y="308"/>
                    <a:pt x="12292" y="301"/>
                    <a:pt x="11670" y="255"/>
                  </a:cubicBezTo>
                  <a:cubicBezTo>
                    <a:pt x="11340" y="231"/>
                    <a:pt x="11009" y="196"/>
                    <a:pt x="10679" y="160"/>
                  </a:cubicBezTo>
                  <a:cubicBezTo>
                    <a:pt x="10554" y="147"/>
                    <a:pt x="10429" y="133"/>
                    <a:pt x="10304" y="120"/>
                  </a:cubicBezTo>
                  <a:cubicBezTo>
                    <a:pt x="9803" y="68"/>
                    <a:pt x="9298" y="27"/>
                    <a:pt x="8794" y="15"/>
                  </a:cubicBezTo>
                  <a:cubicBezTo>
                    <a:pt x="8238" y="3"/>
                    <a:pt x="7688" y="42"/>
                    <a:pt x="7136" y="120"/>
                  </a:cubicBezTo>
                  <a:cubicBezTo>
                    <a:pt x="6813" y="166"/>
                    <a:pt x="6490" y="217"/>
                    <a:pt x="6166" y="258"/>
                  </a:cubicBezTo>
                  <a:cubicBezTo>
                    <a:pt x="5862" y="296"/>
                    <a:pt x="5556" y="326"/>
                    <a:pt x="5249" y="349"/>
                  </a:cubicBezTo>
                  <a:cubicBezTo>
                    <a:pt x="5239" y="350"/>
                    <a:pt x="5233" y="350"/>
                    <a:pt x="5223" y="351"/>
                  </a:cubicBezTo>
                  <a:cubicBezTo>
                    <a:pt x="4525" y="402"/>
                    <a:pt x="3824" y="429"/>
                    <a:pt x="3126" y="428"/>
                  </a:cubicBezTo>
                  <a:cubicBezTo>
                    <a:pt x="2644" y="427"/>
                    <a:pt x="2162" y="405"/>
                    <a:pt x="1681" y="370"/>
                  </a:cubicBezTo>
                  <a:cubicBezTo>
                    <a:pt x="1122" y="328"/>
                    <a:pt x="562" y="304"/>
                    <a:pt x="0" y="305"/>
                  </a:cubicBezTo>
                  <a:cubicBezTo>
                    <a:pt x="0" y="304"/>
                    <a:pt x="0" y="304"/>
                    <a:pt x="0" y="303"/>
                  </a:cubicBezTo>
                  <a:cubicBezTo>
                    <a:pt x="565" y="302"/>
                    <a:pt x="1129" y="326"/>
                    <a:pt x="1692" y="368"/>
                  </a:cubicBezTo>
                  <a:cubicBezTo>
                    <a:pt x="2170" y="404"/>
                    <a:pt x="2649" y="426"/>
                    <a:pt x="3127" y="426"/>
                  </a:cubicBezTo>
                  <a:cubicBezTo>
                    <a:pt x="3822" y="428"/>
                    <a:pt x="4521" y="400"/>
                    <a:pt x="5215" y="349"/>
                  </a:cubicBezTo>
                  <a:cubicBezTo>
                    <a:pt x="5226" y="349"/>
                    <a:pt x="5231" y="348"/>
                    <a:pt x="5242" y="348"/>
                  </a:cubicBezTo>
                  <a:cubicBezTo>
                    <a:pt x="5548" y="324"/>
                    <a:pt x="5854" y="295"/>
                    <a:pt x="6158" y="256"/>
                  </a:cubicBezTo>
                  <a:cubicBezTo>
                    <a:pt x="6482" y="216"/>
                    <a:pt x="6805" y="165"/>
                    <a:pt x="7128" y="119"/>
                  </a:cubicBezTo>
                  <a:cubicBezTo>
                    <a:pt x="7682" y="39"/>
                    <a:pt x="8234" y="0"/>
                    <a:pt x="8793" y="13"/>
                  </a:cubicBezTo>
                  <a:cubicBezTo>
                    <a:pt x="9301" y="24"/>
                    <a:pt x="9811" y="66"/>
                    <a:pt x="10317" y="119"/>
                  </a:cubicBezTo>
                  <a:cubicBezTo>
                    <a:pt x="10442" y="132"/>
                    <a:pt x="10567" y="145"/>
                    <a:pt x="10692" y="159"/>
                  </a:cubicBezTo>
                  <a:cubicBezTo>
                    <a:pt x="11021" y="195"/>
                    <a:pt x="11350" y="230"/>
                    <a:pt x="11680" y="254"/>
                  </a:cubicBezTo>
                  <a:cubicBezTo>
                    <a:pt x="12298" y="299"/>
                    <a:pt x="12920" y="306"/>
                    <a:pt x="13540" y="302"/>
                  </a:cubicBezTo>
                  <a:cubicBezTo>
                    <a:pt x="14209" y="296"/>
                    <a:pt x="14879" y="280"/>
                    <a:pt x="15548" y="266"/>
                  </a:cubicBezTo>
                  <a:cubicBezTo>
                    <a:pt x="16506" y="245"/>
                    <a:pt x="17464" y="226"/>
                    <a:pt x="18422" y="221"/>
                  </a:cubicBezTo>
                  <a:cubicBezTo>
                    <a:pt x="18422" y="221"/>
                    <a:pt x="18422" y="222"/>
                    <a:pt x="18422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6" y="4046"/>
              <a:ext cx="5752" cy="165"/>
            </a:xfrm>
            <a:custGeom>
              <a:avLst/>
              <a:gdLst>
                <a:gd name="T0" fmla="*/ 18423 w 18423"/>
                <a:gd name="T1" fmla="*/ 282 h 526"/>
                <a:gd name="T2" fmla="*/ 15407 w 18423"/>
                <a:gd name="T3" fmla="*/ 336 h 526"/>
                <a:gd name="T4" fmla="*/ 13290 w 18423"/>
                <a:gd name="T5" fmla="*/ 376 h 526"/>
                <a:gd name="T6" fmla="*/ 12330 w 18423"/>
                <a:gd name="T7" fmla="*/ 365 h 526"/>
                <a:gd name="T8" fmla="*/ 11369 w 18423"/>
                <a:gd name="T9" fmla="*/ 309 h 526"/>
                <a:gd name="T10" fmla="*/ 10454 w 18423"/>
                <a:gd name="T11" fmla="*/ 195 h 526"/>
                <a:gd name="T12" fmla="*/ 10116 w 18423"/>
                <a:gd name="T13" fmla="*/ 147 h 526"/>
                <a:gd name="T14" fmla="*/ 8678 w 18423"/>
                <a:gd name="T15" fmla="*/ 20 h 526"/>
                <a:gd name="T16" fmla="*/ 7069 w 18423"/>
                <a:gd name="T17" fmla="*/ 133 h 526"/>
                <a:gd name="T18" fmla="*/ 6981 w 18423"/>
                <a:gd name="T19" fmla="*/ 149 h 526"/>
                <a:gd name="T20" fmla="*/ 6010 w 18423"/>
                <a:gd name="T21" fmla="*/ 319 h 526"/>
                <a:gd name="T22" fmla="*/ 5039 w 18423"/>
                <a:gd name="T23" fmla="*/ 428 h 526"/>
                <a:gd name="T24" fmla="*/ 3800 w 18423"/>
                <a:gd name="T25" fmla="*/ 499 h 526"/>
                <a:gd name="T26" fmla="*/ 2794 w 18423"/>
                <a:gd name="T27" fmla="*/ 524 h 526"/>
                <a:gd name="T28" fmla="*/ 1504 w 18423"/>
                <a:gd name="T29" fmla="*/ 449 h 526"/>
                <a:gd name="T30" fmla="*/ 0 w 18423"/>
                <a:gd name="T31" fmla="*/ 365 h 526"/>
                <a:gd name="T32" fmla="*/ 1 w 18423"/>
                <a:gd name="T33" fmla="*/ 363 h 526"/>
                <a:gd name="T34" fmla="*/ 1518 w 18423"/>
                <a:gd name="T35" fmla="*/ 448 h 526"/>
                <a:gd name="T36" fmla="*/ 2796 w 18423"/>
                <a:gd name="T37" fmla="*/ 523 h 526"/>
                <a:gd name="T38" fmla="*/ 3794 w 18423"/>
                <a:gd name="T39" fmla="*/ 498 h 526"/>
                <a:gd name="T40" fmla="*/ 5031 w 18423"/>
                <a:gd name="T41" fmla="*/ 426 h 526"/>
                <a:gd name="T42" fmla="*/ 6002 w 18423"/>
                <a:gd name="T43" fmla="*/ 317 h 526"/>
                <a:gd name="T44" fmla="*/ 6973 w 18423"/>
                <a:gd name="T45" fmla="*/ 147 h 526"/>
                <a:gd name="T46" fmla="*/ 7060 w 18423"/>
                <a:gd name="T47" fmla="*/ 131 h 526"/>
                <a:gd name="T48" fmla="*/ 8678 w 18423"/>
                <a:gd name="T49" fmla="*/ 18 h 526"/>
                <a:gd name="T50" fmla="*/ 9463 w 18423"/>
                <a:gd name="T51" fmla="*/ 69 h 526"/>
                <a:gd name="T52" fmla="*/ 10132 w 18423"/>
                <a:gd name="T53" fmla="*/ 146 h 526"/>
                <a:gd name="T54" fmla="*/ 10471 w 18423"/>
                <a:gd name="T55" fmla="*/ 194 h 526"/>
                <a:gd name="T56" fmla="*/ 11381 w 18423"/>
                <a:gd name="T57" fmla="*/ 308 h 526"/>
                <a:gd name="T58" fmla="*/ 12331 w 18423"/>
                <a:gd name="T59" fmla="*/ 363 h 526"/>
                <a:gd name="T60" fmla="*/ 13287 w 18423"/>
                <a:gd name="T61" fmla="*/ 374 h 526"/>
                <a:gd name="T62" fmla="*/ 15404 w 18423"/>
                <a:gd name="T63" fmla="*/ 335 h 526"/>
                <a:gd name="T64" fmla="*/ 18423 w 18423"/>
                <a:gd name="T65" fmla="*/ 281 h 526"/>
                <a:gd name="T66" fmla="*/ 18423 w 18423"/>
                <a:gd name="T67" fmla="*/ 28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23" h="526">
                  <a:moveTo>
                    <a:pt x="18423" y="282"/>
                  </a:moveTo>
                  <a:cubicBezTo>
                    <a:pt x="17418" y="289"/>
                    <a:pt x="16412" y="313"/>
                    <a:pt x="15407" y="336"/>
                  </a:cubicBezTo>
                  <a:cubicBezTo>
                    <a:pt x="14702" y="353"/>
                    <a:pt x="13995" y="375"/>
                    <a:pt x="13290" y="376"/>
                  </a:cubicBezTo>
                  <a:cubicBezTo>
                    <a:pt x="12970" y="377"/>
                    <a:pt x="12649" y="374"/>
                    <a:pt x="12330" y="365"/>
                  </a:cubicBezTo>
                  <a:cubicBezTo>
                    <a:pt x="12009" y="356"/>
                    <a:pt x="11688" y="340"/>
                    <a:pt x="11369" y="309"/>
                  </a:cubicBezTo>
                  <a:cubicBezTo>
                    <a:pt x="11063" y="280"/>
                    <a:pt x="10758" y="239"/>
                    <a:pt x="10454" y="195"/>
                  </a:cubicBezTo>
                  <a:cubicBezTo>
                    <a:pt x="10341" y="179"/>
                    <a:pt x="10228" y="162"/>
                    <a:pt x="10116" y="147"/>
                  </a:cubicBezTo>
                  <a:cubicBezTo>
                    <a:pt x="9639" y="83"/>
                    <a:pt x="9158" y="36"/>
                    <a:pt x="8678" y="20"/>
                  </a:cubicBezTo>
                  <a:cubicBezTo>
                    <a:pt x="8136" y="3"/>
                    <a:pt x="7604" y="38"/>
                    <a:pt x="7069" y="133"/>
                  </a:cubicBezTo>
                  <a:cubicBezTo>
                    <a:pt x="7039" y="138"/>
                    <a:pt x="7010" y="144"/>
                    <a:pt x="6981" y="149"/>
                  </a:cubicBezTo>
                  <a:cubicBezTo>
                    <a:pt x="6658" y="207"/>
                    <a:pt x="6335" y="270"/>
                    <a:pt x="6010" y="319"/>
                  </a:cubicBezTo>
                  <a:cubicBezTo>
                    <a:pt x="5688" y="367"/>
                    <a:pt x="5363" y="402"/>
                    <a:pt x="5039" y="428"/>
                  </a:cubicBezTo>
                  <a:cubicBezTo>
                    <a:pt x="4627" y="461"/>
                    <a:pt x="4213" y="481"/>
                    <a:pt x="3800" y="499"/>
                  </a:cubicBezTo>
                  <a:cubicBezTo>
                    <a:pt x="3465" y="514"/>
                    <a:pt x="3129" y="526"/>
                    <a:pt x="2794" y="524"/>
                  </a:cubicBezTo>
                  <a:cubicBezTo>
                    <a:pt x="2363" y="522"/>
                    <a:pt x="1933" y="497"/>
                    <a:pt x="1504" y="449"/>
                  </a:cubicBezTo>
                  <a:cubicBezTo>
                    <a:pt x="1004" y="392"/>
                    <a:pt x="504" y="366"/>
                    <a:pt x="0" y="365"/>
                  </a:cubicBezTo>
                  <a:cubicBezTo>
                    <a:pt x="1" y="364"/>
                    <a:pt x="1" y="364"/>
                    <a:pt x="1" y="363"/>
                  </a:cubicBezTo>
                  <a:cubicBezTo>
                    <a:pt x="509" y="364"/>
                    <a:pt x="1014" y="391"/>
                    <a:pt x="1518" y="448"/>
                  </a:cubicBezTo>
                  <a:cubicBezTo>
                    <a:pt x="1942" y="495"/>
                    <a:pt x="2369" y="521"/>
                    <a:pt x="2796" y="523"/>
                  </a:cubicBezTo>
                  <a:cubicBezTo>
                    <a:pt x="3128" y="524"/>
                    <a:pt x="3461" y="513"/>
                    <a:pt x="3794" y="498"/>
                  </a:cubicBezTo>
                  <a:cubicBezTo>
                    <a:pt x="4206" y="479"/>
                    <a:pt x="4620" y="459"/>
                    <a:pt x="5031" y="426"/>
                  </a:cubicBezTo>
                  <a:cubicBezTo>
                    <a:pt x="5355" y="401"/>
                    <a:pt x="5680" y="365"/>
                    <a:pt x="6002" y="317"/>
                  </a:cubicBezTo>
                  <a:cubicBezTo>
                    <a:pt x="6326" y="269"/>
                    <a:pt x="6650" y="205"/>
                    <a:pt x="6973" y="147"/>
                  </a:cubicBezTo>
                  <a:cubicBezTo>
                    <a:pt x="7001" y="142"/>
                    <a:pt x="7030" y="137"/>
                    <a:pt x="7060" y="131"/>
                  </a:cubicBezTo>
                  <a:cubicBezTo>
                    <a:pt x="7598" y="35"/>
                    <a:pt x="8133" y="0"/>
                    <a:pt x="8678" y="18"/>
                  </a:cubicBezTo>
                  <a:cubicBezTo>
                    <a:pt x="8940" y="27"/>
                    <a:pt x="9202" y="45"/>
                    <a:pt x="9463" y="69"/>
                  </a:cubicBezTo>
                  <a:cubicBezTo>
                    <a:pt x="9686" y="90"/>
                    <a:pt x="9910" y="116"/>
                    <a:pt x="10132" y="146"/>
                  </a:cubicBezTo>
                  <a:cubicBezTo>
                    <a:pt x="10245" y="162"/>
                    <a:pt x="10358" y="178"/>
                    <a:pt x="10471" y="194"/>
                  </a:cubicBezTo>
                  <a:cubicBezTo>
                    <a:pt x="10774" y="238"/>
                    <a:pt x="11077" y="279"/>
                    <a:pt x="11381" y="308"/>
                  </a:cubicBezTo>
                  <a:cubicBezTo>
                    <a:pt x="11697" y="338"/>
                    <a:pt x="12014" y="354"/>
                    <a:pt x="12331" y="363"/>
                  </a:cubicBezTo>
                  <a:cubicBezTo>
                    <a:pt x="12649" y="373"/>
                    <a:pt x="12969" y="375"/>
                    <a:pt x="13287" y="374"/>
                  </a:cubicBezTo>
                  <a:cubicBezTo>
                    <a:pt x="13993" y="373"/>
                    <a:pt x="14699" y="351"/>
                    <a:pt x="15404" y="335"/>
                  </a:cubicBezTo>
                  <a:cubicBezTo>
                    <a:pt x="16410" y="311"/>
                    <a:pt x="17416" y="287"/>
                    <a:pt x="18423" y="281"/>
                  </a:cubicBezTo>
                  <a:cubicBezTo>
                    <a:pt x="18423" y="281"/>
                    <a:pt x="18423" y="282"/>
                    <a:pt x="18423" y="2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6" y="4010"/>
              <a:ext cx="5752" cy="189"/>
            </a:xfrm>
            <a:custGeom>
              <a:avLst/>
              <a:gdLst>
                <a:gd name="T0" fmla="*/ 18423 w 18423"/>
                <a:gd name="T1" fmla="*/ 325 h 606"/>
                <a:gd name="T2" fmla="*/ 15266 w 18423"/>
                <a:gd name="T3" fmla="*/ 388 h 606"/>
                <a:gd name="T4" fmla="*/ 13027 w 18423"/>
                <a:gd name="T5" fmla="*/ 429 h 606"/>
                <a:gd name="T6" fmla="*/ 11058 w 18423"/>
                <a:gd name="T7" fmla="*/ 344 h 606"/>
                <a:gd name="T8" fmla="*/ 10230 w 18423"/>
                <a:gd name="T9" fmla="*/ 213 h 606"/>
                <a:gd name="T10" fmla="*/ 9937 w 18423"/>
                <a:gd name="T11" fmla="*/ 159 h 606"/>
                <a:gd name="T12" fmla="*/ 8598 w 18423"/>
                <a:gd name="T13" fmla="*/ 15 h 606"/>
                <a:gd name="T14" fmla="*/ 7674 w 18423"/>
                <a:gd name="T15" fmla="*/ 32 h 606"/>
                <a:gd name="T16" fmla="*/ 6841 w 18423"/>
                <a:gd name="T17" fmla="*/ 163 h 606"/>
                <a:gd name="T18" fmla="*/ 5867 w 18423"/>
                <a:gd name="T19" fmla="*/ 364 h 606"/>
                <a:gd name="T20" fmla="*/ 4834 w 18423"/>
                <a:gd name="T21" fmla="*/ 489 h 606"/>
                <a:gd name="T22" fmla="*/ 3510 w 18423"/>
                <a:gd name="T23" fmla="*/ 572 h 606"/>
                <a:gd name="T24" fmla="*/ 2471 w 18423"/>
                <a:gd name="T25" fmla="*/ 603 h 606"/>
                <a:gd name="T26" fmla="*/ 1332 w 18423"/>
                <a:gd name="T27" fmla="*/ 510 h 606"/>
                <a:gd name="T28" fmla="*/ 0 w 18423"/>
                <a:gd name="T29" fmla="*/ 408 h 606"/>
                <a:gd name="T30" fmla="*/ 1 w 18423"/>
                <a:gd name="T31" fmla="*/ 406 h 606"/>
                <a:gd name="T32" fmla="*/ 1348 w 18423"/>
                <a:gd name="T33" fmla="*/ 509 h 606"/>
                <a:gd name="T34" fmla="*/ 2473 w 18423"/>
                <a:gd name="T35" fmla="*/ 601 h 606"/>
                <a:gd name="T36" fmla="*/ 3502 w 18423"/>
                <a:gd name="T37" fmla="*/ 571 h 606"/>
                <a:gd name="T38" fmla="*/ 4825 w 18423"/>
                <a:gd name="T39" fmla="*/ 488 h 606"/>
                <a:gd name="T40" fmla="*/ 5859 w 18423"/>
                <a:gd name="T41" fmla="*/ 363 h 606"/>
                <a:gd name="T42" fmla="*/ 6833 w 18423"/>
                <a:gd name="T43" fmla="*/ 161 h 606"/>
                <a:gd name="T44" fmla="*/ 7666 w 18423"/>
                <a:gd name="T45" fmla="*/ 30 h 606"/>
                <a:gd name="T46" fmla="*/ 8601 w 18423"/>
                <a:gd name="T47" fmla="*/ 13 h 606"/>
                <a:gd name="T48" fmla="*/ 9956 w 18423"/>
                <a:gd name="T49" fmla="*/ 159 h 606"/>
                <a:gd name="T50" fmla="*/ 10250 w 18423"/>
                <a:gd name="T51" fmla="*/ 212 h 606"/>
                <a:gd name="T52" fmla="*/ 11073 w 18423"/>
                <a:gd name="T53" fmla="*/ 343 h 606"/>
                <a:gd name="T54" fmla="*/ 13024 w 18423"/>
                <a:gd name="T55" fmla="*/ 427 h 606"/>
                <a:gd name="T56" fmla="*/ 15263 w 18423"/>
                <a:gd name="T57" fmla="*/ 386 h 606"/>
                <a:gd name="T58" fmla="*/ 18422 w 18423"/>
                <a:gd name="T59" fmla="*/ 324 h 606"/>
                <a:gd name="T60" fmla="*/ 18423 w 18423"/>
                <a:gd name="T61" fmla="*/ 325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423" h="606">
                  <a:moveTo>
                    <a:pt x="18423" y="325"/>
                  </a:moveTo>
                  <a:cubicBezTo>
                    <a:pt x="17371" y="334"/>
                    <a:pt x="16318" y="361"/>
                    <a:pt x="15266" y="388"/>
                  </a:cubicBezTo>
                  <a:cubicBezTo>
                    <a:pt x="14520" y="408"/>
                    <a:pt x="13773" y="432"/>
                    <a:pt x="13027" y="429"/>
                  </a:cubicBezTo>
                  <a:cubicBezTo>
                    <a:pt x="12371" y="427"/>
                    <a:pt x="11709" y="421"/>
                    <a:pt x="11058" y="344"/>
                  </a:cubicBezTo>
                  <a:cubicBezTo>
                    <a:pt x="10781" y="311"/>
                    <a:pt x="10505" y="264"/>
                    <a:pt x="10230" y="213"/>
                  </a:cubicBezTo>
                  <a:cubicBezTo>
                    <a:pt x="10132" y="194"/>
                    <a:pt x="10034" y="176"/>
                    <a:pt x="9937" y="159"/>
                  </a:cubicBezTo>
                  <a:cubicBezTo>
                    <a:pt x="9495" y="83"/>
                    <a:pt x="9046" y="33"/>
                    <a:pt x="8598" y="15"/>
                  </a:cubicBezTo>
                  <a:cubicBezTo>
                    <a:pt x="8290" y="3"/>
                    <a:pt x="7981" y="4"/>
                    <a:pt x="7674" y="32"/>
                  </a:cubicBezTo>
                  <a:cubicBezTo>
                    <a:pt x="7394" y="58"/>
                    <a:pt x="7117" y="104"/>
                    <a:pt x="6841" y="163"/>
                  </a:cubicBezTo>
                  <a:cubicBezTo>
                    <a:pt x="6517" y="232"/>
                    <a:pt x="6194" y="309"/>
                    <a:pt x="5867" y="364"/>
                  </a:cubicBezTo>
                  <a:cubicBezTo>
                    <a:pt x="5526" y="422"/>
                    <a:pt x="5180" y="461"/>
                    <a:pt x="4834" y="489"/>
                  </a:cubicBezTo>
                  <a:cubicBezTo>
                    <a:pt x="4394" y="525"/>
                    <a:pt x="3951" y="550"/>
                    <a:pt x="3510" y="572"/>
                  </a:cubicBezTo>
                  <a:cubicBezTo>
                    <a:pt x="3164" y="590"/>
                    <a:pt x="2817" y="606"/>
                    <a:pt x="2471" y="603"/>
                  </a:cubicBezTo>
                  <a:cubicBezTo>
                    <a:pt x="2090" y="599"/>
                    <a:pt x="1709" y="574"/>
                    <a:pt x="1332" y="510"/>
                  </a:cubicBezTo>
                  <a:cubicBezTo>
                    <a:pt x="891" y="436"/>
                    <a:pt x="448" y="410"/>
                    <a:pt x="0" y="408"/>
                  </a:cubicBezTo>
                  <a:cubicBezTo>
                    <a:pt x="0" y="407"/>
                    <a:pt x="1" y="407"/>
                    <a:pt x="1" y="406"/>
                  </a:cubicBezTo>
                  <a:cubicBezTo>
                    <a:pt x="454" y="409"/>
                    <a:pt x="901" y="434"/>
                    <a:pt x="1348" y="509"/>
                  </a:cubicBezTo>
                  <a:cubicBezTo>
                    <a:pt x="1721" y="572"/>
                    <a:pt x="2097" y="597"/>
                    <a:pt x="2473" y="601"/>
                  </a:cubicBezTo>
                  <a:cubicBezTo>
                    <a:pt x="2816" y="604"/>
                    <a:pt x="3160" y="588"/>
                    <a:pt x="3502" y="571"/>
                  </a:cubicBezTo>
                  <a:cubicBezTo>
                    <a:pt x="3943" y="548"/>
                    <a:pt x="4385" y="524"/>
                    <a:pt x="4825" y="488"/>
                  </a:cubicBezTo>
                  <a:cubicBezTo>
                    <a:pt x="5171" y="460"/>
                    <a:pt x="5517" y="421"/>
                    <a:pt x="5859" y="363"/>
                  </a:cubicBezTo>
                  <a:cubicBezTo>
                    <a:pt x="6185" y="307"/>
                    <a:pt x="6509" y="231"/>
                    <a:pt x="6833" y="161"/>
                  </a:cubicBezTo>
                  <a:cubicBezTo>
                    <a:pt x="7108" y="102"/>
                    <a:pt x="7386" y="56"/>
                    <a:pt x="7666" y="30"/>
                  </a:cubicBezTo>
                  <a:cubicBezTo>
                    <a:pt x="7976" y="2"/>
                    <a:pt x="8290" y="0"/>
                    <a:pt x="8601" y="13"/>
                  </a:cubicBezTo>
                  <a:cubicBezTo>
                    <a:pt x="9054" y="32"/>
                    <a:pt x="9508" y="81"/>
                    <a:pt x="9956" y="159"/>
                  </a:cubicBezTo>
                  <a:cubicBezTo>
                    <a:pt x="10054" y="176"/>
                    <a:pt x="10153" y="194"/>
                    <a:pt x="10250" y="212"/>
                  </a:cubicBezTo>
                  <a:cubicBezTo>
                    <a:pt x="10524" y="263"/>
                    <a:pt x="10798" y="310"/>
                    <a:pt x="11073" y="343"/>
                  </a:cubicBezTo>
                  <a:cubicBezTo>
                    <a:pt x="11718" y="419"/>
                    <a:pt x="12374" y="425"/>
                    <a:pt x="13024" y="427"/>
                  </a:cubicBezTo>
                  <a:cubicBezTo>
                    <a:pt x="13770" y="430"/>
                    <a:pt x="14517" y="406"/>
                    <a:pt x="15263" y="386"/>
                  </a:cubicBezTo>
                  <a:cubicBezTo>
                    <a:pt x="16316" y="359"/>
                    <a:pt x="17369" y="332"/>
                    <a:pt x="18422" y="324"/>
                  </a:cubicBezTo>
                  <a:cubicBezTo>
                    <a:pt x="18423" y="324"/>
                    <a:pt x="18423" y="325"/>
                    <a:pt x="18423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6" y="3975"/>
              <a:ext cx="5752" cy="212"/>
            </a:xfrm>
            <a:custGeom>
              <a:avLst/>
              <a:gdLst>
                <a:gd name="T0" fmla="*/ 18424 w 18424"/>
                <a:gd name="T1" fmla="*/ 366 h 680"/>
                <a:gd name="T2" fmla="*/ 15875 w 18424"/>
                <a:gd name="T3" fmla="*/ 419 h 680"/>
                <a:gd name="T4" fmla="*/ 15646 w 18424"/>
                <a:gd name="T5" fmla="*/ 425 h 680"/>
                <a:gd name="T6" fmla="*/ 15139 w 18424"/>
                <a:gd name="T7" fmla="*/ 439 h 680"/>
                <a:gd name="T8" fmla="*/ 12768 w 18424"/>
                <a:gd name="T9" fmla="*/ 477 h 680"/>
                <a:gd name="T10" fmla="*/ 11709 w 18424"/>
                <a:gd name="T11" fmla="*/ 453 h 680"/>
                <a:gd name="T12" fmla="*/ 10755 w 18424"/>
                <a:gd name="T13" fmla="*/ 375 h 680"/>
                <a:gd name="T14" fmla="*/ 10025 w 18424"/>
                <a:gd name="T15" fmla="*/ 230 h 680"/>
                <a:gd name="T16" fmla="*/ 9782 w 18424"/>
                <a:gd name="T17" fmla="*/ 173 h 680"/>
                <a:gd name="T18" fmla="*/ 8567 w 18424"/>
                <a:gd name="T19" fmla="*/ 18 h 680"/>
                <a:gd name="T20" fmla="*/ 7599 w 18424"/>
                <a:gd name="T21" fmla="*/ 34 h 680"/>
                <a:gd name="T22" fmla="*/ 6728 w 18424"/>
                <a:gd name="T23" fmla="*/ 178 h 680"/>
                <a:gd name="T24" fmla="*/ 5733 w 18424"/>
                <a:gd name="T25" fmla="*/ 410 h 680"/>
                <a:gd name="T26" fmla="*/ 4644 w 18424"/>
                <a:gd name="T27" fmla="*/ 547 h 680"/>
                <a:gd name="T28" fmla="*/ 3242 w 18424"/>
                <a:gd name="T29" fmla="*/ 641 h 680"/>
                <a:gd name="T30" fmla="*/ 3225 w 18424"/>
                <a:gd name="T31" fmla="*/ 642 h 680"/>
                <a:gd name="T32" fmla="*/ 2176 w 18424"/>
                <a:gd name="T33" fmla="*/ 676 h 680"/>
                <a:gd name="T34" fmla="*/ 1176 w 18424"/>
                <a:gd name="T35" fmla="*/ 568 h 680"/>
                <a:gd name="T36" fmla="*/ 763 w 18424"/>
                <a:gd name="T37" fmla="*/ 488 h 680"/>
                <a:gd name="T38" fmla="*/ 0 w 18424"/>
                <a:gd name="T39" fmla="*/ 449 h 680"/>
                <a:gd name="T40" fmla="*/ 2 w 18424"/>
                <a:gd name="T41" fmla="*/ 447 h 680"/>
                <a:gd name="T42" fmla="*/ 777 w 18424"/>
                <a:gd name="T43" fmla="*/ 487 h 680"/>
                <a:gd name="T44" fmla="*/ 1192 w 18424"/>
                <a:gd name="T45" fmla="*/ 568 h 680"/>
                <a:gd name="T46" fmla="*/ 2179 w 18424"/>
                <a:gd name="T47" fmla="*/ 674 h 680"/>
                <a:gd name="T48" fmla="*/ 3217 w 18424"/>
                <a:gd name="T49" fmla="*/ 640 h 680"/>
                <a:gd name="T50" fmla="*/ 3234 w 18424"/>
                <a:gd name="T51" fmla="*/ 639 h 680"/>
                <a:gd name="T52" fmla="*/ 4634 w 18424"/>
                <a:gd name="T53" fmla="*/ 546 h 680"/>
                <a:gd name="T54" fmla="*/ 5725 w 18424"/>
                <a:gd name="T55" fmla="*/ 409 h 680"/>
                <a:gd name="T56" fmla="*/ 6720 w 18424"/>
                <a:gd name="T57" fmla="*/ 177 h 680"/>
                <a:gd name="T58" fmla="*/ 7591 w 18424"/>
                <a:gd name="T59" fmla="*/ 32 h 680"/>
                <a:gd name="T60" fmla="*/ 8572 w 18424"/>
                <a:gd name="T61" fmla="*/ 16 h 680"/>
                <a:gd name="T62" fmla="*/ 9804 w 18424"/>
                <a:gd name="T63" fmla="*/ 173 h 680"/>
                <a:gd name="T64" fmla="*/ 10047 w 18424"/>
                <a:gd name="T65" fmla="*/ 230 h 680"/>
                <a:gd name="T66" fmla="*/ 10773 w 18424"/>
                <a:gd name="T67" fmla="*/ 374 h 680"/>
                <a:gd name="T68" fmla="*/ 12765 w 18424"/>
                <a:gd name="T69" fmla="*/ 475 h 680"/>
                <a:gd name="T70" fmla="*/ 15135 w 18424"/>
                <a:gd name="T71" fmla="*/ 437 h 680"/>
                <a:gd name="T72" fmla="*/ 15642 w 18424"/>
                <a:gd name="T73" fmla="*/ 423 h 680"/>
                <a:gd name="T74" fmla="*/ 15871 w 18424"/>
                <a:gd name="T75" fmla="*/ 417 h 680"/>
                <a:gd name="T76" fmla="*/ 18423 w 18424"/>
                <a:gd name="T77" fmla="*/ 365 h 680"/>
                <a:gd name="T78" fmla="*/ 18424 w 18424"/>
                <a:gd name="T79" fmla="*/ 366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24" h="680">
                  <a:moveTo>
                    <a:pt x="18424" y="366"/>
                  </a:moveTo>
                  <a:cubicBezTo>
                    <a:pt x="17574" y="374"/>
                    <a:pt x="16725" y="396"/>
                    <a:pt x="15875" y="419"/>
                  </a:cubicBezTo>
                  <a:cubicBezTo>
                    <a:pt x="15799" y="421"/>
                    <a:pt x="15722" y="423"/>
                    <a:pt x="15646" y="425"/>
                  </a:cubicBezTo>
                  <a:cubicBezTo>
                    <a:pt x="15477" y="430"/>
                    <a:pt x="15308" y="434"/>
                    <a:pt x="15139" y="439"/>
                  </a:cubicBezTo>
                  <a:cubicBezTo>
                    <a:pt x="14349" y="460"/>
                    <a:pt x="13559" y="484"/>
                    <a:pt x="12768" y="477"/>
                  </a:cubicBezTo>
                  <a:cubicBezTo>
                    <a:pt x="12415" y="474"/>
                    <a:pt x="12061" y="468"/>
                    <a:pt x="11709" y="453"/>
                  </a:cubicBezTo>
                  <a:cubicBezTo>
                    <a:pt x="11391" y="440"/>
                    <a:pt x="11070" y="420"/>
                    <a:pt x="10755" y="375"/>
                  </a:cubicBezTo>
                  <a:cubicBezTo>
                    <a:pt x="10509" y="339"/>
                    <a:pt x="10266" y="289"/>
                    <a:pt x="10025" y="230"/>
                  </a:cubicBezTo>
                  <a:cubicBezTo>
                    <a:pt x="9944" y="210"/>
                    <a:pt x="9863" y="190"/>
                    <a:pt x="9782" y="173"/>
                  </a:cubicBezTo>
                  <a:cubicBezTo>
                    <a:pt x="9384" y="85"/>
                    <a:pt x="8976" y="37"/>
                    <a:pt x="8567" y="18"/>
                  </a:cubicBezTo>
                  <a:cubicBezTo>
                    <a:pt x="8245" y="3"/>
                    <a:pt x="7920" y="5"/>
                    <a:pt x="7599" y="34"/>
                  </a:cubicBezTo>
                  <a:cubicBezTo>
                    <a:pt x="7305" y="61"/>
                    <a:pt x="7015" y="109"/>
                    <a:pt x="6728" y="178"/>
                  </a:cubicBezTo>
                  <a:cubicBezTo>
                    <a:pt x="6397" y="258"/>
                    <a:pt x="6067" y="349"/>
                    <a:pt x="5733" y="410"/>
                  </a:cubicBezTo>
                  <a:cubicBezTo>
                    <a:pt x="5374" y="477"/>
                    <a:pt x="5008" y="518"/>
                    <a:pt x="4644" y="547"/>
                  </a:cubicBezTo>
                  <a:cubicBezTo>
                    <a:pt x="4178" y="584"/>
                    <a:pt x="3710" y="615"/>
                    <a:pt x="3242" y="641"/>
                  </a:cubicBezTo>
                  <a:cubicBezTo>
                    <a:pt x="3235" y="641"/>
                    <a:pt x="3232" y="641"/>
                    <a:pt x="3225" y="642"/>
                  </a:cubicBezTo>
                  <a:cubicBezTo>
                    <a:pt x="2876" y="661"/>
                    <a:pt x="2525" y="680"/>
                    <a:pt x="2176" y="676"/>
                  </a:cubicBezTo>
                  <a:cubicBezTo>
                    <a:pt x="1840" y="672"/>
                    <a:pt x="1503" y="652"/>
                    <a:pt x="1176" y="568"/>
                  </a:cubicBezTo>
                  <a:cubicBezTo>
                    <a:pt x="1040" y="534"/>
                    <a:pt x="902" y="506"/>
                    <a:pt x="763" y="488"/>
                  </a:cubicBezTo>
                  <a:cubicBezTo>
                    <a:pt x="512" y="456"/>
                    <a:pt x="255" y="451"/>
                    <a:pt x="0" y="449"/>
                  </a:cubicBezTo>
                  <a:cubicBezTo>
                    <a:pt x="1" y="448"/>
                    <a:pt x="1" y="448"/>
                    <a:pt x="2" y="447"/>
                  </a:cubicBezTo>
                  <a:cubicBezTo>
                    <a:pt x="261" y="449"/>
                    <a:pt x="522" y="454"/>
                    <a:pt x="777" y="487"/>
                  </a:cubicBezTo>
                  <a:cubicBezTo>
                    <a:pt x="917" y="505"/>
                    <a:pt x="1055" y="533"/>
                    <a:pt x="1192" y="568"/>
                  </a:cubicBezTo>
                  <a:cubicBezTo>
                    <a:pt x="1515" y="650"/>
                    <a:pt x="1847" y="670"/>
                    <a:pt x="2179" y="674"/>
                  </a:cubicBezTo>
                  <a:cubicBezTo>
                    <a:pt x="2524" y="678"/>
                    <a:pt x="2871" y="659"/>
                    <a:pt x="3217" y="640"/>
                  </a:cubicBezTo>
                  <a:cubicBezTo>
                    <a:pt x="3224" y="640"/>
                    <a:pt x="3227" y="640"/>
                    <a:pt x="3234" y="639"/>
                  </a:cubicBezTo>
                  <a:cubicBezTo>
                    <a:pt x="3701" y="613"/>
                    <a:pt x="4169" y="582"/>
                    <a:pt x="4634" y="546"/>
                  </a:cubicBezTo>
                  <a:cubicBezTo>
                    <a:pt x="4999" y="517"/>
                    <a:pt x="5365" y="475"/>
                    <a:pt x="5725" y="409"/>
                  </a:cubicBezTo>
                  <a:cubicBezTo>
                    <a:pt x="6059" y="348"/>
                    <a:pt x="6389" y="257"/>
                    <a:pt x="6720" y="177"/>
                  </a:cubicBezTo>
                  <a:cubicBezTo>
                    <a:pt x="7007" y="108"/>
                    <a:pt x="7297" y="59"/>
                    <a:pt x="7591" y="32"/>
                  </a:cubicBezTo>
                  <a:cubicBezTo>
                    <a:pt x="7917" y="3"/>
                    <a:pt x="8246" y="0"/>
                    <a:pt x="8572" y="16"/>
                  </a:cubicBezTo>
                  <a:cubicBezTo>
                    <a:pt x="8985" y="36"/>
                    <a:pt x="9399" y="83"/>
                    <a:pt x="9804" y="173"/>
                  </a:cubicBezTo>
                  <a:cubicBezTo>
                    <a:pt x="9885" y="191"/>
                    <a:pt x="9966" y="210"/>
                    <a:pt x="10047" y="230"/>
                  </a:cubicBezTo>
                  <a:cubicBezTo>
                    <a:pt x="10287" y="289"/>
                    <a:pt x="10528" y="339"/>
                    <a:pt x="10773" y="374"/>
                  </a:cubicBezTo>
                  <a:cubicBezTo>
                    <a:pt x="11430" y="469"/>
                    <a:pt x="12102" y="469"/>
                    <a:pt x="12765" y="475"/>
                  </a:cubicBezTo>
                  <a:cubicBezTo>
                    <a:pt x="13555" y="482"/>
                    <a:pt x="14345" y="458"/>
                    <a:pt x="15135" y="437"/>
                  </a:cubicBezTo>
                  <a:cubicBezTo>
                    <a:pt x="15304" y="432"/>
                    <a:pt x="15473" y="428"/>
                    <a:pt x="15642" y="423"/>
                  </a:cubicBezTo>
                  <a:cubicBezTo>
                    <a:pt x="15718" y="421"/>
                    <a:pt x="15795" y="419"/>
                    <a:pt x="15871" y="417"/>
                  </a:cubicBezTo>
                  <a:cubicBezTo>
                    <a:pt x="16722" y="394"/>
                    <a:pt x="17572" y="372"/>
                    <a:pt x="18423" y="365"/>
                  </a:cubicBezTo>
                  <a:cubicBezTo>
                    <a:pt x="18423" y="365"/>
                    <a:pt x="18423" y="366"/>
                    <a:pt x="18424" y="3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" y="3943"/>
              <a:ext cx="5751" cy="230"/>
            </a:xfrm>
            <a:custGeom>
              <a:avLst/>
              <a:gdLst>
                <a:gd name="T0" fmla="*/ 18423 w 18423"/>
                <a:gd name="T1" fmla="*/ 393 h 736"/>
                <a:gd name="T2" fmla="*/ 15838 w 18423"/>
                <a:gd name="T3" fmla="*/ 450 h 736"/>
                <a:gd name="T4" fmla="*/ 15564 w 18423"/>
                <a:gd name="T5" fmla="*/ 458 h 736"/>
                <a:gd name="T6" fmla="*/ 15030 w 18423"/>
                <a:gd name="T7" fmla="*/ 473 h 736"/>
                <a:gd name="T8" fmla="*/ 12528 w 18423"/>
                <a:gd name="T9" fmla="*/ 507 h 736"/>
                <a:gd name="T10" fmla="*/ 12343 w 18423"/>
                <a:gd name="T11" fmla="*/ 505 h 736"/>
                <a:gd name="T12" fmla="*/ 11233 w 18423"/>
                <a:gd name="T13" fmla="*/ 471 h 736"/>
                <a:gd name="T14" fmla="*/ 10476 w 18423"/>
                <a:gd name="T15" fmla="*/ 391 h 736"/>
                <a:gd name="T16" fmla="*/ 9850 w 18423"/>
                <a:gd name="T17" fmla="*/ 237 h 736"/>
                <a:gd name="T18" fmla="*/ 9662 w 18423"/>
                <a:gd name="T19" fmla="*/ 178 h 736"/>
                <a:gd name="T20" fmla="*/ 9280 w 18423"/>
                <a:gd name="T21" fmla="*/ 90 h 736"/>
                <a:gd name="T22" fmla="*/ 8594 w 18423"/>
                <a:gd name="T23" fmla="*/ 19 h 736"/>
                <a:gd name="T24" fmla="*/ 7600 w 18423"/>
                <a:gd name="T25" fmla="*/ 32 h 736"/>
                <a:gd name="T26" fmla="*/ 7581 w 18423"/>
                <a:gd name="T27" fmla="*/ 34 h 736"/>
                <a:gd name="T28" fmla="*/ 6646 w 18423"/>
                <a:gd name="T29" fmla="*/ 185 h 736"/>
                <a:gd name="T30" fmla="*/ 5624 w 18423"/>
                <a:gd name="T31" fmla="*/ 443 h 736"/>
                <a:gd name="T32" fmla="*/ 4474 w 18423"/>
                <a:gd name="T33" fmla="*/ 588 h 736"/>
                <a:gd name="T34" fmla="*/ 3009 w 18423"/>
                <a:gd name="T35" fmla="*/ 692 h 736"/>
                <a:gd name="T36" fmla="*/ 2968 w 18423"/>
                <a:gd name="T37" fmla="*/ 694 h 736"/>
                <a:gd name="T38" fmla="*/ 1921 w 18423"/>
                <a:gd name="T39" fmla="*/ 731 h 736"/>
                <a:gd name="T40" fmla="*/ 1281 w 18423"/>
                <a:gd name="T41" fmla="*/ 685 h 736"/>
                <a:gd name="T42" fmla="*/ 1010 w 18423"/>
                <a:gd name="T43" fmla="*/ 604 h 736"/>
                <a:gd name="T44" fmla="*/ 717 w 18423"/>
                <a:gd name="T45" fmla="*/ 519 h 736"/>
                <a:gd name="T46" fmla="*/ 0 w 18423"/>
                <a:gd name="T47" fmla="*/ 476 h 736"/>
                <a:gd name="T48" fmla="*/ 2 w 18423"/>
                <a:gd name="T49" fmla="*/ 474 h 736"/>
                <a:gd name="T50" fmla="*/ 732 w 18423"/>
                <a:gd name="T51" fmla="*/ 518 h 736"/>
                <a:gd name="T52" fmla="*/ 1027 w 18423"/>
                <a:gd name="T53" fmla="*/ 603 h 736"/>
                <a:gd name="T54" fmla="*/ 1297 w 18423"/>
                <a:gd name="T55" fmla="*/ 684 h 736"/>
                <a:gd name="T56" fmla="*/ 1925 w 18423"/>
                <a:gd name="T57" fmla="*/ 729 h 736"/>
                <a:gd name="T58" fmla="*/ 2960 w 18423"/>
                <a:gd name="T59" fmla="*/ 693 h 736"/>
                <a:gd name="T60" fmla="*/ 3001 w 18423"/>
                <a:gd name="T61" fmla="*/ 690 h 736"/>
                <a:gd name="T62" fmla="*/ 4463 w 18423"/>
                <a:gd name="T63" fmla="*/ 587 h 736"/>
                <a:gd name="T64" fmla="*/ 5616 w 18423"/>
                <a:gd name="T65" fmla="*/ 442 h 736"/>
                <a:gd name="T66" fmla="*/ 6639 w 18423"/>
                <a:gd name="T67" fmla="*/ 184 h 736"/>
                <a:gd name="T68" fmla="*/ 7574 w 18423"/>
                <a:gd name="T69" fmla="*/ 32 h 736"/>
                <a:gd name="T70" fmla="*/ 7592 w 18423"/>
                <a:gd name="T71" fmla="*/ 31 h 736"/>
                <a:gd name="T72" fmla="*/ 8602 w 18423"/>
                <a:gd name="T73" fmla="*/ 18 h 736"/>
                <a:gd name="T74" fmla="*/ 9301 w 18423"/>
                <a:gd name="T75" fmla="*/ 90 h 736"/>
                <a:gd name="T76" fmla="*/ 9685 w 18423"/>
                <a:gd name="T77" fmla="*/ 178 h 736"/>
                <a:gd name="T78" fmla="*/ 9874 w 18423"/>
                <a:gd name="T79" fmla="*/ 238 h 736"/>
                <a:gd name="T80" fmla="*/ 10496 w 18423"/>
                <a:gd name="T81" fmla="*/ 391 h 736"/>
                <a:gd name="T82" fmla="*/ 11239 w 18423"/>
                <a:gd name="T83" fmla="*/ 469 h 736"/>
                <a:gd name="T84" fmla="*/ 12338 w 18423"/>
                <a:gd name="T85" fmla="*/ 503 h 736"/>
                <a:gd name="T86" fmla="*/ 12524 w 18423"/>
                <a:gd name="T87" fmla="*/ 505 h 736"/>
                <a:gd name="T88" fmla="*/ 15026 w 18423"/>
                <a:gd name="T89" fmla="*/ 471 h 736"/>
                <a:gd name="T90" fmla="*/ 15560 w 18423"/>
                <a:gd name="T91" fmla="*/ 456 h 736"/>
                <a:gd name="T92" fmla="*/ 15834 w 18423"/>
                <a:gd name="T93" fmla="*/ 448 h 736"/>
                <a:gd name="T94" fmla="*/ 18423 w 18423"/>
                <a:gd name="T95" fmla="*/ 392 h 736"/>
                <a:gd name="T96" fmla="*/ 18423 w 18423"/>
                <a:gd name="T97" fmla="*/ 393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423" h="736">
                  <a:moveTo>
                    <a:pt x="18423" y="393"/>
                  </a:moveTo>
                  <a:cubicBezTo>
                    <a:pt x="17561" y="401"/>
                    <a:pt x="16700" y="425"/>
                    <a:pt x="15838" y="450"/>
                  </a:cubicBezTo>
                  <a:cubicBezTo>
                    <a:pt x="15747" y="453"/>
                    <a:pt x="15655" y="455"/>
                    <a:pt x="15564" y="458"/>
                  </a:cubicBezTo>
                  <a:cubicBezTo>
                    <a:pt x="15386" y="463"/>
                    <a:pt x="15208" y="468"/>
                    <a:pt x="15030" y="473"/>
                  </a:cubicBezTo>
                  <a:cubicBezTo>
                    <a:pt x="14196" y="497"/>
                    <a:pt x="13363" y="519"/>
                    <a:pt x="12528" y="507"/>
                  </a:cubicBezTo>
                  <a:cubicBezTo>
                    <a:pt x="12466" y="506"/>
                    <a:pt x="12405" y="505"/>
                    <a:pt x="12343" y="505"/>
                  </a:cubicBezTo>
                  <a:cubicBezTo>
                    <a:pt x="11973" y="499"/>
                    <a:pt x="11602" y="493"/>
                    <a:pt x="11233" y="471"/>
                  </a:cubicBezTo>
                  <a:cubicBezTo>
                    <a:pt x="10980" y="456"/>
                    <a:pt x="10726" y="433"/>
                    <a:pt x="10476" y="391"/>
                  </a:cubicBezTo>
                  <a:cubicBezTo>
                    <a:pt x="10263" y="355"/>
                    <a:pt x="10055" y="305"/>
                    <a:pt x="9850" y="237"/>
                  </a:cubicBezTo>
                  <a:cubicBezTo>
                    <a:pt x="9788" y="217"/>
                    <a:pt x="9725" y="196"/>
                    <a:pt x="9662" y="178"/>
                  </a:cubicBezTo>
                  <a:cubicBezTo>
                    <a:pt x="9537" y="141"/>
                    <a:pt x="9409" y="112"/>
                    <a:pt x="9280" y="90"/>
                  </a:cubicBezTo>
                  <a:cubicBezTo>
                    <a:pt x="9054" y="51"/>
                    <a:pt x="8823" y="31"/>
                    <a:pt x="8594" y="19"/>
                  </a:cubicBezTo>
                  <a:cubicBezTo>
                    <a:pt x="8264" y="2"/>
                    <a:pt x="7931" y="7"/>
                    <a:pt x="7600" y="32"/>
                  </a:cubicBezTo>
                  <a:cubicBezTo>
                    <a:pt x="7592" y="33"/>
                    <a:pt x="7589" y="33"/>
                    <a:pt x="7581" y="34"/>
                  </a:cubicBezTo>
                  <a:cubicBezTo>
                    <a:pt x="7265" y="60"/>
                    <a:pt x="6953" y="107"/>
                    <a:pt x="6646" y="185"/>
                  </a:cubicBezTo>
                  <a:cubicBezTo>
                    <a:pt x="6306" y="272"/>
                    <a:pt x="5969" y="375"/>
                    <a:pt x="5624" y="443"/>
                  </a:cubicBezTo>
                  <a:cubicBezTo>
                    <a:pt x="5245" y="517"/>
                    <a:pt x="4859" y="558"/>
                    <a:pt x="4474" y="588"/>
                  </a:cubicBezTo>
                  <a:cubicBezTo>
                    <a:pt x="3986" y="627"/>
                    <a:pt x="3498" y="663"/>
                    <a:pt x="3009" y="692"/>
                  </a:cubicBezTo>
                  <a:cubicBezTo>
                    <a:pt x="2993" y="693"/>
                    <a:pt x="2985" y="693"/>
                    <a:pt x="2968" y="694"/>
                  </a:cubicBezTo>
                  <a:cubicBezTo>
                    <a:pt x="2620" y="715"/>
                    <a:pt x="2270" y="736"/>
                    <a:pt x="1921" y="731"/>
                  </a:cubicBezTo>
                  <a:cubicBezTo>
                    <a:pt x="1709" y="727"/>
                    <a:pt x="1490" y="724"/>
                    <a:pt x="1281" y="685"/>
                  </a:cubicBezTo>
                  <a:cubicBezTo>
                    <a:pt x="1188" y="668"/>
                    <a:pt x="1098" y="641"/>
                    <a:pt x="1010" y="604"/>
                  </a:cubicBezTo>
                  <a:cubicBezTo>
                    <a:pt x="914" y="564"/>
                    <a:pt x="818" y="536"/>
                    <a:pt x="717" y="519"/>
                  </a:cubicBezTo>
                  <a:cubicBezTo>
                    <a:pt x="483" y="479"/>
                    <a:pt x="238" y="478"/>
                    <a:pt x="0" y="476"/>
                  </a:cubicBezTo>
                  <a:cubicBezTo>
                    <a:pt x="1" y="475"/>
                    <a:pt x="1" y="475"/>
                    <a:pt x="2" y="474"/>
                  </a:cubicBezTo>
                  <a:cubicBezTo>
                    <a:pt x="245" y="477"/>
                    <a:pt x="494" y="478"/>
                    <a:pt x="732" y="518"/>
                  </a:cubicBezTo>
                  <a:cubicBezTo>
                    <a:pt x="834" y="535"/>
                    <a:pt x="931" y="563"/>
                    <a:pt x="1027" y="603"/>
                  </a:cubicBezTo>
                  <a:cubicBezTo>
                    <a:pt x="1115" y="640"/>
                    <a:pt x="1204" y="667"/>
                    <a:pt x="1297" y="684"/>
                  </a:cubicBezTo>
                  <a:cubicBezTo>
                    <a:pt x="1501" y="722"/>
                    <a:pt x="1716" y="726"/>
                    <a:pt x="1925" y="729"/>
                  </a:cubicBezTo>
                  <a:cubicBezTo>
                    <a:pt x="2269" y="734"/>
                    <a:pt x="2615" y="713"/>
                    <a:pt x="2960" y="693"/>
                  </a:cubicBezTo>
                  <a:cubicBezTo>
                    <a:pt x="2976" y="692"/>
                    <a:pt x="2984" y="691"/>
                    <a:pt x="3001" y="690"/>
                  </a:cubicBezTo>
                  <a:cubicBezTo>
                    <a:pt x="3489" y="661"/>
                    <a:pt x="3976" y="625"/>
                    <a:pt x="4463" y="587"/>
                  </a:cubicBezTo>
                  <a:cubicBezTo>
                    <a:pt x="4850" y="557"/>
                    <a:pt x="5236" y="516"/>
                    <a:pt x="5616" y="442"/>
                  </a:cubicBezTo>
                  <a:cubicBezTo>
                    <a:pt x="5961" y="374"/>
                    <a:pt x="6299" y="271"/>
                    <a:pt x="6639" y="184"/>
                  </a:cubicBezTo>
                  <a:cubicBezTo>
                    <a:pt x="6946" y="106"/>
                    <a:pt x="7258" y="58"/>
                    <a:pt x="7574" y="32"/>
                  </a:cubicBezTo>
                  <a:cubicBezTo>
                    <a:pt x="7581" y="32"/>
                    <a:pt x="7585" y="31"/>
                    <a:pt x="7592" y="31"/>
                  </a:cubicBezTo>
                  <a:cubicBezTo>
                    <a:pt x="7928" y="5"/>
                    <a:pt x="8267" y="0"/>
                    <a:pt x="8602" y="18"/>
                  </a:cubicBezTo>
                  <a:cubicBezTo>
                    <a:pt x="8835" y="30"/>
                    <a:pt x="9071" y="50"/>
                    <a:pt x="9301" y="90"/>
                  </a:cubicBezTo>
                  <a:cubicBezTo>
                    <a:pt x="9430" y="112"/>
                    <a:pt x="9559" y="141"/>
                    <a:pt x="9685" y="178"/>
                  </a:cubicBezTo>
                  <a:cubicBezTo>
                    <a:pt x="9748" y="197"/>
                    <a:pt x="9811" y="217"/>
                    <a:pt x="9874" y="238"/>
                  </a:cubicBezTo>
                  <a:cubicBezTo>
                    <a:pt x="10078" y="305"/>
                    <a:pt x="10284" y="355"/>
                    <a:pt x="10496" y="391"/>
                  </a:cubicBezTo>
                  <a:cubicBezTo>
                    <a:pt x="10741" y="432"/>
                    <a:pt x="10991" y="454"/>
                    <a:pt x="11239" y="469"/>
                  </a:cubicBezTo>
                  <a:cubicBezTo>
                    <a:pt x="11604" y="491"/>
                    <a:pt x="11972" y="497"/>
                    <a:pt x="12338" y="503"/>
                  </a:cubicBezTo>
                  <a:cubicBezTo>
                    <a:pt x="12400" y="503"/>
                    <a:pt x="12462" y="504"/>
                    <a:pt x="12524" y="505"/>
                  </a:cubicBezTo>
                  <a:cubicBezTo>
                    <a:pt x="13359" y="517"/>
                    <a:pt x="14192" y="495"/>
                    <a:pt x="15026" y="471"/>
                  </a:cubicBezTo>
                  <a:cubicBezTo>
                    <a:pt x="15204" y="466"/>
                    <a:pt x="15382" y="461"/>
                    <a:pt x="15560" y="456"/>
                  </a:cubicBezTo>
                  <a:cubicBezTo>
                    <a:pt x="15651" y="453"/>
                    <a:pt x="15743" y="451"/>
                    <a:pt x="15834" y="448"/>
                  </a:cubicBezTo>
                  <a:cubicBezTo>
                    <a:pt x="16697" y="424"/>
                    <a:pt x="17560" y="400"/>
                    <a:pt x="18423" y="392"/>
                  </a:cubicBezTo>
                  <a:cubicBezTo>
                    <a:pt x="18423" y="392"/>
                    <a:pt x="18423" y="393"/>
                    <a:pt x="18423" y="3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" y="3914"/>
              <a:ext cx="5751" cy="246"/>
            </a:xfrm>
            <a:custGeom>
              <a:avLst/>
              <a:gdLst>
                <a:gd name="T0" fmla="*/ 18423 w 18423"/>
                <a:gd name="T1" fmla="*/ 415 h 787"/>
                <a:gd name="T2" fmla="*/ 15819 w 18423"/>
                <a:gd name="T3" fmla="*/ 475 h 787"/>
                <a:gd name="T4" fmla="*/ 15502 w 18423"/>
                <a:gd name="T5" fmla="*/ 484 h 787"/>
                <a:gd name="T6" fmla="*/ 14945 w 18423"/>
                <a:gd name="T7" fmla="*/ 501 h 787"/>
                <a:gd name="T8" fmla="*/ 12327 w 18423"/>
                <a:gd name="T9" fmla="*/ 530 h 787"/>
                <a:gd name="T10" fmla="*/ 12137 w 18423"/>
                <a:gd name="T11" fmla="*/ 526 h 787"/>
                <a:gd name="T12" fmla="*/ 10982 w 18423"/>
                <a:gd name="T13" fmla="*/ 487 h 787"/>
                <a:gd name="T14" fmla="*/ 10240 w 18423"/>
                <a:gd name="T15" fmla="*/ 403 h 787"/>
                <a:gd name="T16" fmla="*/ 9719 w 18423"/>
                <a:gd name="T17" fmla="*/ 244 h 787"/>
                <a:gd name="T18" fmla="*/ 9589 w 18423"/>
                <a:gd name="T19" fmla="*/ 185 h 787"/>
                <a:gd name="T20" fmla="*/ 8708 w 18423"/>
                <a:gd name="T21" fmla="*/ 22 h 787"/>
                <a:gd name="T22" fmla="*/ 7666 w 18423"/>
                <a:gd name="T23" fmla="*/ 36 h 787"/>
                <a:gd name="T24" fmla="*/ 7647 w 18423"/>
                <a:gd name="T25" fmla="*/ 37 h 787"/>
                <a:gd name="T26" fmla="*/ 6605 w 18423"/>
                <a:gd name="T27" fmla="*/ 193 h 787"/>
                <a:gd name="T28" fmla="*/ 5550 w 18423"/>
                <a:gd name="T29" fmla="*/ 468 h 787"/>
                <a:gd name="T30" fmla="*/ 4338 w 18423"/>
                <a:gd name="T31" fmla="*/ 622 h 787"/>
                <a:gd name="T32" fmla="*/ 2826 w 18423"/>
                <a:gd name="T33" fmla="*/ 733 h 787"/>
                <a:gd name="T34" fmla="*/ 2783 w 18423"/>
                <a:gd name="T35" fmla="*/ 736 h 787"/>
                <a:gd name="T36" fmla="*/ 1725 w 18423"/>
                <a:gd name="T37" fmla="*/ 774 h 787"/>
                <a:gd name="T38" fmla="*/ 940 w 18423"/>
                <a:gd name="T39" fmla="*/ 645 h 787"/>
                <a:gd name="T40" fmla="*/ 938 w 18423"/>
                <a:gd name="T41" fmla="*/ 643 h 787"/>
                <a:gd name="T42" fmla="*/ 925 w 18423"/>
                <a:gd name="T43" fmla="*/ 635 h 787"/>
                <a:gd name="T44" fmla="*/ 697 w 18423"/>
                <a:gd name="T45" fmla="*/ 545 h 787"/>
                <a:gd name="T46" fmla="*/ 0 w 18423"/>
                <a:gd name="T47" fmla="*/ 498 h 787"/>
                <a:gd name="T48" fmla="*/ 2 w 18423"/>
                <a:gd name="T49" fmla="*/ 496 h 787"/>
                <a:gd name="T50" fmla="*/ 712 w 18423"/>
                <a:gd name="T51" fmla="*/ 544 h 787"/>
                <a:gd name="T52" fmla="*/ 943 w 18423"/>
                <a:gd name="T53" fmla="*/ 635 h 787"/>
                <a:gd name="T54" fmla="*/ 955 w 18423"/>
                <a:gd name="T55" fmla="*/ 643 h 787"/>
                <a:gd name="T56" fmla="*/ 958 w 18423"/>
                <a:gd name="T57" fmla="*/ 644 h 787"/>
                <a:gd name="T58" fmla="*/ 1155 w 18423"/>
                <a:gd name="T59" fmla="*/ 724 h 787"/>
                <a:gd name="T60" fmla="*/ 1729 w 18423"/>
                <a:gd name="T61" fmla="*/ 772 h 787"/>
                <a:gd name="T62" fmla="*/ 2774 w 18423"/>
                <a:gd name="T63" fmla="*/ 734 h 787"/>
                <a:gd name="T64" fmla="*/ 2817 w 18423"/>
                <a:gd name="T65" fmla="*/ 732 h 787"/>
                <a:gd name="T66" fmla="*/ 4327 w 18423"/>
                <a:gd name="T67" fmla="*/ 620 h 787"/>
                <a:gd name="T68" fmla="*/ 5542 w 18423"/>
                <a:gd name="T69" fmla="*/ 467 h 787"/>
                <a:gd name="T70" fmla="*/ 6598 w 18423"/>
                <a:gd name="T71" fmla="*/ 192 h 787"/>
                <a:gd name="T72" fmla="*/ 7641 w 18423"/>
                <a:gd name="T73" fmla="*/ 35 h 787"/>
                <a:gd name="T74" fmla="*/ 7660 w 18423"/>
                <a:gd name="T75" fmla="*/ 34 h 787"/>
                <a:gd name="T76" fmla="*/ 8718 w 18423"/>
                <a:gd name="T77" fmla="*/ 20 h 787"/>
                <a:gd name="T78" fmla="*/ 9613 w 18423"/>
                <a:gd name="T79" fmla="*/ 186 h 787"/>
                <a:gd name="T80" fmla="*/ 9743 w 18423"/>
                <a:gd name="T81" fmla="*/ 245 h 787"/>
                <a:gd name="T82" fmla="*/ 10262 w 18423"/>
                <a:gd name="T83" fmla="*/ 403 h 787"/>
                <a:gd name="T84" fmla="*/ 10988 w 18423"/>
                <a:gd name="T85" fmla="*/ 486 h 787"/>
                <a:gd name="T86" fmla="*/ 12132 w 18423"/>
                <a:gd name="T87" fmla="*/ 524 h 787"/>
                <a:gd name="T88" fmla="*/ 12323 w 18423"/>
                <a:gd name="T89" fmla="*/ 528 h 787"/>
                <a:gd name="T90" fmla="*/ 14941 w 18423"/>
                <a:gd name="T91" fmla="*/ 499 h 787"/>
                <a:gd name="T92" fmla="*/ 15498 w 18423"/>
                <a:gd name="T93" fmla="*/ 482 h 787"/>
                <a:gd name="T94" fmla="*/ 15815 w 18423"/>
                <a:gd name="T95" fmla="*/ 473 h 787"/>
                <a:gd name="T96" fmla="*/ 18422 w 18423"/>
                <a:gd name="T97" fmla="*/ 414 h 787"/>
                <a:gd name="T98" fmla="*/ 18423 w 18423"/>
                <a:gd name="T99" fmla="*/ 41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23" h="787">
                  <a:moveTo>
                    <a:pt x="18423" y="415"/>
                  </a:moveTo>
                  <a:cubicBezTo>
                    <a:pt x="17555" y="423"/>
                    <a:pt x="16687" y="449"/>
                    <a:pt x="15819" y="475"/>
                  </a:cubicBezTo>
                  <a:cubicBezTo>
                    <a:pt x="15713" y="478"/>
                    <a:pt x="15608" y="481"/>
                    <a:pt x="15502" y="484"/>
                  </a:cubicBezTo>
                  <a:cubicBezTo>
                    <a:pt x="15317" y="489"/>
                    <a:pt x="15131" y="495"/>
                    <a:pt x="14945" y="501"/>
                  </a:cubicBezTo>
                  <a:cubicBezTo>
                    <a:pt x="14072" y="527"/>
                    <a:pt x="13201" y="546"/>
                    <a:pt x="12327" y="530"/>
                  </a:cubicBezTo>
                  <a:cubicBezTo>
                    <a:pt x="12264" y="529"/>
                    <a:pt x="12200" y="528"/>
                    <a:pt x="12137" y="526"/>
                  </a:cubicBezTo>
                  <a:cubicBezTo>
                    <a:pt x="11752" y="519"/>
                    <a:pt x="11365" y="512"/>
                    <a:pt x="10982" y="487"/>
                  </a:cubicBezTo>
                  <a:cubicBezTo>
                    <a:pt x="10734" y="472"/>
                    <a:pt x="10484" y="450"/>
                    <a:pt x="10240" y="403"/>
                  </a:cubicBezTo>
                  <a:cubicBezTo>
                    <a:pt x="10061" y="369"/>
                    <a:pt x="9885" y="323"/>
                    <a:pt x="9719" y="244"/>
                  </a:cubicBezTo>
                  <a:cubicBezTo>
                    <a:pt x="9676" y="223"/>
                    <a:pt x="9632" y="203"/>
                    <a:pt x="9589" y="185"/>
                  </a:cubicBezTo>
                  <a:cubicBezTo>
                    <a:pt x="9311" y="70"/>
                    <a:pt x="9009" y="39"/>
                    <a:pt x="8708" y="22"/>
                  </a:cubicBezTo>
                  <a:cubicBezTo>
                    <a:pt x="8363" y="2"/>
                    <a:pt x="8013" y="11"/>
                    <a:pt x="7666" y="36"/>
                  </a:cubicBezTo>
                  <a:cubicBezTo>
                    <a:pt x="7658" y="36"/>
                    <a:pt x="7654" y="36"/>
                    <a:pt x="7647" y="37"/>
                  </a:cubicBezTo>
                  <a:cubicBezTo>
                    <a:pt x="7296" y="64"/>
                    <a:pt x="6945" y="107"/>
                    <a:pt x="6605" y="193"/>
                  </a:cubicBezTo>
                  <a:cubicBezTo>
                    <a:pt x="6253" y="282"/>
                    <a:pt x="5906" y="395"/>
                    <a:pt x="5550" y="468"/>
                  </a:cubicBezTo>
                  <a:cubicBezTo>
                    <a:pt x="5151" y="550"/>
                    <a:pt x="4745" y="589"/>
                    <a:pt x="4338" y="622"/>
                  </a:cubicBezTo>
                  <a:cubicBezTo>
                    <a:pt x="3834" y="663"/>
                    <a:pt x="3330" y="702"/>
                    <a:pt x="2826" y="733"/>
                  </a:cubicBezTo>
                  <a:cubicBezTo>
                    <a:pt x="2809" y="734"/>
                    <a:pt x="2800" y="735"/>
                    <a:pt x="2783" y="736"/>
                  </a:cubicBezTo>
                  <a:cubicBezTo>
                    <a:pt x="2431" y="758"/>
                    <a:pt x="2077" y="780"/>
                    <a:pt x="1725" y="774"/>
                  </a:cubicBezTo>
                  <a:cubicBezTo>
                    <a:pt x="1478" y="770"/>
                    <a:pt x="1159" y="787"/>
                    <a:pt x="940" y="645"/>
                  </a:cubicBezTo>
                  <a:cubicBezTo>
                    <a:pt x="939" y="644"/>
                    <a:pt x="939" y="644"/>
                    <a:pt x="938" y="643"/>
                  </a:cubicBezTo>
                  <a:cubicBezTo>
                    <a:pt x="933" y="640"/>
                    <a:pt x="929" y="638"/>
                    <a:pt x="925" y="635"/>
                  </a:cubicBezTo>
                  <a:cubicBezTo>
                    <a:pt x="855" y="589"/>
                    <a:pt x="779" y="562"/>
                    <a:pt x="697" y="545"/>
                  </a:cubicBezTo>
                  <a:cubicBezTo>
                    <a:pt x="469" y="499"/>
                    <a:pt x="231" y="500"/>
                    <a:pt x="0" y="498"/>
                  </a:cubicBezTo>
                  <a:cubicBezTo>
                    <a:pt x="0" y="497"/>
                    <a:pt x="1" y="497"/>
                    <a:pt x="2" y="496"/>
                  </a:cubicBezTo>
                  <a:cubicBezTo>
                    <a:pt x="238" y="499"/>
                    <a:pt x="483" y="496"/>
                    <a:pt x="712" y="544"/>
                  </a:cubicBezTo>
                  <a:cubicBezTo>
                    <a:pt x="795" y="562"/>
                    <a:pt x="871" y="588"/>
                    <a:pt x="943" y="635"/>
                  </a:cubicBezTo>
                  <a:cubicBezTo>
                    <a:pt x="947" y="637"/>
                    <a:pt x="951" y="640"/>
                    <a:pt x="955" y="643"/>
                  </a:cubicBezTo>
                  <a:cubicBezTo>
                    <a:pt x="956" y="643"/>
                    <a:pt x="957" y="644"/>
                    <a:pt x="958" y="644"/>
                  </a:cubicBezTo>
                  <a:cubicBezTo>
                    <a:pt x="1018" y="684"/>
                    <a:pt x="1084" y="709"/>
                    <a:pt x="1155" y="724"/>
                  </a:cubicBezTo>
                  <a:cubicBezTo>
                    <a:pt x="1342" y="765"/>
                    <a:pt x="1539" y="769"/>
                    <a:pt x="1729" y="772"/>
                  </a:cubicBezTo>
                  <a:cubicBezTo>
                    <a:pt x="2077" y="778"/>
                    <a:pt x="2426" y="756"/>
                    <a:pt x="2774" y="734"/>
                  </a:cubicBezTo>
                  <a:cubicBezTo>
                    <a:pt x="2791" y="733"/>
                    <a:pt x="2800" y="733"/>
                    <a:pt x="2817" y="732"/>
                  </a:cubicBezTo>
                  <a:cubicBezTo>
                    <a:pt x="3321" y="700"/>
                    <a:pt x="3824" y="661"/>
                    <a:pt x="4327" y="620"/>
                  </a:cubicBezTo>
                  <a:cubicBezTo>
                    <a:pt x="4735" y="587"/>
                    <a:pt x="5142" y="549"/>
                    <a:pt x="5542" y="467"/>
                  </a:cubicBezTo>
                  <a:cubicBezTo>
                    <a:pt x="5899" y="395"/>
                    <a:pt x="6246" y="282"/>
                    <a:pt x="6598" y="192"/>
                  </a:cubicBezTo>
                  <a:cubicBezTo>
                    <a:pt x="6939" y="106"/>
                    <a:pt x="7290" y="63"/>
                    <a:pt x="7641" y="35"/>
                  </a:cubicBezTo>
                  <a:cubicBezTo>
                    <a:pt x="7648" y="35"/>
                    <a:pt x="7652" y="35"/>
                    <a:pt x="7660" y="34"/>
                  </a:cubicBezTo>
                  <a:cubicBezTo>
                    <a:pt x="8012" y="8"/>
                    <a:pt x="8367" y="0"/>
                    <a:pt x="8718" y="20"/>
                  </a:cubicBezTo>
                  <a:cubicBezTo>
                    <a:pt x="9023" y="38"/>
                    <a:pt x="9330" y="68"/>
                    <a:pt x="9613" y="186"/>
                  </a:cubicBezTo>
                  <a:cubicBezTo>
                    <a:pt x="9657" y="204"/>
                    <a:pt x="9700" y="224"/>
                    <a:pt x="9743" y="245"/>
                  </a:cubicBezTo>
                  <a:cubicBezTo>
                    <a:pt x="9909" y="323"/>
                    <a:pt x="10083" y="369"/>
                    <a:pt x="10262" y="403"/>
                  </a:cubicBezTo>
                  <a:cubicBezTo>
                    <a:pt x="10500" y="449"/>
                    <a:pt x="10745" y="470"/>
                    <a:pt x="10988" y="486"/>
                  </a:cubicBezTo>
                  <a:cubicBezTo>
                    <a:pt x="11368" y="510"/>
                    <a:pt x="11750" y="517"/>
                    <a:pt x="12132" y="524"/>
                  </a:cubicBezTo>
                  <a:cubicBezTo>
                    <a:pt x="12196" y="526"/>
                    <a:pt x="12259" y="527"/>
                    <a:pt x="12323" y="528"/>
                  </a:cubicBezTo>
                  <a:cubicBezTo>
                    <a:pt x="13197" y="544"/>
                    <a:pt x="14068" y="525"/>
                    <a:pt x="14941" y="499"/>
                  </a:cubicBezTo>
                  <a:cubicBezTo>
                    <a:pt x="15127" y="493"/>
                    <a:pt x="15312" y="488"/>
                    <a:pt x="15498" y="482"/>
                  </a:cubicBezTo>
                  <a:cubicBezTo>
                    <a:pt x="15604" y="479"/>
                    <a:pt x="15709" y="476"/>
                    <a:pt x="15815" y="473"/>
                  </a:cubicBezTo>
                  <a:cubicBezTo>
                    <a:pt x="16684" y="447"/>
                    <a:pt x="17553" y="422"/>
                    <a:pt x="18422" y="414"/>
                  </a:cubicBezTo>
                  <a:cubicBezTo>
                    <a:pt x="18423" y="414"/>
                    <a:pt x="18423" y="415"/>
                    <a:pt x="18423" y="4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6" y="3885"/>
              <a:ext cx="5751" cy="254"/>
            </a:xfrm>
            <a:custGeom>
              <a:avLst/>
              <a:gdLst>
                <a:gd name="T0" fmla="*/ 18423 w 18423"/>
                <a:gd name="T1" fmla="*/ 434 h 812"/>
                <a:gd name="T2" fmla="*/ 15823 w 18423"/>
                <a:gd name="T3" fmla="*/ 494 h 812"/>
                <a:gd name="T4" fmla="*/ 15467 w 18423"/>
                <a:gd name="T5" fmla="*/ 505 h 812"/>
                <a:gd name="T6" fmla="*/ 14890 w 18423"/>
                <a:gd name="T7" fmla="*/ 523 h 812"/>
                <a:gd name="T8" fmla="*/ 12187 w 18423"/>
                <a:gd name="T9" fmla="*/ 548 h 812"/>
                <a:gd name="T10" fmla="*/ 12003 w 18423"/>
                <a:gd name="T11" fmla="*/ 544 h 812"/>
                <a:gd name="T12" fmla="*/ 10803 w 18423"/>
                <a:gd name="T13" fmla="*/ 500 h 812"/>
                <a:gd name="T14" fmla="*/ 10069 w 18423"/>
                <a:gd name="T15" fmla="*/ 414 h 812"/>
                <a:gd name="T16" fmla="*/ 9649 w 18423"/>
                <a:gd name="T17" fmla="*/ 255 h 812"/>
                <a:gd name="T18" fmla="*/ 9591 w 18423"/>
                <a:gd name="T19" fmla="*/ 196 h 812"/>
                <a:gd name="T20" fmla="*/ 9430 w 18423"/>
                <a:gd name="T21" fmla="*/ 105 h 812"/>
                <a:gd name="T22" fmla="*/ 8863 w 18423"/>
                <a:gd name="T23" fmla="*/ 23 h 812"/>
                <a:gd name="T24" fmla="*/ 7780 w 18423"/>
                <a:gd name="T25" fmla="*/ 38 h 812"/>
                <a:gd name="T26" fmla="*/ 6625 w 18423"/>
                <a:gd name="T27" fmla="*/ 203 h 812"/>
                <a:gd name="T28" fmla="*/ 5507 w 18423"/>
                <a:gd name="T29" fmla="*/ 490 h 812"/>
                <a:gd name="T30" fmla="*/ 4248 w 18423"/>
                <a:gd name="T31" fmla="*/ 649 h 812"/>
                <a:gd name="T32" fmla="*/ 2705 w 18423"/>
                <a:gd name="T33" fmla="*/ 766 h 812"/>
                <a:gd name="T34" fmla="*/ 2687 w 18423"/>
                <a:gd name="T35" fmla="*/ 767 h 812"/>
                <a:gd name="T36" fmla="*/ 1604 w 18423"/>
                <a:gd name="T37" fmla="*/ 806 h 812"/>
                <a:gd name="T38" fmla="*/ 1031 w 18423"/>
                <a:gd name="T39" fmla="*/ 756 h 812"/>
                <a:gd name="T40" fmla="*/ 878 w 18423"/>
                <a:gd name="T41" fmla="*/ 673 h 812"/>
                <a:gd name="T42" fmla="*/ 874 w 18423"/>
                <a:gd name="T43" fmla="*/ 669 h 812"/>
                <a:gd name="T44" fmla="*/ 864 w 18423"/>
                <a:gd name="T45" fmla="*/ 658 h 812"/>
                <a:gd name="T46" fmla="*/ 688 w 18423"/>
                <a:gd name="T47" fmla="*/ 565 h 812"/>
                <a:gd name="T48" fmla="*/ 0 w 18423"/>
                <a:gd name="T49" fmla="*/ 517 h 812"/>
                <a:gd name="T50" fmla="*/ 1 w 18423"/>
                <a:gd name="T51" fmla="*/ 515 h 812"/>
                <a:gd name="T52" fmla="*/ 703 w 18423"/>
                <a:gd name="T53" fmla="*/ 565 h 812"/>
                <a:gd name="T54" fmla="*/ 882 w 18423"/>
                <a:gd name="T55" fmla="*/ 658 h 812"/>
                <a:gd name="T56" fmla="*/ 892 w 18423"/>
                <a:gd name="T57" fmla="*/ 669 h 812"/>
                <a:gd name="T58" fmla="*/ 896 w 18423"/>
                <a:gd name="T59" fmla="*/ 673 h 812"/>
                <a:gd name="T60" fmla="*/ 1046 w 18423"/>
                <a:gd name="T61" fmla="*/ 755 h 812"/>
                <a:gd name="T62" fmla="*/ 1607 w 18423"/>
                <a:gd name="T63" fmla="*/ 804 h 812"/>
                <a:gd name="T64" fmla="*/ 2678 w 18423"/>
                <a:gd name="T65" fmla="*/ 765 h 812"/>
                <a:gd name="T66" fmla="*/ 2696 w 18423"/>
                <a:gd name="T67" fmla="*/ 764 h 812"/>
                <a:gd name="T68" fmla="*/ 4237 w 18423"/>
                <a:gd name="T69" fmla="*/ 648 h 812"/>
                <a:gd name="T70" fmla="*/ 5499 w 18423"/>
                <a:gd name="T71" fmla="*/ 489 h 812"/>
                <a:gd name="T72" fmla="*/ 6619 w 18423"/>
                <a:gd name="T73" fmla="*/ 202 h 812"/>
                <a:gd name="T74" fmla="*/ 7775 w 18423"/>
                <a:gd name="T75" fmla="*/ 36 h 812"/>
                <a:gd name="T76" fmla="*/ 8873 w 18423"/>
                <a:gd name="T77" fmla="*/ 22 h 812"/>
                <a:gd name="T78" fmla="*/ 9453 w 18423"/>
                <a:gd name="T79" fmla="*/ 105 h 812"/>
                <a:gd name="T80" fmla="*/ 9616 w 18423"/>
                <a:gd name="T81" fmla="*/ 197 h 812"/>
                <a:gd name="T82" fmla="*/ 9674 w 18423"/>
                <a:gd name="T83" fmla="*/ 256 h 812"/>
                <a:gd name="T84" fmla="*/ 10091 w 18423"/>
                <a:gd name="T85" fmla="*/ 414 h 812"/>
                <a:gd name="T86" fmla="*/ 10810 w 18423"/>
                <a:gd name="T87" fmla="*/ 498 h 812"/>
                <a:gd name="T88" fmla="*/ 11999 w 18423"/>
                <a:gd name="T89" fmla="*/ 542 h 812"/>
                <a:gd name="T90" fmla="*/ 12183 w 18423"/>
                <a:gd name="T91" fmla="*/ 546 h 812"/>
                <a:gd name="T92" fmla="*/ 14885 w 18423"/>
                <a:gd name="T93" fmla="*/ 521 h 812"/>
                <a:gd name="T94" fmla="*/ 15462 w 18423"/>
                <a:gd name="T95" fmla="*/ 504 h 812"/>
                <a:gd name="T96" fmla="*/ 15819 w 18423"/>
                <a:gd name="T97" fmla="*/ 493 h 812"/>
                <a:gd name="T98" fmla="*/ 18422 w 18423"/>
                <a:gd name="T99" fmla="*/ 433 h 812"/>
                <a:gd name="T100" fmla="*/ 18423 w 18423"/>
                <a:gd name="T101" fmla="*/ 434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23" h="812">
                  <a:moveTo>
                    <a:pt x="18423" y="434"/>
                  </a:moveTo>
                  <a:cubicBezTo>
                    <a:pt x="17556" y="442"/>
                    <a:pt x="16690" y="468"/>
                    <a:pt x="15823" y="494"/>
                  </a:cubicBezTo>
                  <a:cubicBezTo>
                    <a:pt x="15705" y="498"/>
                    <a:pt x="15586" y="502"/>
                    <a:pt x="15467" y="505"/>
                  </a:cubicBezTo>
                  <a:cubicBezTo>
                    <a:pt x="15274" y="511"/>
                    <a:pt x="15082" y="517"/>
                    <a:pt x="14890" y="523"/>
                  </a:cubicBezTo>
                  <a:cubicBezTo>
                    <a:pt x="13988" y="551"/>
                    <a:pt x="13089" y="568"/>
                    <a:pt x="12187" y="548"/>
                  </a:cubicBezTo>
                  <a:cubicBezTo>
                    <a:pt x="12126" y="547"/>
                    <a:pt x="12065" y="545"/>
                    <a:pt x="12003" y="544"/>
                  </a:cubicBezTo>
                  <a:cubicBezTo>
                    <a:pt x="11603" y="535"/>
                    <a:pt x="11202" y="526"/>
                    <a:pt x="10803" y="500"/>
                  </a:cubicBezTo>
                  <a:cubicBezTo>
                    <a:pt x="10558" y="484"/>
                    <a:pt x="10309" y="464"/>
                    <a:pt x="10069" y="414"/>
                  </a:cubicBezTo>
                  <a:cubicBezTo>
                    <a:pt x="9928" y="385"/>
                    <a:pt x="9756" y="353"/>
                    <a:pt x="9649" y="255"/>
                  </a:cubicBezTo>
                  <a:cubicBezTo>
                    <a:pt x="9630" y="237"/>
                    <a:pt x="9614" y="216"/>
                    <a:pt x="9591" y="196"/>
                  </a:cubicBezTo>
                  <a:cubicBezTo>
                    <a:pt x="9544" y="154"/>
                    <a:pt x="9490" y="126"/>
                    <a:pt x="9430" y="105"/>
                  </a:cubicBezTo>
                  <a:cubicBezTo>
                    <a:pt x="9253" y="45"/>
                    <a:pt x="9050" y="35"/>
                    <a:pt x="8863" y="23"/>
                  </a:cubicBezTo>
                  <a:cubicBezTo>
                    <a:pt x="8504" y="2"/>
                    <a:pt x="8140" y="12"/>
                    <a:pt x="7780" y="38"/>
                  </a:cubicBezTo>
                  <a:cubicBezTo>
                    <a:pt x="7392" y="66"/>
                    <a:pt x="7004" y="117"/>
                    <a:pt x="6625" y="203"/>
                  </a:cubicBezTo>
                  <a:cubicBezTo>
                    <a:pt x="6250" y="289"/>
                    <a:pt x="5883" y="412"/>
                    <a:pt x="5507" y="490"/>
                  </a:cubicBezTo>
                  <a:cubicBezTo>
                    <a:pt x="5093" y="576"/>
                    <a:pt x="4670" y="614"/>
                    <a:pt x="4248" y="649"/>
                  </a:cubicBezTo>
                  <a:cubicBezTo>
                    <a:pt x="3734" y="692"/>
                    <a:pt x="3220" y="733"/>
                    <a:pt x="2705" y="766"/>
                  </a:cubicBezTo>
                  <a:cubicBezTo>
                    <a:pt x="2697" y="766"/>
                    <a:pt x="2694" y="766"/>
                    <a:pt x="2687" y="767"/>
                  </a:cubicBezTo>
                  <a:cubicBezTo>
                    <a:pt x="2326" y="790"/>
                    <a:pt x="1964" y="812"/>
                    <a:pt x="1604" y="806"/>
                  </a:cubicBezTo>
                  <a:cubicBezTo>
                    <a:pt x="1416" y="803"/>
                    <a:pt x="1215" y="804"/>
                    <a:pt x="1031" y="756"/>
                  </a:cubicBezTo>
                  <a:cubicBezTo>
                    <a:pt x="973" y="741"/>
                    <a:pt x="919" y="719"/>
                    <a:pt x="878" y="673"/>
                  </a:cubicBezTo>
                  <a:cubicBezTo>
                    <a:pt x="877" y="672"/>
                    <a:pt x="876" y="671"/>
                    <a:pt x="874" y="669"/>
                  </a:cubicBezTo>
                  <a:cubicBezTo>
                    <a:pt x="871" y="665"/>
                    <a:pt x="867" y="662"/>
                    <a:pt x="864" y="658"/>
                  </a:cubicBezTo>
                  <a:cubicBezTo>
                    <a:pt x="818" y="605"/>
                    <a:pt x="754" y="582"/>
                    <a:pt x="688" y="565"/>
                  </a:cubicBezTo>
                  <a:cubicBezTo>
                    <a:pt x="470" y="512"/>
                    <a:pt x="227" y="519"/>
                    <a:pt x="0" y="517"/>
                  </a:cubicBezTo>
                  <a:cubicBezTo>
                    <a:pt x="0" y="516"/>
                    <a:pt x="1" y="516"/>
                    <a:pt x="1" y="515"/>
                  </a:cubicBezTo>
                  <a:cubicBezTo>
                    <a:pt x="232" y="517"/>
                    <a:pt x="477" y="511"/>
                    <a:pt x="703" y="565"/>
                  </a:cubicBezTo>
                  <a:cubicBezTo>
                    <a:pt x="771" y="581"/>
                    <a:pt x="835" y="605"/>
                    <a:pt x="882" y="658"/>
                  </a:cubicBezTo>
                  <a:cubicBezTo>
                    <a:pt x="885" y="661"/>
                    <a:pt x="889" y="665"/>
                    <a:pt x="892" y="669"/>
                  </a:cubicBezTo>
                  <a:cubicBezTo>
                    <a:pt x="894" y="670"/>
                    <a:pt x="894" y="671"/>
                    <a:pt x="896" y="673"/>
                  </a:cubicBezTo>
                  <a:cubicBezTo>
                    <a:pt x="936" y="718"/>
                    <a:pt x="989" y="740"/>
                    <a:pt x="1046" y="755"/>
                  </a:cubicBezTo>
                  <a:cubicBezTo>
                    <a:pt x="1226" y="803"/>
                    <a:pt x="1423" y="802"/>
                    <a:pt x="1607" y="804"/>
                  </a:cubicBezTo>
                  <a:cubicBezTo>
                    <a:pt x="1963" y="810"/>
                    <a:pt x="2321" y="788"/>
                    <a:pt x="2678" y="765"/>
                  </a:cubicBezTo>
                  <a:cubicBezTo>
                    <a:pt x="2685" y="765"/>
                    <a:pt x="2689" y="765"/>
                    <a:pt x="2696" y="764"/>
                  </a:cubicBezTo>
                  <a:cubicBezTo>
                    <a:pt x="3210" y="731"/>
                    <a:pt x="3724" y="691"/>
                    <a:pt x="4237" y="648"/>
                  </a:cubicBezTo>
                  <a:cubicBezTo>
                    <a:pt x="4660" y="612"/>
                    <a:pt x="5084" y="575"/>
                    <a:pt x="5499" y="489"/>
                  </a:cubicBezTo>
                  <a:cubicBezTo>
                    <a:pt x="5876" y="411"/>
                    <a:pt x="6244" y="288"/>
                    <a:pt x="6619" y="202"/>
                  </a:cubicBezTo>
                  <a:cubicBezTo>
                    <a:pt x="6999" y="116"/>
                    <a:pt x="7387" y="65"/>
                    <a:pt x="7775" y="36"/>
                  </a:cubicBezTo>
                  <a:cubicBezTo>
                    <a:pt x="8140" y="9"/>
                    <a:pt x="8509" y="0"/>
                    <a:pt x="8873" y="22"/>
                  </a:cubicBezTo>
                  <a:cubicBezTo>
                    <a:pt x="9065" y="33"/>
                    <a:pt x="9272" y="44"/>
                    <a:pt x="9453" y="105"/>
                  </a:cubicBezTo>
                  <a:cubicBezTo>
                    <a:pt x="9513" y="126"/>
                    <a:pt x="9568" y="154"/>
                    <a:pt x="9616" y="197"/>
                  </a:cubicBezTo>
                  <a:cubicBezTo>
                    <a:pt x="9638" y="217"/>
                    <a:pt x="9655" y="238"/>
                    <a:pt x="9674" y="256"/>
                  </a:cubicBezTo>
                  <a:cubicBezTo>
                    <a:pt x="9780" y="354"/>
                    <a:pt x="9952" y="385"/>
                    <a:pt x="10091" y="414"/>
                  </a:cubicBezTo>
                  <a:cubicBezTo>
                    <a:pt x="10326" y="463"/>
                    <a:pt x="10570" y="483"/>
                    <a:pt x="10810" y="498"/>
                  </a:cubicBezTo>
                  <a:cubicBezTo>
                    <a:pt x="11205" y="524"/>
                    <a:pt x="11602" y="533"/>
                    <a:pt x="11999" y="542"/>
                  </a:cubicBezTo>
                  <a:cubicBezTo>
                    <a:pt x="12060" y="543"/>
                    <a:pt x="12122" y="545"/>
                    <a:pt x="12183" y="546"/>
                  </a:cubicBezTo>
                  <a:cubicBezTo>
                    <a:pt x="13085" y="566"/>
                    <a:pt x="13984" y="549"/>
                    <a:pt x="14885" y="521"/>
                  </a:cubicBezTo>
                  <a:cubicBezTo>
                    <a:pt x="15077" y="515"/>
                    <a:pt x="15270" y="509"/>
                    <a:pt x="15462" y="504"/>
                  </a:cubicBezTo>
                  <a:cubicBezTo>
                    <a:pt x="15581" y="500"/>
                    <a:pt x="15700" y="496"/>
                    <a:pt x="15819" y="493"/>
                  </a:cubicBezTo>
                  <a:cubicBezTo>
                    <a:pt x="16687" y="466"/>
                    <a:pt x="17554" y="440"/>
                    <a:pt x="18422" y="433"/>
                  </a:cubicBezTo>
                  <a:cubicBezTo>
                    <a:pt x="18422" y="433"/>
                    <a:pt x="18423" y="434"/>
                    <a:pt x="18423" y="4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6" y="3858"/>
              <a:ext cx="5751" cy="258"/>
            </a:xfrm>
            <a:custGeom>
              <a:avLst/>
              <a:gdLst>
                <a:gd name="T0" fmla="*/ 18422 w 18422"/>
                <a:gd name="T1" fmla="*/ 447 h 827"/>
                <a:gd name="T2" fmla="*/ 15835 w 18422"/>
                <a:gd name="T3" fmla="*/ 507 h 827"/>
                <a:gd name="T4" fmla="*/ 15460 w 18422"/>
                <a:gd name="T5" fmla="*/ 519 h 827"/>
                <a:gd name="T6" fmla="*/ 14875 w 18422"/>
                <a:gd name="T7" fmla="*/ 537 h 827"/>
                <a:gd name="T8" fmla="*/ 12142 w 18422"/>
                <a:gd name="T9" fmla="*/ 559 h 827"/>
                <a:gd name="T10" fmla="*/ 11970 w 18422"/>
                <a:gd name="T11" fmla="*/ 555 h 827"/>
                <a:gd name="T12" fmla="*/ 10733 w 18422"/>
                <a:gd name="T13" fmla="*/ 508 h 827"/>
                <a:gd name="T14" fmla="*/ 9998 w 18422"/>
                <a:gd name="T15" fmla="*/ 422 h 827"/>
                <a:gd name="T16" fmla="*/ 9673 w 18422"/>
                <a:gd name="T17" fmla="*/ 265 h 827"/>
                <a:gd name="T18" fmla="*/ 9656 w 18422"/>
                <a:gd name="T19" fmla="*/ 203 h 827"/>
                <a:gd name="T20" fmla="*/ 9552 w 18422"/>
                <a:gd name="T21" fmla="*/ 109 h 827"/>
                <a:gd name="T22" fmla="*/ 9019 w 18422"/>
                <a:gd name="T23" fmla="*/ 24 h 827"/>
                <a:gd name="T24" fmla="*/ 7938 w 18422"/>
                <a:gd name="T25" fmla="*/ 37 h 827"/>
                <a:gd name="T26" fmla="*/ 6692 w 18422"/>
                <a:gd name="T27" fmla="*/ 209 h 827"/>
                <a:gd name="T28" fmla="*/ 5499 w 18422"/>
                <a:gd name="T29" fmla="*/ 504 h 827"/>
                <a:gd name="T30" fmla="*/ 4225 w 18422"/>
                <a:gd name="T31" fmla="*/ 665 h 827"/>
                <a:gd name="T32" fmla="*/ 2674 w 18422"/>
                <a:gd name="T33" fmla="*/ 783 h 827"/>
                <a:gd name="T34" fmla="*/ 1577 w 18422"/>
                <a:gd name="T35" fmla="*/ 822 h 827"/>
                <a:gd name="T36" fmla="*/ 1001 w 18422"/>
                <a:gd name="T37" fmla="*/ 772 h 827"/>
                <a:gd name="T38" fmla="*/ 864 w 18422"/>
                <a:gd name="T39" fmla="*/ 689 h 827"/>
                <a:gd name="T40" fmla="*/ 860 w 18422"/>
                <a:gd name="T41" fmla="*/ 683 h 827"/>
                <a:gd name="T42" fmla="*/ 851 w 18422"/>
                <a:gd name="T43" fmla="*/ 671 h 827"/>
                <a:gd name="T44" fmla="*/ 692 w 18422"/>
                <a:gd name="T45" fmla="*/ 577 h 827"/>
                <a:gd name="T46" fmla="*/ 0 w 18422"/>
                <a:gd name="T47" fmla="*/ 530 h 827"/>
                <a:gd name="T48" fmla="*/ 1 w 18422"/>
                <a:gd name="T49" fmla="*/ 528 h 827"/>
                <a:gd name="T50" fmla="*/ 707 w 18422"/>
                <a:gd name="T51" fmla="*/ 576 h 827"/>
                <a:gd name="T52" fmla="*/ 869 w 18422"/>
                <a:gd name="T53" fmla="*/ 671 h 827"/>
                <a:gd name="T54" fmla="*/ 878 w 18422"/>
                <a:gd name="T55" fmla="*/ 683 h 827"/>
                <a:gd name="T56" fmla="*/ 882 w 18422"/>
                <a:gd name="T57" fmla="*/ 689 h 827"/>
                <a:gd name="T58" fmla="*/ 1018 w 18422"/>
                <a:gd name="T59" fmla="*/ 771 h 827"/>
                <a:gd name="T60" fmla="*/ 1579 w 18422"/>
                <a:gd name="T61" fmla="*/ 821 h 827"/>
                <a:gd name="T62" fmla="*/ 2665 w 18422"/>
                <a:gd name="T63" fmla="*/ 781 h 827"/>
                <a:gd name="T64" fmla="*/ 4214 w 18422"/>
                <a:gd name="T65" fmla="*/ 664 h 827"/>
                <a:gd name="T66" fmla="*/ 5491 w 18422"/>
                <a:gd name="T67" fmla="*/ 503 h 827"/>
                <a:gd name="T68" fmla="*/ 6687 w 18422"/>
                <a:gd name="T69" fmla="*/ 208 h 827"/>
                <a:gd name="T70" fmla="*/ 7934 w 18422"/>
                <a:gd name="T71" fmla="*/ 36 h 827"/>
                <a:gd name="T72" fmla="*/ 9029 w 18422"/>
                <a:gd name="T73" fmla="*/ 22 h 827"/>
                <a:gd name="T74" fmla="*/ 9574 w 18422"/>
                <a:gd name="T75" fmla="*/ 109 h 827"/>
                <a:gd name="T76" fmla="*/ 9681 w 18422"/>
                <a:gd name="T77" fmla="*/ 204 h 827"/>
                <a:gd name="T78" fmla="*/ 9698 w 18422"/>
                <a:gd name="T79" fmla="*/ 266 h 827"/>
                <a:gd name="T80" fmla="*/ 10021 w 18422"/>
                <a:gd name="T81" fmla="*/ 422 h 827"/>
                <a:gd name="T82" fmla="*/ 10739 w 18422"/>
                <a:gd name="T83" fmla="*/ 506 h 827"/>
                <a:gd name="T84" fmla="*/ 11965 w 18422"/>
                <a:gd name="T85" fmla="*/ 553 h 827"/>
                <a:gd name="T86" fmla="*/ 12138 w 18422"/>
                <a:gd name="T87" fmla="*/ 557 h 827"/>
                <a:gd name="T88" fmla="*/ 14870 w 18422"/>
                <a:gd name="T89" fmla="*/ 535 h 827"/>
                <a:gd name="T90" fmla="*/ 15456 w 18422"/>
                <a:gd name="T91" fmla="*/ 517 h 827"/>
                <a:gd name="T92" fmla="*/ 15831 w 18422"/>
                <a:gd name="T93" fmla="*/ 505 h 827"/>
                <a:gd name="T94" fmla="*/ 18422 w 18422"/>
                <a:gd name="T95" fmla="*/ 445 h 827"/>
                <a:gd name="T96" fmla="*/ 18422 w 18422"/>
                <a:gd name="T97" fmla="*/ 44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422" h="827">
                  <a:moveTo>
                    <a:pt x="18422" y="447"/>
                  </a:moveTo>
                  <a:cubicBezTo>
                    <a:pt x="17560" y="454"/>
                    <a:pt x="16697" y="480"/>
                    <a:pt x="15835" y="507"/>
                  </a:cubicBezTo>
                  <a:cubicBezTo>
                    <a:pt x="15710" y="511"/>
                    <a:pt x="15585" y="515"/>
                    <a:pt x="15460" y="519"/>
                  </a:cubicBezTo>
                  <a:cubicBezTo>
                    <a:pt x="15265" y="525"/>
                    <a:pt x="15070" y="531"/>
                    <a:pt x="14875" y="537"/>
                  </a:cubicBezTo>
                  <a:cubicBezTo>
                    <a:pt x="13963" y="565"/>
                    <a:pt x="13054" y="582"/>
                    <a:pt x="12142" y="559"/>
                  </a:cubicBezTo>
                  <a:cubicBezTo>
                    <a:pt x="12085" y="558"/>
                    <a:pt x="12027" y="557"/>
                    <a:pt x="11970" y="555"/>
                  </a:cubicBezTo>
                  <a:cubicBezTo>
                    <a:pt x="11557" y="545"/>
                    <a:pt x="11144" y="534"/>
                    <a:pt x="10733" y="508"/>
                  </a:cubicBezTo>
                  <a:cubicBezTo>
                    <a:pt x="10488" y="492"/>
                    <a:pt x="10237" y="474"/>
                    <a:pt x="9998" y="422"/>
                  </a:cubicBezTo>
                  <a:cubicBezTo>
                    <a:pt x="9909" y="403"/>
                    <a:pt x="9702" y="380"/>
                    <a:pt x="9673" y="265"/>
                  </a:cubicBezTo>
                  <a:cubicBezTo>
                    <a:pt x="9668" y="245"/>
                    <a:pt x="9665" y="223"/>
                    <a:pt x="9656" y="203"/>
                  </a:cubicBezTo>
                  <a:cubicBezTo>
                    <a:pt x="9636" y="157"/>
                    <a:pt x="9599" y="129"/>
                    <a:pt x="9552" y="109"/>
                  </a:cubicBezTo>
                  <a:cubicBezTo>
                    <a:pt x="9390" y="40"/>
                    <a:pt x="9191" y="35"/>
                    <a:pt x="9019" y="24"/>
                  </a:cubicBezTo>
                  <a:cubicBezTo>
                    <a:pt x="8661" y="2"/>
                    <a:pt x="8297" y="12"/>
                    <a:pt x="7938" y="37"/>
                  </a:cubicBezTo>
                  <a:cubicBezTo>
                    <a:pt x="7520" y="67"/>
                    <a:pt x="7102" y="121"/>
                    <a:pt x="6692" y="209"/>
                  </a:cubicBezTo>
                  <a:cubicBezTo>
                    <a:pt x="6292" y="294"/>
                    <a:pt x="5899" y="421"/>
                    <a:pt x="5499" y="504"/>
                  </a:cubicBezTo>
                  <a:cubicBezTo>
                    <a:pt x="5079" y="591"/>
                    <a:pt x="4652" y="629"/>
                    <a:pt x="4225" y="665"/>
                  </a:cubicBezTo>
                  <a:cubicBezTo>
                    <a:pt x="3708" y="709"/>
                    <a:pt x="3191" y="750"/>
                    <a:pt x="2674" y="783"/>
                  </a:cubicBezTo>
                  <a:cubicBezTo>
                    <a:pt x="2308" y="806"/>
                    <a:pt x="1941" y="827"/>
                    <a:pt x="1577" y="822"/>
                  </a:cubicBezTo>
                  <a:cubicBezTo>
                    <a:pt x="1388" y="820"/>
                    <a:pt x="1185" y="820"/>
                    <a:pt x="1001" y="772"/>
                  </a:cubicBezTo>
                  <a:cubicBezTo>
                    <a:pt x="949" y="758"/>
                    <a:pt x="896" y="734"/>
                    <a:pt x="864" y="689"/>
                  </a:cubicBezTo>
                  <a:cubicBezTo>
                    <a:pt x="863" y="687"/>
                    <a:pt x="861" y="685"/>
                    <a:pt x="860" y="683"/>
                  </a:cubicBezTo>
                  <a:cubicBezTo>
                    <a:pt x="857" y="679"/>
                    <a:pt x="854" y="675"/>
                    <a:pt x="851" y="671"/>
                  </a:cubicBezTo>
                  <a:cubicBezTo>
                    <a:pt x="815" y="616"/>
                    <a:pt x="755" y="593"/>
                    <a:pt x="692" y="577"/>
                  </a:cubicBezTo>
                  <a:cubicBezTo>
                    <a:pt x="470" y="522"/>
                    <a:pt x="227" y="531"/>
                    <a:pt x="0" y="530"/>
                  </a:cubicBezTo>
                  <a:cubicBezTo>
                    <a:pt x="0" y="529"/>
                    <a:pt x="0" y="529"/>
                    <a:pt x="1" y="528"/>
                  </a:cubicBezTo>
                  <a:cubicBezTo>
                    <a:pt x="233" y="529"/>
                    <a:pt x="480" y="520"/>
                    <a:pt x="707" y="576"/>
                  </a:cubicBezTo>
                  <a:cubicBezTo>
                    <a:pt x="771" y="592"/>
                    <a:pt x="832" y="616"/>
                    <a:pt x="869" y="671"/>
                  </a:cubicBezTo>
                  <a:cubicBezTo>
                    <a:pt x="872" y="675"/>
                    <a:pt x="875" y="679"/>
                    <a:pt x="878" y="683"/>
                  </a:cubicBezTo>
                  <a:cubicBezTo>
                    <a:pt x="879" y="685"/>
                    <a:pt x="881" y="687"/>
                    <a:pt x="882" y="689"/>
                  </a:cubicBezTo>
                  <a:cubicBezTo>
                    <a:pt x="914" y="734"/>
                    <a:pt x="965" y="757"/>
                    <a:pt x="1018" y="771"/>
                  </a:cubicBezTo>
                  <a:cubicBezTo>
                    <a:pt x="1197" y="822"/>
                    <a:pt x="1396" y="818"/>
                    <a:pt x="1579" y="821"/>
                  </a:cubicBezTo>
                  <a:cubicBezTo>
                    <a:pt x="1940" y="825"/>
                    <a:pt x="2303" y="804"/>
                    <a:pt x="2665" y="781"/>
                  </a:cubicBezTo>
                  <a:cubicBezTo>
                    <a:pt x="3181" y="749"/>
                    <a:pt x="3698" y="707"/>
                    <a:pt x="4214" y="664"/>
                  </a:cubicBezTo>
                  <a:cubicBezTo>
                    <a:pt x="4642" y="627"/>
                    <a:pt x="5071" y="590"/>
                    <a:pt x="5491" y="503"/>
                  </a:cubicBezTo>
                  <a:cubicBezTo>
                    <a:pt x="5893" y="420"/>
                    <a:pt x="6286" y="293"/>
                    <a:pt x="6687" y="208"/>
                  </a:cubicBezTo>
                  <a:cubicBezTo>
                    <a:pt x="7097" y="120"/>
                    <a:pt x="7515" y="66"/>
                    <a:pt x="7934" y="36"/>
                  </a:cubicBezTo>
                  <a:cubicBezTo>
                    <a:pt x="8298" y="9"/>
                    <a:pt x="8666" y="0"/>
                    <a:pt x="9029" y="22"/>
                  </a:cubicBezTo>
                  <a:cubicBezTo>
                    <a:pt x="9207" y="33"/>
                    <a:pt x="9414" y="38"/>
                    <a:pt x="9574" y="109"/>
                  </a:cubicBezTo>
                  <a:cubicBezTo>
                    <a:pt x="9619" y="129"/>
                    <a:pt x="9660" y="157"/>
                    <a:pt x="9681" y="204"/>
                  </a:cubicBezTo>
                  <a:cubicBezTo>
                    <a:pt x="9690" y="224"/>
                    <a:pt x="9692" y="246"/>
                    <a:pt x="9698" y="266"/>
                  </a:cubicBezTo>
                  <a:cubicBezTo>
                    <a:pt x="9727" y="380"/>
                    <a:pt x="9933" y="403"/>
                    <a:pt x="10021" y="422"/>
                  </a:cubicBezTo>
                  <a:cubicBezTo>
                    <a:pt x="10255" y="473"/>
                    <a:pt x="10499" y="491"/>
                    <a:pt x="10739" y="506"/>
                  </a:cubicBezTo>
                  <a:cubicBezTo>
                    <a:pt x="11146" y="532"/>
                    <a:pt x="11556" y="543"/>
                    <a:pt x="11965" y="553"/>
                  </a:cubicBezTo>
                  <a:cubicBezTo>
                    <a:pt x="12023" y="554"/>
                    <a:pt x="12081" y="556"/>
                    <a:pt x="12138" y="557"/>
                  </a:cubicBezTo>
                  <a:cubicBezTo>
                    <a:pt x="13050" y="580"/>
                    <a:pt x="13959" y="564"/>
                    <a:pt x="14870" y="535"/>
                  </a:cubicBezTo>
                  <a:cubicBezTo>
                    <a:pt x="15065" y="529"/>
                    <a:pt x="15261" y="523"/>
                    <a:pt x="15456" y="517"/>
                  </a:cubicBezTo>
                  <a:cubicBezTo>
                    <a:pt x="15581" y="513"/>
                    <a:pt x="15706" y="509"/>
                    <a:pt x="15831" y="505"/>
                  </a:cubicBezTo>
                  <a:cubicBezTo>
                    <a:pt x="16694" y="478"/>
                    <a:pt x="17558" y="452"/>
                    <a:pt x="18422" y="445"/>
                  </a:cubicBezTo>
                  <a:cubicBezTo>
                    <a:pt x="18422" y="446"/>
                    <a:pt x="18422" y="447"/>
                    <a:pt x="18422" y="4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9"/>
            <p:cNvSpPr>
              <a:spLocks/>
            </p:cNvSpPr>
            <p:nvPr userDrawn="1"/>
          </p:nvSpPr>
          <p:spPr bwMode="auto">
            <a:xfrm>
              <a:off x="5" y="3830"/>
              <a:ext cx="5752" cy="261"/>
            </a:xfrm>
            <a:custGeom>
              <a:avLst/>
              <a:gdLst>
                <a:gd name="T0" fmla="*/ 18423 w 18423"/>
                <a:gd name="T1" fmla="*/ 462 h 835"/>
                <a:gd name="T2" fmla="*/ 15818 w 18423"/>
                <a:gd name="T3" fmla="*/ 522 h 835"/>
                <a:gd name="T4" fmla="*/ 15482 w 18423"/>
                <a:gd name="T5" fmla="*/ 532 h 835"/>
                <a:gd name="T6" fmla="*/ 14914 w 18423"/>
                <a:gd name="T7" fmla="*/ 550 h 835"/>
                <a:gd name="T8" fmla="*/ 12228 w 18423"/>
                <a:gd name="T9" fmla="*/ 574 h 835"/>
                <a:gd name="T10" fmla="*/ 12038 w 18423"/>
                <a:gd name="T11" fmla="*/ 570 h 835"/>
                <a:gd name="T12" fmla="*/ 10801 w 18423"/>
                <a:gd name="T13" fmla="*/ 520 h 835"/>
                <a:gd name="T14" fmla="*/ 10074 w 18423"/>
                <a:gd name="T15" fmla="*/ 436 h 835"/>
                <a:gd name="T16" fmla="*/ 9763 w 18423"/>
                <a:gd name="T17" fmla="*/ 274 h 835"/>
                <a:gd name="T18" fmla="*/ 9742 w 18423"/>
                <a:gd name="T19" fmla="*/ 210 h 835"/>
                <a:gd name="T20" fmla="*/ 9742 w 18423"/>
                <a:gd name="T21" fmla="*/ 209 h 835"/>
                <a:gd name="T22" fmla="*/ 9638 w 18423"/>
                <a:gd name="T23" fmla="*/ 113 h 835"/>
                <a:gd name="T24" fmla="*/ 9141 w 18423"/>
                <a:gd name="T25" fmla="*/ 27 h 835"/>
                <a:gd name="T26" fmla="*/ 8069 w 18423"/>
                <a:gd name="T27" fmla="*/ 43 h 835"/>
                <a:gd name="T28" fmla="*/ 6769 w 18423"/>
                <a:gd name="T29" fmla="*/ 219 h 835"/>
                <a:gd name="T30" fmla="*/ 5512 w 18423"/>
                <a:gd name="T31" fmla="*/ 515 h 835"/>
                <a:gd name="T32" fmla="*/ 4287 w 18423"/>
                <a:gd name="T33" fmla="*/ 674 h 835"/>
                <a:gd name="T34" fmla="*/ 2762 w 18423"/>
                <a:gd name="T35" fmla="*/ 790 h 835"/>
                <a:gd name="T36" fmla="*/ 1657 w 18423"/>
                <a:gd name="T37" fmla="*/ 830 h 835"/>
                <a:gd name="T38" fmla="*/ 1077 w 18423"/>
                <a:gd name="T39" fmla="*/ 780 h 835"/>
                <a:gd name="T40" fmla="*/ 909 w 18423"/>
                <a:gd name="T41" fmla="*/ 698 h 835"/>
                <a:gd name="T42" fmla="*/ 901 w 18423"/>
                <a:gd name="T43" fmla="*/ 691 h 835"/>
                <a:gd name="T44" fmla="*/ 886 w 18423"/>
                <a:gd name="T45" fmla="*/ 678 h 835"/>
                <a:gd name="T46" fmla="*/ 693 w 18423"/>
                <a:gd name="T47" fmla="*/ 585 h 835"/>
                <a:gd name="T48" fmla="*/ 0 w 18423"/>
                <a:gd name="T49" fmla="*/ 538 h 835"/>
                <a:gd name="T50" fmla="*/ 1 w 18423"/>
                <a:gd name="T51" fmla="*/ 536 h 835"/>
                <a:gd name="T52" fmla="*/ 709 w 18423"/>
                <a:gd name="T53" fmla="*/ 584 h 835"/>
                <a:gd name="T54" fmla="*/ 904 w 18423"/>
                <a:gd name="T55" fmla="*/ 677 h 835"/>
                <a:gd name="T56" fmla="*/ 919 w 18423"/>
                <a:gd name="T57" fmla="*/ 691 h 835"/>
                <a:gd name="T58" fmla="*/ 927 w 18423"/>
                <a:gd name="T59" fmla="*/ 698 h 835"/>
                <a:gd name="T60" fmla="*/ 1094 w 18423"/>
                <a:gd name="T61" fmla="*/ 780 h 835"/>
                <a:gd name="T62" fmla="*/ 1659 w 18423"/>
                <a:gd name="T63" fmla="*/ 828 h 835"/>
                <a:gd name="T64" fmla="*/ 2753 w 18423"/>
                <a:gd name="T65" fmla="*/ 789 h 835"/>
                <a:gd name="T66" fmla="*/ 4276 w 18423"/>
                <a:gd name="T67" fmla="*/ 672 h 835"/>
                <a:gd name="T68" fmla="*/ 5504 w 18423"/>
                <a:gd name="T69" fmla="*/ 514 h 835"/>
                <a:gd name="T70" fmla="*/ 6764 w 18423"/>
                <a:gd name="T71" fmla="*/ 218 h 835"/>
                <a:gd name="T72" fmla="*/ 8065 w 18423"/>
                <a:gd name="T73" fmla="*/ 41 h 835"/>
                <a:gd name="T74" fmla="*/ 9152 w 18423"/>
                <a:gd name="T75" fmla="*/ 25 h 835"/>
                <a:gd name="T76" fmla="*/ 9659 w 18423"/>
                <a:gd name="T77" fmla="*/ 112 h 835"/>
                <a:gd name="T78" fmla="*/ 9765 w 18423"/>
                <a:gd name="T79" fmla="*/ 210 h 835"/>
                <a:gd name="T80" fmla="*/ 9766 w 18423"/>
                <a:gd name="T81" fmla="*/ 211 h 835"/>
                <a:gd name="T82" fmla="*/ 9788 w 18423"/>
                <a:gd name="T83" fmla="*/ 275 h 835"/>
                <a:gd name="T84" fmla="*/ 10098 w 18423"/>
                <a:gd name="T85" fmla="*/ 436 h 835"/>
                <a:gd name="T86" fmla="*/ 10808 w 18423"/>
                <a:gd name="T87" fmla="*/ 519 h 835"/>
                <a:gd name="T88" fmla="*/ 12033 w 18423"/>
                <a:gd name="T89" fmla="*/ 568 h 835"/>
                <a:gd name="T90" fmla="*/ 12224 w 18423"/>
                <a:gd name="T91" fmla="*/ 572 h 835"/>
                <a:gd name="T92" fmla="*/ 14909 w 18423"/>
                <a:gd name="T93" fmla="*/ 548 h 835"/>
                <a:gd name="T94" fmla="*/ 15477 w 18423"/>
                <a:gd name="T95" fmla="*/ 531 h 835"/>
                <a:gd name="T96" fmla="*/ 15814 w 18423"/>
                <a:gd name="T97" fmla="*/ 520 h 835"/>
                <a:gd name="T98" fmla="*/ 18423 w 18423"/>
                <a:gd name="T99" fmla="*/ 460 h 835"/>
                <a:gd name="T100" fmla="*/ 18423 w 18423"/>
                <a:gd name="T101" fmla="*/ 46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23" h="835">
                  <a:moveTo>
                    <a:pt x="18423" y="462"/>
                  </a:moveTo>
                  <a:cubicBezTo>
                    <a:pt x="17555" y="469"/>
                    <a:pt x="16686" y="495"/>
                    <a:pt x="15818" y="522"/>
                  </a:cubicBezTo>
                  <a:cubicBezTo>
                    <a:pt x="15706" y="525"/>
                    <a:pt x="15594" y="529"/>
                    <a:pt x="15482" y="532"/>
                  </a:cubicBezTo>
                  <a:cubicBezTo>
                    <a:pt x="15292" y="538"/>
                    <a:pt x="15103" y="544"/>
                    <a:pt x="14914" y="550"/>
                  </a:cubicBezTo>
                  <a:cubicBezTo>
                    <a:pt x="14018" y="578"/>
                    <a:pt x="13124" y="597"/>
                    <a:pt x="12228" y="574"/>
                  </a:cubicBezTo>
                  <a:cubicBezTo>
                    <a:pt x="12164" y="573"/>
                    <a:pt x="12101" y="571"/>
                    <a:pt x="12038" y="570"/>
                  </a:cubicBezTo>
                  <a:cubicBezTo>
                    <a:pt x="11625" y="559"/>
                    <a:pt x="11212" y="547"/>
                    <a:pt x="10801" y="520"/>
                  </a:cubicBezTo>
                  <a:cubicBezTo>
                    <a:pt x="10559" y="504"/>
                    <a:pt x="10310" y="488"/>
                    <a:pt x="10074" y="436"/>
                  </a:cubicBezTo>
                  <a:cubicBezTo>
                    <a:pt x="9979" y="415"/>
                    <a:pt x="9799" y="390"/>
                    <a:pt x="9763" y="274"/>
                  </a:cubicBezTo>
                  <a:cubicBezTo>
                    <a:pt x="9757" y="254"/>
                    <a:pt x="9753" y="232"/>
                    <a:pt x="9742" y="210"/>
                  </a:cubicBezTo>
                  <a:cubicBezTo>
                    <a:pt x="9742" y="210"/>
                    <a:pt x="9742" y="209"/>
                    <a:pt x="9742" y="209"/>
                  </a:cubicBezTo>
                  <a:cubicBezTo>
                    <a:pt x="9721" y="162"/>
                    <a:pt x="9685" y="134"/>
                    <a:pt x="9638" y="113"/>
                  </a:cubicBezTo>
                  <a:cubicBezTo>
                    <a:pt x="9488" y="44"/>
                    <a:pt x="9301" y="37"/>
                    <a:pt x="9141" y="27"/>
                  </a:cubicBezTo>
                  <a:cubicBezTo>
                    <a:pt x="8786" y="3"/>
                    <a:pt x="8425" y="16"/>
                    <a:pt x="8069" y="43"/>
                  </a:cubicBezTo>
                  <a:cubicBezTo>
                    <a:pt x="7633" y="75"/>
                    <a:pt x="7198" y="133"/>
                    <a:pt x="6769" y="219"/>
                  </a:cubicBezTo>
                  <a:cubicBezTo>
                    <a:pt x="6347" y="304"/>
                    <a:pt x="5932" y="424"/>
                    <a:pt x="5512" y="515"/>
                  </a:cubicBezTo>
                  <a:cubicBezTo>
                    <a:pt x="5109" y="601"/>
                    <a:pt x="4698" y="639"/>
                    <a:pt x="4287" y="674"/>
                  </a:cubicBezTo>
                  <a:cubicBezTo>
                    <a:pt x="3779" y="717"/>
                    <a:pt x="3271" y="758"/>
                    <a:pt x="2762" y="790"/>
                  </a:cubicBezTo>
                  <a:cubicBezTo>
                    <a:pt x="2394" y="813"/>
                    <a:pt x="2024" y="835"/>
                    <a:pt x="1657" y="830"/>
                  </a:cubicBezTo>
                  <a:cubicBezTo>
                    <a:pt x="1465" y="828"/>
                    <a:pt x="1260" y="829"/>
                    <a:pt x="1077" y="780"/>
                  </a:cubicBezTo>
                  <a:cubicBezTo>
                    <a:pt x="1016" y="764"/>
                    <a:pt x="958" y="741"/>
                    <a:pt x="909" y="698"/>
                  </a:cubicBezTo>
                  <a:cubicBezTo>
                    <a:pt x="907" y="696"/>
                    <a:pt x="904" y="693"/>
                    <a:pt x="901" y="691"/>
                  </a:cubicBezTo>
                  <a:cubicBezTo>
                    <a:pt x="896" y="687"/>
                    <a:pt x="891" y="682"/>
                    <a:pt x="886" y="678"/>
                  </a:cubicBezTo>
                  <a:cubicBezTo>
                    <a:pt x="832" y="627"/>
                    <a:pt x="765" y="601"/>
                    <a:pt x="693" y="585"/>
                  </a:cubicBezTo>
                  <a:cubicBezTo>
                    <a:pt x="469" y="534"/>
                    <a:pt x="229" y="539"/>
                    <a:pt x="0" y="538"/>
                  </a:cubicBezTo>
                  <a:cubicBezTo>
                    <a:pt x="1" y="537"/>
                    <a:pt x="1" y="537"/>
                    <a:pt x="1" y="536"/>
                  </a:cubicBezTo>
                  <a:cubicBezTo>
                    <a:pt x="235" y="537"/>
                    <a:pt x="484" y="531"/>
                    <a:pt x="709" y="584"/>
                  </a:cubicBezTo>
                  <a:cubicBezTo>
                    <a:pt x="781" y="601"/>
                    <a:pt x="849" y="626"/>
                    <a:pt x="904" y="677"/>
                  </a:cubicBezTo>
                  <a:cubicBezTo>
                    <a:pt x="909" y="682"/>
                    <a:pt x="914" y="686"/>
                    <a:pt x="919" y="691"/>
                  </a:cubicBezTo>
                  <a:cubicBezTo>
                    <a:pt x="922" y="693"/>
                    <a:pt x="925" y="695"/>
                    <a:pt x="927" y="698"/>
                  </a:cubicBezTo>
                  <a:cubicBezTo>
                    <a:pt x="975" y="741"/>
                    <a:pt x="1033" y="763"/>
                    <a:pt x="1094" y="780"/>
                  </a:cubicBezTo>
                  <a:cubicBezTo>
                    <a:pt x="1272" y="827"/>
                    <a:pt x="1473" y="826"/>
                    <a:pt x="1659" y="828"/>
                  </a:cubicBezTo>
                  <a:cubicBezTo>
                    <a:pt x="2023" y="833"/>
                    <a:pt x="2389" y="812"/>
                    <a:pt x="2753" y="789"/>
                  </a:cubicBezTo>
                  <a:cubicBezTo>
                    <a:pt x="3261" y="756"/>
                    <a:pt x="3769" y="715"/>
                    <a:pt x="4276" y="672"/>
                  </a:cubicBezTo>
                  <a:cubicBezTo>
                    <a:pt x="4688" y="637"/>
                    <a:pt x="5100" y="600"/>
                    <a:pt x="5504" y="514"/>
                  </a:cubicBezTo>
                  <a:cubicBezTo>
                    <a:pt x="5926" y="424"/>
                    <a:pt x="6341" y="304"/>
                    <a:pt x="6764" y="218"/>
                  </a:cubicBezTo>
                  <a:cubicBezTo>
                    <a:pt x="7193" y="132"/>
                    <a:pt x="7629" y="73"/>
                    <a:pt x="8065" y="41"/>
                  </a:cubicBezTo>
                  <a:cubicBezTo>
                    <a:pt x="8426" y="14"/>
                    <a:pt x="8792" y="0"/>
                    <a:pt x="9152" y="25"/>
                  </a:cubicBezTo>
                  <a:cubicBezTo>
                    <a:pt x="9315" y="36"/>
                    <a:pt x="9506" y="43"/>
                    <a:pt x="9659" y="112"/>
                  </a:cubicBezTo>
                  <a:cubicBezTo>
                    <a:pt x="9707" y="133"/>
                    <a:pt x="9744" y="162"/>
                    <a:pt x="9765" y="210"/>
                  </a:cubicBezTo>
                  <a:cubicBezTo>
                    <a:pt x="9766" y="210"/>
                    <a:pt x="9766" y="210"/>
                    <a:pt x="9766" y="211"/>
                  </a:cubicBezTo>
                  <a:cubicBezTo>
                    <a:pt x="9778" y="232"/>
                    <a:pt x="9781" y="254"/>
                    <a:pt x="9788" y="275"/>
                  </a:cubicBezTo>
                  <a:cubicBezTo>
                    <a:pt x="9824" y="390"/>
                    <a:pt x="10002" y="415"/>
                    <a:pt x="10098" y="436"/>
                  </a:cubicBezTo>
                  <a:cubicBezTo>
                    <a:pt x="10329" y="487"/>
                    <a:pt x="10572" y="503"/>
                    <a:pt x="10808" y="519"/>
                  </a:cubicBezTo>
                  <a:cubicBezTo>
                    <a:pt x="11215" y="545"/>
                    <a:pt x="11625" y="557"/>
                    <a:pt x="12033" y="568"/>
                  </a:cubicBezTo>
                  <a:cubicBezTo>
                    <a:pt x="12097" y="569"/>
                    <a:pt x="12160" y="571"/>
                    <a:pt x="12224" y="572"/>
                  </a:cubicBezTo>
                  <a:cubicBezTo>
                    <a:pt x="13120" y="595"/>
                    <a:pt x="14013" y="576"/>
                    <a:pt x="14909" y="548"/>
                  </a:cubicBezTo>
                  <a:cubicBezTo>
                    <a:pt x="15099" y="542"/>
                    <a:pt x="15288" y="536"/>
                    <a:pt x="15477" y="531"/>
                  </a:cubicBezTo>
                  <a:cubicBezTo>
                    <a:pt x="15589" y="527"/>
                    <a:pt x="15702" y="524"/>
                    <a:pt x="15814" y="520"/>
                  </a:cubicBezTo>
                  <a:cubicBezTo>
                    <a:pt x="16683" y="493"/>
                    <a:pt x="17553" y="467"/>
                    <a:pt x="18423" y="460"/>
                  </a:cubicBezTo>
                  <a:cubicBezTo>
                    <a:pt x="18423" y="461"/>
                    <a:pt x="18423" y="461"/>
                    <a:pt x="18423" y="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"/>
            <p:cNvSpPr>
              <a:spLocks/>
            </p:cNvSpPr>
            <p:nvPr userDrawn="1"/>
          </p:nvSpPr>
          <p:spPr bwMode="auto">
            <a:xfrm>
              <a:off x="5" y="3802"/>
              <a:ext cx="5752" cy="261"/>
            </a:xfrm>
            <a:custGeom>
              <a:avLst/>
              <a:gdLst>
                <a:gd name="T0" fmla="*/ 18423 w 18423"/>
                <a:gd name="T1" fmla="*/ 477 h 837"/>
                <a:gd name="T2" fmla="*/ 15827 w 18423"/>
                <a:gd name="T3" fmla="*/ 536 h 837"/>
                <a:gd name="T4" fmla="*/ 15531 w 18423"/>
                <a:gd name="T5" fmla="*/ 545 h 837"/>
                <a:gd name="T6" fmla="*/ 14985 w 18423"/>
                <a:gd name="T7" fmla="*/ 562 h 837"/>
                <a:gd name="T8" fmla="*/ 12385 w 18423"/>
                <a:gd name="T9" fmla="*/ 591 h 837"/>
                <a:gd name="T10" fmla="*/ 12196 w 18423"/>
                <a:gd name="T11" fmla="*/ 587 h 837"/>
                <a:gd name="T12" fmla="*/ 10983 w 18423"/>
                <a:gd name="T13" fmla="*/ 538 h 837"/>
                <a:gd name="T14" fmla="*/ 10257 w 18423"/>
                <a:gd name="T15" fmla="*/ 450 h 837"/>
                <a:gd name="T16" fmla="*/ 9905 w 18423"/>
                <a:gd name="T17" fmla="*/ 282 h 837"/>
                <a:gd name="T18" fmla="*/ 9863 w 18423"/>
                <a:gd name="T19" fmla="*/ 215 h 837"/>
                <a:gd name="T20" fmla="*/ 9862 w 18423"/>
                <a:gd name="T21" fmla="*/ 214 h 837"/>
                <a:gd name="T22" fmla="*/ 9248 w 18423"/>
                <a:gd name="T23" fmla="*/ 27 h 837"/>
                <a:gd name="T24" fmla="*/ 8204 w 18423"/>
                <a:gd name="T25" fmla="*/ 46 h 837"/>
                <a:gd name="T26" fmla="*/ 6873 w 18423"/>
                <a:gd name="T27" fmla="*/ 226 h 837"/>
                <a:gd name="T28" fmla="*/ 5547 w 18423"/>
                <a:gd name="T29" fmla="*/ 520 h 837"/>
                <a:gd name="T30" fmla="*/ 4391 w 18423"/>
                <a:gd name="T31" fmla="*/ 678 h 837"/>
                <a:gd name="T32" fmla="*/ 2915 w 18423"/>
                <a:gd name="T33" fmla="*/ 791 h 837"/>
                <a:gd name="T34" fmla="*/ 1818 w 18423"/>
                <a:gd name="T35" fmla="*/ 831 h 837"/>
                <a:gd name="T36" fmla="*/ 999 w 18423"/>
                <a:gd name="T37" fmla="*/ 699 h 837"/>
                <a:gd name="T38" fmla="*/ 986 w 18423"/>
                <a:gd name="T39" fmla="*/ 692 h 837"/>
                <a:gd name="T40" fmla="*/ 961 w 18423"/>
                <a:gd name="T41" fmla="*/ 678 h 837"/>
                <a:gd name="T42" fmla="*/ 0 w 18423"/>
                <a:gd name="T43" fmla="*/ 538 h 837"/>
                <a:gd name="T44" fmla="*/ 1 w 18423"/>
                <a:gd name="T45" fmla="*/ 537 h 837"/>
                <a:gd name="T46" fmla="*/ 979 w 18423"/>
                <a:gd name="T47" fmla="*/ 677 h 837"/>
                <a:gd name="T48" fmla="*/ 1003 w 18423"/>
                <a:gd name="T49" fmla="*/ 691 h 837"/>
                <a:gd name="T50" fmla="*/ 1016 w 18423"/>
                <a:gd name="T51" fmla="*/ 699 h 837"/>
                <a:gd name="T52" fmla="*/ 1821 w 18423"/>
                <a:gd name="T53" fmla="*/ 829 h 837"/>
                <a:gd name="T54" fmla="*/ 2906 w 18423"/>
                <a:gd name="T55" fmla="*/ 789 h 837"/>
                <a:gd name="T56" fmla="*/ 4380 w 18423"/>
                <a:gd name="T57" fmla="*/ 677 h 837"/>
                <a:gd name="T58" fmla="*/ 5539 w 18423"/>
                <a:gd name="T59" fmla="*/ 519 h 837"/>
                <a:gd name="T60" fmla="*/ 6867 w 18423"/>
                <a:gd name="T61" fmla="*/ 226 h 837"/>
                <a:gd name="T62" fmla="*/ 8201 w 18423"/>
                <a:gd name="T63" fmla="*/ 45 h 837"/>
                <a:gd name="T64" fmla="*/ 9258 w 18423"/>
                <a:gd name="T65" fmla="*/ 25 h 837"/>
                <a:gd name="T66" fmla="*/ 9885 w 18423"/>
                <a:gd name="T67" fmla="*/ 214 h 837"/>
                <a:gd name="T68" fmla="*/ 9886 w 18423"/>
                <a:gd name="T69" fmla="*/ 215 h 837"/>
                <a:gd name="T70" fmla="*/ 9929 w 18423"/>
                <a:gd name="T71" fmla="*/ 283 h 837"/>
                <a:gd name="T72" fmla="*/ 10280 w 18423"/>
                <a:gd name="T73" fmla="*/ 451 h 837"/>
                <a:gd name="T74" fmla="*/ 10990 w 18423"/>
                <a:gd name="T75" fmla="*/ 536 h 837"/>
                <a:gd name="T76" fmla="*/ 12192 w 18423"/>
                <a:gd name="T77" fmla="*/ 585 h 837"/>
                <a:gd name="T78" fmla="*/ 12381 w 18423"/>
                <a:gd name="T79" fmla="*/ 589 h 837"/>
                <a:gd name="T80" fmla="*/ 14980 w 18423"/>
                <a:gd name="T81" fmla="*/ 560 h 837"/>
                <a:gd name="T82" fmla="*/ 15526 w 18423"/>
                <a:gd name="T83" fmla="*/ 543 h 837"/>
                <a:gd name="T84" fmla="*/ 15822 w 18423"/>
                <a:gd name="T85" fmla="*/ 534 h 837"/>
                <a:gd name="T86" fmla="*/ 18422 w 18423"/>
                <a:gd name="T87" fmla="*/ 475 h 837"/>
                <a:gd name="T88" fmla="*/ 18423 w 18423"/>
                <a:gd name="T89" fmla="*/ 47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3" h="837">
                  <a:moveTo>
                    <a:pt x="18423" y="477"/>
                  </a:moveTo>
                  <a:cubicBezTo>
                    <a:pt x="17557" y="484"/>
                    <a:pt x="16692" y="510"/>
                    <a:pt x="15827" y="536"/>
                  </a:cubicBezTo>
                  <a:cubicBezTo>
                    <a:pt x="15728" y="539"/>
                    <a:pt x="15629" y="542"/>
                    <a:pt x="15531" y="545"/>
                  </a:cubicBezTo>
                  <a:cubicBezTo>
                    <a:pt x="15349" y="551"/>
                    <a:pt x="15167" y="556"/>
                    <a:pt x="14985" y="562"/>
                  </a:cubicBezTo>
                  <a:cubicBezTo>
                    <a:pt x="14118" y="588"/>
                    <a:pt x="13253" y="612"/>
                    <a:pt x="12385" y="591"/>
                  </a:cubicBezTo>
                  <a:cubicBezTo>
                    <a:pt x="12322" y="590"/>
                    <a:pt x="12259" y="588"/>
                    <a:pt x="12196" y="587"/>
                  </a:cubicBezTo>
                  <a:cubicBezTo>
                    <a:pt x="11792" y="576"/>
                    <a:pt x="11386" y="565"/>
                    <a:pt x="10983" y="538"/>
                  </a:cubicBezTo>
                  <a:cubicBezTo>
                    <a:pt x="10741" y="521"/>
                    <a:pt x="10493" y="503"/>
                    <a:pt x="10257" y="450"/>
                  </a:cubicBezTo>
                  <a:cubicBezTo>
                    <a:pt x="10139" y="424"/>
                    <a:pt x="9976" y="395"/>
                    <a:pt x="9905" y="282"/>
                  </a:cubicBezTo>
                  <a:cubicBezTo>
                    <a:pt x="9891" y="260"/>
                    <a:pt x="9880" y="237"/>
                    <a:pt x="9863" y="215"/>
                  </a:cubicBezTo>
                  <a:cubicBezTo>
                    <a:pt x="9862" y="214"/>
                    <a:pt x="9862" y="214"/>
                    <a:pt x="9862" y="214"/>
                  </a:cubicBezTo>
                  <a:cubicBezTo>
                    <a:pt x="9734" y="40"/>
                    <a:pt x="9437" y="40"/>
                    <a:pt x="9248" y="27"/>
                  </a:cubicBezTo>
                  <a:cubicBezTo>
                    <a:pt x="8903" y="3"/>
                    <a:pt x="8551" y="19"/>
                    <a:pt x="8204" y="46"/>
                  </a:cubicBezTo>
                  <a:cubicBezTo>
                    <a:pt x="7758" y="81"/>
                    <a:pt x="7313" y="142"/>
                    <a:pt x="6873" y="226"/>
                  </a:cubicBezTo>
                  <a:cubicBezTo>
                    <a:pt x="6428" y="311"/>
                    <a:pt x="5990" y="426"/>
                    <a:pt x="5547" y="520"/>
                  </a:cubicBezTo>
                  <a:cubicBezTo>
                    <a:pt x="5165" y="601"/>
                    <a:pt x="4780" y="645"/>
                    <a:pt x="4391" y="678"/>
                  </a:cubicBezTo>
                  <a:cubicBezTo>
                    <a:pt x="3899" y="720"/>
                    <a:pt x="3407" y="760"/>
                    <a:pt x="2915" y="791"/>
                  </a:cubicBezTo>
                  <a:cubicBezTo>
                    <a:pt x="2550" y="814"/>
                    <a:pt x="2183" y="835"/>
                    <a:pt x="1818" y="831"/>
                  </a:cubicBezTo>
                  <a:cubicBezTo>
                    <a:pt x="1553" y="828"/>
                    <a:pt x="1237" y="837"/>
                    <a:pt x="999" y="699"/>
                  </a:cubicBezTo>
                  <a:cubicBezTo>
                    <a:pt x="994" y="697"/>
                    <a:pt x="990" y="694"/>
                    <a:pt x="986" y="692"/>
                  </a:cubicBezTo>
                  <a:cubicBezTo>
                    <a:pt x="978" y="687"/>
                    <a:pt x="970" y="683"/>
                    <a:pt x="961" y="678"/>
                  </a:cubicBezTo>
                  <a:cubicBezTo>
                    <a:pt x="687" y="514"/>
                    <a:pt x="306" y="540"/>
                    <a:pt x="0" y="538"/>
                  </a:cubicBezTo>
                  <a:cubicBezTo>
                    <a:pt x="0" y="538"/>
                    <a:pt x="0" y="537"/>
                    <a:pt x="1" y="537"/>
                  </a:cubicBezTo>
                  <a:cubicBezTo>
                    <a:pt x="312" y="538"/>
                    <a:pt x="700" y="511"/>
                    <a:pt x="979" y="677"/>
                  </a:cubicBezTo>
                  <a:cubicBezTo>
                    <a:pt x="987" y="682"/>
                    <a:pt x="995" y="687"/>
                    <a:pt x="1003" y="691"/>
                  </a:cubicBezTo>
                  <a:cubicBezTo>
                    <a:pt x="1008" y="694"/>
                    <a:pt x="1012" y="696"/>
                    <a:pt x="1016" y="699"/>
                  </a:cubicBezTo>
                  <a:cubicBezTo>
                    <a:pt x="1250" y="834"/>
                    <a:pt x="1561" y="826"/>
                    <a:pt x="1821" y="829"/>
                  </a:cubicBezTo>
                  <a:cubicBezTo>
                    <a:pt x="2182" y="833"/>
                    <a:pt x="2545" y="812"/>
                    <a:pt x="2906" y="789"/>
                  </a:cubicBezTo>
                  <a:cubicBezTo>
                    <a:pt x="3398" y="758"/>
                    <a:pt x="3889" y="719"/>
                    <a:pt x="4380" y="677"/>
                  </a:cubicBezTo>
                  <a:cubicBezTo>
                    <a:pt x="4770" y="643"/>
                    <a:pt x="5156" y="600"/>
                    <a:pt x="5539" y="519"/>
                  </a:cubicBezTo>
                  <a:cubicBezTo>
                    <a:pt x="5983" y="426"/>
                    <a:pt x="6422" y="311"/>
                    <a:pt x="6867" y="226"/>
                  </a:cubicBezTo>
                  <a:cubicBezTo>
                    <a:pt x="7308" y="141"/>
                    <a:pt x="7754" y="80"/>
                    <a:pt x="8201" y="45"/>
                  </a:cubicBezTo>
                  <a:cubicBezTo>
                    <a:pt x="8552" y="17"/>
                    <a:pt x="8909" y="0"/>
                    <a:pt x="9258" y="25"/>
                  </a:cubicBezTo>
                  <a:cubicBezTo>
                    <a:pt x="9451" y="39"/>
                    <a:pt x="9754" y="38"/>
                    <a:pt x="9885" y="214"/>
                  </a:cubicBezTo>
                  <a:cubicBezTo>
                    <a:pt x="9885" y="215"/>
                    <a:pt x="9885" y="215"/>
                    <a:pt x="9886" y="215"/>
                  </a:cubicBezTo>
                  <a:cubicBezTo>
                    <a:pt x="9904" y="238"/>
                    <a:pt x="9915" y="261"/>
                    <a:pt x="9929" y="283"/>
                  </a:cubicBezTo>
                  <a:cubicBezTo>
                    <a:pt x="10001" y="395"/>
                    <a:pt x="10162" y="424"/>
                    <a:pt x="10280" y="451"/>
                  </a:cubicBezTo>
                  <a:cubicBezTo>
                    <a:pt x="10511" y="502"/>
                    <a:pt x="10753" y="520"/>
                    <a:pt x="10990" y="536"/>
                  </a:cubicBezTo>
                  <a:cubicBezTo>
                    <a:pt x="11389" y="563"/>
                    <a:pt x="11791" y="574"/>
                    <a:pt x="12192" y="585"/>
                  </a:cubicBezTo>
                  <a:cubicBezTo>
                    <a:pt x="12255" y="586"/>
                    <a:pt x="12318" y="588"/>
                    <a:pt x="12381" y="589"/>
                  </a:cubicBezTo>
                  <a:cubicBezTo>
                    <a:pt x="13249" y="610"/>
                    <a:pt x="14113" y="587"/>
                    <a:pt x="14980" y="560"/>
                  </a:cubicBezTo>
                  <a:cubicBezTo>
                    <a:pt x="15162" y="554"/>
                    <a:pt x="15344" y="549"/>
                    <a:pt x="15526" y="543"/>
                  </a:cubicBezTo>
                  <a:cubicBezTo>
                    <a:pt x="15625" y="540"/>
                    <a:pt x="15724" y="537"/>
                    <a:pt x="15822" y="534"/>
                  </a:cubicBezTo>
                  <a:cubicBezTo>
                    <a:pt x="16689" y="508"/>
                    <a:pt x="17555" y="482"/>
                    <a:pt x="18422" y="475"/>
                  </a:cubicBezTo>
                  <a:cubicBezTo>
                    <a:pt x="18423" y="476"/>
                    <a:pt x="18423" y="476"/>
                    <a:pt x="18423" y="4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"/>
            <p:cNvSpPr>
              <a:spLocks/>
            </p:cNvSpPr>
            <p:nvPr userDrawn="1"/>
          </p:nvSpPr>
          <p:spPr bwMode="auto">
            <a:xfrm>
              <a:off x="5" y="3773"/>
              <a:ext cx="5752" cy="259"/>
            </a:xfrm>
            <a:custGeom>
              <a:avLst/>
              <a:gdLst>
                <a:gd name="T0" fmla="*/ 18424 w 18424"/>
                <a:gd name="T1" fmla="*/ 491 h 829"/>
                <a:gd name="T2" fmla="*/ 15858 w 18424"/>
                <a:gd name="T3" fmla="*/ 549 h 829"/>
                <a:gd name="T4" fmla="*/ 15604 w 18424"/>
                <a:gd name="T5" fmla="*/ 557 h 829"/>
                <a:gd name="T6" fmla="*/ 15083 w 18424"/>
                <a:gd name="T7" fmla="*/ 572 h 829"/>
                <a:gd name="T8" fmla="*/ 12606 w 18424"/>
                <a:gd name="T9" fmla="*/ 607 h 829"/>
                <a:gd name="T10" fmla="*/ 12431 w 18424"/>
                <a:gd name="T11" fmla="*/ 603 h 829"/>
                <a:gd name="T12" fmla="*/ 11261 w 18424"/>
                <a:gd name="T13" fmla="*/ 555 h 829"/>
                <a:gd name="T14" fmla="*/ 10519 w 18424"/>
                <a:gd name="T15" fmla="*/ 463 h 829"/>
                <a:gd name="T16" fmla="*/ 10089 w 18424"/>
                <a:gd name="T17" fmla="*/ 287 h 829"/>
                <a:gd name="T18" fmla="*/ 10012 w 18424"/>
                <a:gd name="T19" fmla="*/ 217 h 829"/>
                <a:gd name="T20" fmla="*/ 9840 w 18424"/>
                <a:gd name="T21" fmla="*/ 112 h 829"/>
                <a:gd name="T22" fmla="*/ 9345 w 18424"/>
                <a:gd name="T23" fmla="*/ 25 h 829"/>
                <a:gd name="T24" fmla="*/ 8338 w 18424"/>
                <a:gd name="T25" fmla="*/ 49 h 829"/>
                <a:gd name="T26" fmla="*/ 6998 w 18424"/>
                <a:gd name="T27" fmla="*/ 230 h 829"/>
                <a:gd name="T28" fmla="*/ 5616 w 18424"/>
                <a:gd name="T29" fmla="*/ 520 h 829"/>
                <a:gd name="T30" fmla="*/ 4530 w 18424"/>
                <a:gd name="T31" fmla="*/ 678 h 829"/>
                <a:gd name="T32" fmla="*/ 3122 w 18424"/>
                <a:gd name="T33" fmla="*/ 787 h 829"/>
                <a:gd name="T34" fmla="*/ 2046 w 18424"/>
                <a:gd name="T35" fmla="*/ 825 h 829"/>
                <a:gd name="T36" fmla="*/ 1125 w 18424"/>
                <a:gd name="T37" fmla="*/ 694 h 829"/>
                <a:gd name="T38" fmla="*/ 1107 w 18424"/>
                <a:gd name="T39" fmla="*/ 686 h 829"/>
                <a:gd name="T40" fmla="*/ 1071 w 18424"/>
                <a:gd name="T41" fmla="*/ 672 h 829"/>
                <a:gd name="T42" fmla="*/ 0 w 18424"/>
                <a:gd name="T43" fmla="*/ 533 h 829"/>
                <a:gd name="T44" fmla="*/ 1 w 18424"/>
                <a:gd name="T45" fmla="*/ 531 h 829"/>
                <a:gd name="T46" fmla="*/ 1088 w 18424"/>
                <a:gd name="T47" fmla="*/ 671 h 829"/>
                <a:gd name="T48" fmla="*/ 1124 w 18424"/>
                <a:gd name="T49" fmla="*/ 686 h 829"/>
                <a:gd name="T50" fmla="*/ 1143 w 18424"/>
                <a:gd name="T51" fmla="*/ 693 h 829"/>
                <a:gd name="T52" fmla="*/ 2049 w 18424"/>
                <a:gd name="T53" fmla="*/ 823 h 829"/>
                <a:gd name="T54" fmla="*/ 3114 w 18424"/>
                <a:gd name="T55" fmla="*/ 785 h 829"/>
                <a:gd name="T56" fmla="*/ 4519 w 18424"/>
                <a:gd name="T57" fmla="*/ 676 h 829"/>
                <a:gd name="T58" fmla="*/ 5608 w 18424"/>
                <a:gd name="T59" fmla="*/ 519 h 829"/>
                <a:gd name="T60" fmla="*/ 6993 w 18424"/>
                <a:gd name="T61" fmla="*/ 230 h 829"/>
                <a:gd name="T62" fmla="*/ 8335 w 18424"/>
                <a:gd name="T63" fmla="*/ 48 h 829"/>
                <a:gd name="T64" fmla="*/ 9355 w 18424"/>
                <a:gd name="T65" fmla="*/ 23 h 829"/>
                <a:gd name="T66" fmla="*/ 9860 w 18424"/>
                <a:gd name="T67" fmla="*/ 112 h 829"/>
                <a:gd name="T68" fmla="*/ 10035 w 18424"/>
                <a:gd name="T69" fmla="*/ 217 h 829"/>
                <a:gd name="T70" fmla="*/ 10112 w 18424"/>
                <a:gd name="T71" fmla="*/ 288 h 829"/>
                <a:gd name="T72" fmla="*/ 10541 w 18424"/>
                <a:gd name="T73" fmla="*/ 464 h 829"/>
                <a:gd name="T74" fmla="*/ 11269 w 18424"/>
                <a:gd name="T75" fmla="*/ 553 h 829"/>
                <a:gd name="T76" fmla="*/ 12427 w 18424"/>
                <a:gd name="T77" fmla="*/ 601 h 829"/>
                <a:gd name="T78" fmla="*/ 12603 w 18424"/>
                <a:gd name="T79" fmla="*/ 605 h 829"/>
                <a:gd name="T80" fmla="*/ 15078 w 18424"/>
                <a:gd name="T81" fmla="*/ 571 h 829"/>
                <a:gd name="T82" fmla="*/ 15600 w 18424"/>
                <a:gd name="T83" fmla="*/ 555 h 829"/>
                <a:gd name="T84" fmla="*/ 15854 w 18424"/>
                <a:gd name="T85" fmla="*/ 547 h 829"/>
                <a:gd name="T86" fmla="*/ 18423 w 18424"/>
                <a:gd name="T87" fmla="*/ 489 h 829"/>
                <a:gd name="T88" fmla="*/ 18424 w 18424"/>
                <a:gd name="T89" fmla="*/ 491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4" h="829">
                  <a:moveTo>
                    <a:pt x="18424" y="491"/>
                  </a:moveTo>
                  <a:cubicBezTo>
                    <a:pt x="17568" y="498"/>
                    <a:pt x="16713" y="523"/>
                    <a:pt x="15858" y="549"/>
                  </a:cubicBezTo>
                  <a:cubicBezTo>
                    <a:pt x="15773" y="552"/>
                    <a:pt x="15689" y="554"/>
                    <a:pt x="15604" y="557"/>
                  </a:cubicBezTo>
                  <a:cubicBezTo>
                    <a:pt x="15430" y="562"/>
                    <a:pt x="15256" y="567"/>
                    <a:pt x="15083" y="572"/>
                  </a:cubicBezTo>
                  <a:cubicBezTo>
                    <a:pt x="14257" y="597"/>
                    <a:pt x="13432" y="625"/>
                    <a:pt x="12606" y="607"/>
                  </a:cubicBezTo>
                  <a:cubicBezTo>
                    <a:pt x="12548" y="606"/>
                    <a:pt x="12489" y="604"/>
                    <a:pt x="12431" y="603"/>
                  </a:cubicBezTo>
                  <a:cubicBezTo>
                    <a:pt x="12041" y="593"/>
                    <a:pt x="11650" y="582"/>
                    <a:pt x="11261" y="555"/>
                  </a:cubicBezTo>
                  <a:cubicBezTo>
                    <a:pt x="11013" y="537"/>
                    <a:pt x="10761" y="516"/>
                    <a:pt x="10519" y="463"/>
                  </a:cubicBezTo>
                  <a:cubicBezTo>
                    <a:pt x="10370" y="431"/>
                    <a:pt x="10206" y="393"/>
                    <a:pt x="10089" y="287"/>
                  </a:cubicBezTo>
                  <a:cubicBezTo>
                    <a:pt x="10064" y="264"/>
                    <a:pt x="10040" y="240"/>
                    <a:pt x="10012" y="217"/>
                  </a:cubicBezTo>
                  <a:cubicBezTo>
                    <a:pt x="9960" y="173"/>
                    <a:pt x="9903" y="137"/>
                    <a:pt x="9840" y="112"/>
                  </a:cubicBezTo>
                  <a:cubicBezTo>
                    <a:pt x="9688" y="51"/>
                    <a:pt x="9510" y="36"/>
                    <a:pt x="9345" y="25"/>
                  </a:cubicBezTo>
                  <a:cubicBezTo>
                    <a:pt x="9012" y="2"/>
                    <a:pt x="8672" y="21"/>
                    <a:pt x="8338" y="49"/>
                  </a:cubicBezTo>
                  <a:cubicBezTo>
                    <a:pt x="7890" y="87"/>
                    <a:pt x="7442" y="150"/>
                    <a:pt x="6998" y="230"/>
                  </a:cubicBezTo>
                  <a:cubicBezTo>
                    <a:pt x="6535" y="315"/>
                    <a:pt x="6076" y="425"/>
                    <a:pt x="5616" y="520"/>
                  </a:cubicBezTo>
                  <a:cubicBezTo>
                    <a:pt x="5257" y="593"/>
                    <a:pt x="4895" y="646"/>
                    <a:pt x="4530" y="678"/>
                  </a:cubicBezTo>
                  <a:cubicBezTo>
                    <a:pt x="4061" y="719"/>
                    <a:pt x="3592" y="757"/>
                    <a:pt x="3122" y="787"/>
                  </a:cubicBezTo>
                  <a:cubicBezTo>
                    <a:pt x="2764" y="809"/>
                    <a:pt x="2404" y="829"/>
                    <a:pt x="2046" y="825"/>
                  </a:cubicBezTo>
                  <a:cubicBezTo>
                    <a:pt x="1737" y="821"/>
                    <a:pt x="1416" y="810"/>
                    <a:pt x="1125" y="694"/>
                  </a:cubicBezTo>
                  <a:cubicBezTo>
                    <a:pt x="1119" y="691"/>
                    <a:pt x="1113" y="689"/>
                    <a:pt x="1107" y="686"/>
                  </a:cubicBezTo>
                  <a:cubicBezTo>
                    <a:pt x="1095" y="681"/>
                    <a:pt x="1083" y="677"/>
                    <a:pt x="1071" y="672"/>
                  </a:cubicBezTo>
                  <a:cubicBezTo>
                    <a:pt x="735" y="534"/>
                    <a:pt x="359" y="534"/>
                    <a:pt x="0" y="533"/>
                  </a:cubicBezTo>
                  <a:cubicBezTo>
                    <a:pt x="1" y="532"/>
                    <a:pt x="1" y="532"/>
                    <a:pt x="1" y="531"/>
                  </a:cubicBezTo>
                  <a:cubicBezTo>
                    <a:pt x="365" y="532"/>
                    <a:pt x="747" y="532"/>
                    <a:pt x="1088" y="671"/>
                  </a:cubicBezTo>
                  <a:cubicBezTo>
                    <a:pt x="1100" y="676"/>
                    <a:pt x="1112" y="681"/>
                    <a:pt x="1124" y="686"/>
                  </a:cubicBezTo>
                  <a:cubicBezTo>
                    <a:pt x="1130" y="688"/>
                    <a:pt x="1136" y="691"/>
                    <a:pt x="1143" y="693"/>
                  </a:cubicBezTo>
                  <a:cubicBezTo>
                    <a:pt x="1429" y="808"/>
                    <a:pt x="1744" y="819"/>
                    <a:pt x="2049" y="823"/>
                  </a:cubicBezTo>
                  <a:cubicBezTo>
                    <a:pt x="2403" y="827"/>
                    <a:pt x="2759" y="807"/>
                    <a:pt x="3114" y="785"/>
                  </a:cubicBezTo>
                  <a:cubicBezTo>
                    <a:pt x="3582" y="755"/>
                    <a:pt x="4051" y="717"/>
                    <a:pt x="4519" y="676"/>
                  </a:cubicBezTo>
                  <a:cubicBezTo>
                    <a:pt x="4885" y="645"/>
                    <a:pt x="5248" y="593"/>
                    <a:pt x="5608" y="519"/>
                  </a:cubicBezTo>
                  <a:cubicBezTo>
                    <a:pt x="6069" y="424"/>
                    <a:pt x="6529" y="314"/>
                    <a:pt x="6993" y="230"/>
                  </a:cubicBezTo>
                  <a:cubicBezTo>
                    <a:pt x="7437" y="148"/>
                    <a:pt x="7886" y="85"/>
                    <a:pt x="8335" y="48"/>
                  </a:cubicBezTo>
                  <a:cubicBezTo>
                    <a:pt x="8674" y="19"/>
                    <a:pt x="9018" y="0"/>
                    <a:pt x="9355" y="23"/>
                  </a:cubicBezTo>
                  <a:cubicBezTo>
                    <a:pt x="9523" y="35"/>
                    <a:pt x="9704" y="50"/>
                    <a:pt x="9860" y="112"/>
                  </a:cubicBezTo>
                  <a:cubicBezTo>
                    <a:pt x="9925" y="138"/>
                    <a:pt x="9981" y="173"/>
                    <a:pt x="10035" y="217"/>
                  </a:cubicBezTo>
                  <a:cubicBezTo>
                    <a:pt x="10063" y="241"/>
                    <a:pt x="10087" y="265"/>
                    <a:pt x="10112" y="288"/>
                  </a:cubicBezTo>
                  <a:cubicBezTo>
                    <a:pt x="10229" y="393"/>
                    <a:pt x="10393" y="431"/>
                    <a:pt x="10541" y="464"/>
                  </a:cubicBezTo>
                  <a:cubicBezTo>
                    <a:pt x="10779" y="515"/>
                    <a:pt x="11026" y="536"/>
                    <a:pt x="11269" y="553"/>
                  </a:cubicBezTo>
                  <a:cubicBezTo>
                    <a:pt x="11654" y="580"/>
                    <a:pt x="12041" y="591"/>
                    <a:pt x="12427" y="601"/>
                  </a:cubicBezTo>
                  <a:cubicBezTo>
                    <a:pt x="12486" y="602"/>
                    <a:pt x="12544" y="604"/>
                    <a:pt x="12603" y="605"/>
                  </a:cubicBezTo>
                  <a:cubicBezTo>
                    <a:pt x="13429" y="623"/>
                    <a:pt x="14253" y="596"/>
                    <a:pt x="15078" y="571"/>
                  </a:cubicBezTo>
                  <a:cubicBezTo>
                    <a:pt x="15252" y="565"/>
                    <a:pt x="15426" y="560"/>
                    <a:pt x="15600" y="555"/>
                  </a:cubicBezTo>
                  <a:cubicBezTo>
                    <a:pt x="15684" y="552"/>
                    <a:pt x="15769" y="550"/>
                    <a:pt x="15854" y="547"/>
                  </a:cubicBezTo>
                  <a:cubicBezTo>
                    <a:pt x="16710" y="522"/>
                    <a:pt x="17566" y="497"/>
                    <a:pt x="18423" y="489"/>
                  </a:cubicBezTo>
                  <a:cubicBezTo>
                    <a:pt x="18423" y="490"/>
                    <a:pt x="18423" y="490"/>
                    <a:pt x="18424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2"/>
            <p:cNvSpPr>
              <a:spLocks/>
            </p:cNvSpPr>
            <p:nvPr userDrawn="1"/>
          </p:nvSpPr>
          <p:spPr bwMode="auto">
            <a:xfrm>
              <a:off x="5" y="3744"/>
              <a:ext cx="5752" cy="256"/>
            </a:xfrm>
            <a:custGeom>
              <a:avLst/>
              <a:gdLst>
                <a:gd name="T0" fmla="*/ 18423 w 18423"/>
                <a:gd name="T1" fmla="*/ 506 h 818"/>
                <a:gd name="T2" fmla="*/ 15904 w 18423"/>
                <a:gd name="T3" fmla="*/ 561 h 818"/>
                <a:gd name="T4" fmla="*/ 15693 w 18423"/>
                <a:gd name="T5" fmla="*/ 567 h 818"/>
                <a:gd name="T6" fmla="*/ 15200 w 18423"/>
                <a:gd name="T7" fmla="*/ 582 h 818"/>
                <a:gd name="T8" fmla="*/ 12868 w 18423"/>
                <a:gd name="T9" fmla="*/ 621 h 818"/>
                <a:gd name="T10" fmla="*/ 12717 w 18423"/>
                <a:gd name="T11" fmla="*/ 618 h 818"/>
                <a:gd name="T12" fmla="*/ 11601 w 18423"/>
                <a:gd name="T13" fmla="*/ 572 h 818"/>
                <a:gd name="T14" fmla="*/ 10833 w 18423"/>
                <a:gd name="T15" fmla="*/ 476 h 818"/>
                <a:gd name="T16" fmla="*/ 10300 w 18423"/>
                <a:gd name="T17" fmla="*/ 291 h 818"/>
                <a:gd name="T18" fmla="*/ 10181 w 18423"/>
                <a:gd name="T19" fmla="*/ 218 h 818"/>
                <a:gd name="T20" fmla="*/ 9950 w 18423"/>
                <a:gd name="T21" fmla="*/ 108 h 818"/>
                <a:gd name="T22" fmla="*/ 9431 w 18423"/>
                <a:gd name="T23" fmla="*/ 23 h 818"/>
                <a:gd name="T24" fmla="*/ 8460 w 18423"/>
                <a:gd name="T25" fmla="*/ 53 h 818"/>
                <a:gd name="T26" fmla="*/ 7135 w 18423"/>
                <a:gd name="T27" fmla="*/ 233 h 818"/>
                <a:gd name="T28" fmla="*/ 5724 w 18423"/>
                <a:gd name="T29" fmla="*/ 513 h 818"/>
                <a:gd name="T30" fmla="*/ 4689 w 18423"/>
                <a:gd name="T31" fmla="*/ 675 h 818"/>
                <a:gd name="T32" fmla="*/ 3369 w 18423"/>
                <a:gd name="T33" fmla="*/ 778 h 818"/>
                <a:gd name="T34" fmla="*/ 2323 w 18423"/>
                <a:gd name="T35" fmla="*/ 814 h 818"/>
                <a:gd name="T36" fmla="*/ 1633 w 18423"/>
                <a:gd name="T37" fmla="*/ 766 h 818"/>
                <a:gd name="T38" fmla="*/ 1278 w 18423"/>
                <a:gd name="T39" fmla="*/ 683 h 818"/>
                <a:gd name="T40" fmla="*/ 1253 w 18423"/>
                <a:gd name="T41" fmla="*/ 676 h 818"/>
                <a:gd name="T42" fmla="*/ 1205 w 18423"/>
                <a:gd name="T43" fmla="*/ 661 h 818"/>
                <a:gd name="T44" fmla="*/ 803 w 18423"/>
                <a:gd name="T45" fmla="*/ 569 h 818"/>
                <a:gd name="T46" fmla="*/ 0 w 18423"/>
                <a:gd name="T47" fmla="*/ 523 h 818"/>
                <a:gd name="T48" fmla="*/ 1 w 18423"/>
                <a:gd name="T49" fmla="*/ 521 h 818"/>
                <a:gd name="T50" fmla="*/ 818 w 18423"/>
                <a:gd name="T51" fmla="*/ 568 h 818"/>
                <a:gd name="T52" fmla="*/ 1222 w 18423"/>
                <a:gd name="T53" fmla="*/ 661 h 818"/>
                <a:gd name="T54" fmla="*/ 1270 w 18423"/>
                <a:gd name="T55" fmla="*/ 675 h 818"/>
                <a:gd name="T56" fmla="*/ 1295 w 18423"/>
                <a:gd name="T57" fmla="*/ 682 h 818"/>
                <a:gd name="T58" fmla="*/ 1648 w 18423"/>
                <a:gd name="T59" fmla="*/ 765 h 818"/>
                <a:gd name="T60" fmla="*/ 2326 w 18423"/>
                <a:gd name="T61" fmla="*/ 812 h 818"/>
                <a:gd name="T62" fmla="*/ 3360 w 18423"/>
                <a:gd name="T63" fmla="*/ 777 h 818"/>
                <a:gd name="T64" fmla="*/ 4678 w 18423"/>
                <a:gd name="T65" fmla="*/ 673 h 818"/>
                <a:gd name="T66" fmla="*/ 5716 w 18423"/>
                <a:gd name="T67" fmla="*/ 512 h 818"/>
                <a:gd name="T68" fmla="*/ 7128 w 18423"/>
                <a:gd name="T69" fmla="*/ 232 h 818"/>
                <a:gd name="T70" fmla="*/ 8456 w 18423"/>
                <a:gd name="T71" fmla="*/ 51 h 818"/>
                <a:gd name="T72" fmla="*/ 9440 w 18423"/>
                <a:gd name="T73" fmla="*/ 21 h 818"/>
                <a:gd name="T74" fmla="*/ 10201 w 18423"/>
                <a:gd name="T75" fmla="*/ 218 h 818"/>
                <a:gd name="T76" fmla="*/ 10322 w 18423"/>
                <a:gd name="T77" fmla="*/ 291 h 818"/>
                <a:gd name="T78" fmla="*/ 10854 w 18423"/>
                <a:gd name="T79" fmla="*/ 476 h 818"/>
                <a:gd name="T80" fmla="*/ 11609 w 18423"/>
                <a:gd name="T81" fmla="*/ 570 h 818"/>
                <a:gd name="T82" fmla="*/ 12714 w 18423"/>
                <a:gd name="T83" fmla="*/ 616 h 818"/>
                <a:gd name="T84" fmla="*/ 12865 w 18423"/>
                <a:gd name="T85" fmla="*/ 620 h 818"/>
                <a:gd name="T86" fmla="*/ 15196 w 18423"/>
                <a:gd name="T87" fmla="*/ 580 h 818"/>
                <a:gd name="T88" fmla="*/ 15689 w 18423"/>
                <a:gd name="T89" fmla="*/ 565 h 818"/>
                <a:gd name="T90" fmla="*/ 15900 w 18423"/>
                <a:gd name="T91" fmla="*/ 559 h 818"/>
                <a:gd name="T92" fmla="*/ 18423 w 18423"/>
                <a:gd name="T93" fmla="*/ 504 h 818"/>
                <a:gd name="T94" fmla="*/ 18423 w 18423"/>
                <a:gd name="T95" fmla="*/ 50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423" h="818">
                  <a:moveTo>
                    <a:pt x="18423" y="506"/>
                  </a:moveTo>
                  <a:cubicBezTo>
                    <a:pt x="17583" y="512"/>
                    <a:pt x="16744" y="536"/>
                    <a:pt x="15904" y="561"/>
                  </a:cubicBezTo>
                  <a:cubicBezTo>
                    <a:pt x="15834" y="563"/>
                    <a:pt x="15764" y="565"/>
                    <a:pt x="15693" y="567"/>
                  </a:cubicBezTo>
                  <a:cubicBezTo>
                    <a:pt x="15529" y="572"/>
                    <a:pt x="15364" y="577"/>
                    <a:pt x="15200" y="582"/>
                  </a:cubicBezTo>
                  <a:cubicBezTo>
                    <a:pt x="14423" y="605"/>
                    <a:pt x="13645" y="636"/>
                    <a:pt x="12868" y="621"/>
                  </a:cubicBezTo>
                  <a:cubicBezTo>
                    <a:pt x="12818" y="620"/>
                    <a:pt x="12767" y="619"/>
                    <a:pt x="12717" y="618"/>
                  </a:cubicBezTo>
                  <a:cubicBezTo>
                    <a:pt x="12345" y="610"/>
                    <a:pt x="11972" y="598"/>
                    <a:pt x="11601" y="572"/>
                  </a:cubicBezTo>
                  <a:cubicBezTo>
                    <a:pt x="11345" y="553"/>
                    <a:pt x="11085" y="528"/>
                    <a:pt x="10833" y="476"/>
                  </a:cubicBezTo>
                  <a:cubicBezTo>
                    <a:pt x="10648" y="438"/>
                    <a:pt x="10463" y="389"/>
                    <a:pt x="10300" y="291"/>
                  </a:cubicBezTo>
                  <a:cubicBezTo>
                    <a:pt x="10260" y="267"/>
                    <a:pt x="10221" y="241"/>
                    <a:pt x="10181" y="218"/>
                  </a:cubicBezTo>
                  <a:cubicBezTo>
                    <a:pt x="10106" y="174"/>
                    <a:pt x="10031" y="136"/>
                    <a:pt x="9950" y="108"/>
                  </a:cubicBezTo>
                  <a:cubicBezTo>
                    <a:pt x="9785" y="52"/>
                    <a:pt x="9604" y="34"/>
                    <a:pt x="9431" y="23"/>
                  </a:cubicBezTo>
                  <a:cubicBezTo>
                    <a:pt x="9109" y="3"/>
                    <a:pt x="8782" y="24"/>
                    <a:pt x="8460" y="53"/>
                  </a:cubicBezTo>
                  <a:cubicBezTo>
                    <a:pt x="8016" y="92"/>
                    <a:pt x="7574" y="155"/>
                    <a:pt x="7135" y="233"/>
                  </a:cubicBezTo>
                  <a:cubicBezTo>
                    <a:pt x="6663" y="316"/>
                    <a:pt x="6194" y="419"/>
                    <a:pt x="5724" y="513"/>
                  </a:cubicBezTo>
                  <a:cubicBezTo>
                    <a:pt x="5381" y="582"/>
                    <a:pt x="5036" y="640"/>
                    <a:pt x="4689" y="675"/>
                  </a:cubicBezTo>
                  <a:cubicBezTo>
                    <a:pt x="4250" y="719"/>
                    <a:pt x="3809" y="750"/>
                    <a:pt x="3369" y="778"/>
                  </a:cubicBezTo>
                  <a:cubicBezTo>
                    <a:pt x="3021" y="800"/>
                    <a:pt x="2671" y="818"/>
                    <a:pt x="2323" y="814"/>
                  </a:cubicBezTo>
                  <a:cubicBezTo>
                    <a:pt x="2093" y="812"/>
                    <a:pt x="1860" y="803"/>
                    <a:pt x="1633" y="766"/>
                  </a:cubicBezTo>
                  <a:cubicBezTo>
                    <a:pt x="1513" y="746"/>
                    <a:pt x="1395" y="718"/>
                    <a:pt x="1278" y="683"/>
                  </a:cubicBezTo>
                  <a:cubicBezTo>
                    <a:pt x="1270" y="681"/>
                    <a:pt x="1262" y="678"/>
                    <a:pt x="1253" y="676"/>
                  </a:cubicBezTo>
                  <a:cubicBezTo>
                    <a:pt x="1237" y="671"/>
                    <a:pt x="1221" y="666"/>
                    <a:pt x="1205" y="661"/>
                  </a:cubicBezTo>
                  <a:cubicBezTo>
                    <a:pt x="1073" y="622"/>
                    <a:pt x="939" y="590"/>
                    <a:pt x="803" y="569"/>
                  </a:cubicBezTo>
                  <a:cubicBezTo>
                    <a:pt x="539" y="528"/>
                    <a:pt x="268" y="524"/>
                    <a:pt x="0" y="523"/>
                  </a:cubicBezTo>
                  <a:cubicBezTo>
                    <a:pt x="1" y="522"/>
                    <a:pt x="1" y="521"/>
                    <a:pt x="1" y="521"/>
                  </a:cubicBezTo>
                  <a:cubicBezTo>
                    <a:pt x="273" y="522"/>
                    <a:pt x="549" y="527"/>
                    <a:pt x="818" y="568"/>
                  </a:cubicBezTo>
                  <a:cubicBezTo>
                    <a:pt x="955" y="588"/>
                    <a:pt x="1089" y="621"/>
                    <a:pt x="1222" y="661"/>
                  </a:cubicBezTo>
                  <a:cubicBezTo>
                    <a:pt x="1238" y="666"/>
                    <a:pt x="1254" y="670"/>
                    <a:pt x="1270" y="675"/>
                  </a:cubicBezTo>
                  <a:cubicBezTo>
                    <a:pt x="1278" y="678"/>
                    <a:pt x="1287" y="680"/>
                    <a:pt x="1295" y="682"/>
                  </a:cubicBezTo>
                  <a:cubicBezTo>
                    <a:pt x="1412" y="717"/>
                    <a:pt x="1529" y="745"/>
                    <a:pt x="1648" y="765"/>
                  </a:cubicBezTo>
                  <a:cubicBezTo>
                    <a:pt x="1871" y="801"/>
                    <a:pt x="2100" y="810"/>
                    <a:pt x="2326" y="812"/>
                  </a:cubicBezTo>
                  <a:cubicBezTo>
                    <a:pt x="2670" y="817"/>
                    <a:pt x="3016" y="798"/>
                    <a:pt x="3360" y="777"/>
                  </a:cubicBezTo>
                  <a:cubicBezTo>
                    <a:pt x="3799" y="749"/>
                    <a:pt x="4240" y="717"/>
                    <a:pt x="4678" y="673"/>
                  </a:cubicBezTo>
                  <a:cubicBezTo>
                    <a:pt x="5026" y="639"/>
                    <a:pt x="5372" y="581"/>
                    <a:pt x="5716" y="512"/>
                  </a:cubicBezTo>
                  <a:cubicBezTo>
                    <a:pt x="6186" y="418"/>
                    <a:pt x="6656" y="315"/>
                    <a:pt x="7128" y="232"/>
                  </a:cubicBezTo>
                  <a:cubicBezTo>
                    <a:pt x="7568" y="154"/>
                    <a:pt x="8012" y="91"/>
                    <a:pt x="8456" y="51"/>
                  </a:cubicBezTo>
                  <a:cubicBezTo>
                    <a:pt x="8783" y="22"/>
                    <a:pt x="9115" y="0"/>
                    <a:pt x="9440" y="21"/>
                  </a:cubicBezTo>
                  <a:cubicBezTo>
                    <a:pt x="9708" y="38"/>
                    <a:pt x="9968" y="80"/>
                    <a:pt x="10201" y="218"/>
                  </a:cubicBezTo>
                  <a:cubicBezTo>
                    <a:pt x="10242" y="242"/>
                    <a:pt x="10282" y="267"/>
                    <a:pt x="10322" y="291"/>
                  </a:cubicBezTo>
                  <a:cubicBezTo>
                    <a:pt x="10485" y="389"/>
                    <a:pt x="10669" y="438"/>
                    <a:pt x="10854" y="476"/>
                  </a:cubicBezTo>
                  <a:cubicBezTo>
                    <a:pt x="11101" y="527"/>
                    <a:pt x="11357" y="552"/>
                    <a:pt x="11609" y="570"/>
                  </a:cubicBezTo>
                  <a:cubicBezTo>
                    <a:pt x="11975" y="596"/>
                    <a:pt x="12345" y="608"/>
                    <a:pt x="12714" y="616"/>
                  </a:cubicBezTo>
                  <a:cubicBezTo>
                    <a:pt x="12764" y="617"/>
                    <a:pt x="12815" y="619"/>
                    <a:pt x="12865" y="620"/>
                  </a:cubicBezTo>
                  <a:cubicBezTo>
                    <a:pt x="13642" y="635"/>
                    <a:pt x="14419" y="603"/>
                    <a:pt x="15196" y="580"/>
                  </a:cubicBezTo>
                  <a:cubicBezTo>
                    <a:pt x="15360" y="575"/>
                    <a:pt x="15525" y="570"/>
                    <a:pt x="15689" y="565"/>
                  </a:cubicBezTo>
                  <a:cubicBezTo>
                    <a:pt x="15760" y="563"/>
                    <a:pt x="15830" y="561"/>
                    <a:pt x="15900" y="559"/>
                  </a:cubicBezTo>
                  <a:cubicBezTo>
                    <a:pt x="16741" y="535"/>
                    <a:pt x="17582" y="511"/>
                    <a:pt x="18423" y="504"/>
                  </a:cubicBezTo>
                  <a:cubicBezTo>
                    <a:pt x="18423" y="505"/>
                    <a:pt x="18423" y="505"/>
                    <a:pt x="18423" y="5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3"/>
            <p:cNvSpPr>
              <a:spLocks/>
            </p:cNvSpPr>
            <p:nvPr userDrawn="1"/>
          </p:nvSpPr>
          <p:spPr bwMode="auto">
            <a:xfrm>
              <a:off x="5" y="3716"/>
              <a:ext cx="5752" cy="250"/>
            </a:xfrm>
            <a:custGeom>
              <a:avLst/>
              <a:gdLst>
                <a:gd name="T0" fmla="*/ 18423 w 18423"/>
                <a:gd name="T1" fmla="*/ 517 h 802"/>
                <a:gd name="T2" fmla="*/ 15961 w 18423"/>
                <a:gd name="T3" fmla="*/ 570 h 802"/>
                <a:gd name="T4" fmla="*/ 15795 w 18423"/>
                <a:gd name="T5" fmla="*/ 575 h 802"/>
                <a:gd name="T6" fmla="*/ 15331 w 18423"/>
                <a:gd name="T7" fmla="*/ 588 h 802"/>
                <a:gd name="T8" fmla="*/ 13145 w 18423"/>
                <a:gd name="T9" fmla="*/ 632 h 802"/>
                <a:gd name="T10" fmla="*/ 13024 w 18423"/>
                <a:gd name="T11" fmla="*/ 630 h 802"/>
                <a:gd name="T12" fmla="*/ 11969 w 18423"/>
                <a:gd name="T13" fmla="*/ 586 h 802"/>
                <a:gd name="T14" fmla="*/ 11172 w 18423"/>
                <a:gd name="T15" fmla="*/ 486 h 802"/>
                <a:gd name="T16" fmla="*/ 10525 w 18423"/>
                <a:gd name="T17" fmla="*/ 291 h 802"/>
                <a:gd name="T18" fmla="*/ 10358 w 18423"/>
                <a:gd name="T19" fmla="*/ 215 h 802"/>
                <a:gd name="T20" fmla="*/ 9502 w 18423"/>
                <a:gd name="T21" fmla="*/ 19 h 802"/>
                <a:gd name="T22" fmla="*/ 8559 w 18423"/>
                <a:gd name="T23" fmla="*/ 55 h 802"/>
                <a:gd name="T24" fmla="*/ 7273 w 18423"/>
                <a:gd name="T25" fmla="*/ 231 h 802"/>
                <a:gd name="T26" fmla="*/ 5866 w 18423"/>
                <a:gd name="T27" fmla="*/ 499 h 802"/>
                <a:gd name="T28" fmla="*/ 4857 w 18423"/>
                <a:gd name="T29" fmla="*/ 665 h 802"/>
                <a:gd name="T30" fmla="*/ 3642 w 18423"/>
                <a:gd name="T31" fmla="*/ 764 h 802"/>
                <a:gd name="T32" fmla="*/ 2634 w 18423"/>
                <a:gd name="T33" fmla="*/ 798 h 802"/>
                <a:gd name="T34" fmla="*/ 1887 w 18423"/>
                <a:gd name="T35" fmla="*/ 750 h 802"/>
                <a:gd name="T36" fmla="*/ 1450 w 18423"/>
                <a:gd name="T37" fmla="*/ 667 h 802"/>
                <a:gd name="T38" fmla="*/ 1418 w 18423"/>
                <a:gd name="T39" fmla="*/ 660 h 802"/>
                <a:gd name="T40" fmla="*/ 1356 w 18423"/>
                <a:gd name="T41" fmla="*/ 645 h 802"/>
                <a:gd name="T42" fmla="*/ 862 w 18423"/>
                <a:gd name="T43" fmla="*/ 552 h 802"/>
                <a:gd name="T44" fmla="*/ 0 w 18423"/>
                <a:gd name="T45" fmla="*/ 507 h 802"/>
                <a:gd name="T46" fmla="*/ 1 w 18423"/>
                <a:gd name="T47" fmla="*/ 505 h 802"/>
                <a:gd name="T48" fmla="*/ 876 w 18423"/>
                <a:gd name="T49" fmla="*/ 551 h 802"/>
                <a:gd name="T50" fmla="*/ 1372 w 18423"/>
                <a:gd name="T51" fmla="*/ 644 h 802"/>
                <a:gd name="T52" fmla="*/ 1435 w 18423"/>
                <a:gd name="T53" fmla="*/ 659 h 802"/>
                <a:gd name="T54" fmla="*/ 1467 w 18423"/>
                <a:gd name="T55" fmla="*/ 666 h 802"/>
                <a:gd name="T56" fmla="*/ 1902 w 18423"/>
                <a:gd name="T57" fmla="*/ 749 h 802"/>
                <a:gd name="T58" fmla="*/ 2637 w 18423"/>
                <a:gd name="T59" fmla="*/ 796 h 802"/>
                <a:gd name="T60" fmla="*/ 3633 w 18423"/>
                <a:gd name="T61" fmla="*/ 763 h 802"/>
                <a:gd name="T62" fmla="*/ 4847 w 18423"/>
                <a:gd name="T63" fmla="*/ 664 h 802"/>
                <a:gd name="T64" fmla="*/ 5857 w 18423"/>
                <a:gd name="T65" fmla="*/ 499 h 802"/>
                <a:gd name="T66" fmla="*/ 7265 w 18423"/>
                <a:gd name="T67" fmla="*/ 230 h 802"/>
                <a:gd name="T68" fmla="*/ 8555 w 18423"/>
                <a:gd name="T69" fmla="*/ 54 h 802"/>
                <a:gd name="T70" fmla="*/ 9511 w 18423"/>
                <a:gd name="T71" fmla="*/ 17 h 802"/>
                <a:gd name="T72" fmla="*/ 10377 w 18423"/>
                <a:gd name="T73" fmla="*/ 215 h 802"/>
                <a:gd name="T74" fmla="*/ 10545 w 18423"/>
                <a:gd name="T75" fmla="*/ 292 h 802"/>
                <a:gd name="T76" fmla="*/ 11191 w 18423"/>
                <a:gd name="T77" fmla="*/ 486 h 802"/>
                <a:gd name="T78" fmla="*/ 11976 w 18423"/>
                <a:gd name="T79" fmla="*/ 584 h 802"/>
                <a:gd name="T80" fmla="*/ 13022 w 18423"/>
                <a:gd name="T81" fmla="*/ 628 h 802"/>
                <a:gd name="T82" fmla="*/ 13142 w 18423"/>
                <a:gd name="T83" fmla="*/ 630 h 802"/>
                <a:gd name="T84" fmla="*/ 15326 w 18423"/>
                <a:gd name="T85" fmla="*/ 586 h 802"/>
                <a:gd name="T86" fmla="*/ 15791 w 18423"/>
                <a:gd name="T87" fmla="*/ 573 h 802"/>
                <a:gd name="T88" fmla="*/ 15957 w 18423"/>
                <a:gd name="T89" fmla="*/ 568 h 802"/>
                <a:gd name="T90" fmla="*/ 18423 w 18423"/>
                <a:gd name="T91" fmla="*/ 516 h 802"/>
                <a:gd name="T92" fmla="*/ 18423 w 18423"/>
                <a:gd name="T93" fmla="*/ 517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23" h="802">
                  <a:moveTo>
                    <a:pt x="18423" y="517"/>
                  </a:moveTo>
                  <a:cubicBezTo>
                    <a:pt x="17602" y="523"/>
                    <a:pt x="16781" y="546"/>
                    <a:pt x="15961" y="570"/>
                  </a:cubicBezTo>
                  <a:cubicBezTo>
                    <a:pt x="15906" y="572"/>
                    <a:pt x="15850" y="573"/>
                    <a:pt x="15795" y="575"/>
                  </a:cubicBezTo>
                  <a:cubicBezTo>
                    <a:pt x="15640" y="579"/>
                    <a:pt x="15485" y="584"/>
                    <a:pt x="15331" y="588"/>
                  </a:cubicBezTo>
                  <a:cubicBezTo>
                    <a:pt x="14602" y="609"/>
                    <a:pt x="13873" y="642"/>
                    <a:pt x="13145" y="632"/>
                  </a:cubicBezTo>
                  <a:cubicBezTo>
                    <a:pt x="13105" y="631"/>
                    <a:pt x="13065" y="630"/>
                    <a:pt x="13024" y="630"/>
                  </a:cubicBezTo>
                  <a:cubicBezTo>
                    <a:pt x="12673" y="623"/>
                    <a:pt x="12320" y="612"/>
                    <a:pt x="11969" y="586"/>
                  </a:cubicBezTo>
                  <a:cubicBezTo>
                    <a:pt x="11703" y="566"/>
                    <a:pt x="11434" y="538"/>
                    <a:pt x="11172" y="486"/>
                  </a:cubicBezTo>
                  <a:cubicBezTo>
                    <a:pt x="10950" y="443"/>
                    <a:pt x="10732" y="385"/>
                    <a:pt x="10525" y="291"/>
                  </a:cubicBezTo>
                  <a:cubicBezTo>
                    <a:pt x="10469" y="266"/>
                    <a:pt x="10413" y="240"/>
                    <a:pt x="10358" y="215"/>
                  </a:cubicBezTo>
                  <a:cubicBezTo>
                    <a:pt x="10083" y="91"/>
                    <a:pt x="9801" y="34"/>
                    <a:pt x="9502" y="19"/>
                  </a:cubicBezTo>
                  <a:cubicBezTo>
                    <a:pt x="9190" y="2"/>
                    <a:pt x="8872" y="25"/>
                    <a:pt x="8559" y="55"/>
                  </a:cubicBezTo>
                  <a:cubicBezTo>
                    <a:pt x="8129" y="96"/>
                    <a:pt x="7699" y="158"/>
                    <a:pt x="7273" y="231"/>
                  </a:cubicBezTo>
                  <a:cubicBezTo>
                    <a:pt x="6802" y="311"/>
                    <a:pt x="6334" y="407"/>
                    <a:pt x="5866" y="499"/>
                  </a:cubicBezTo>
                  <a:cubicBezTo>
                    <a:pt x="5531" y="565"/>
                    <a:pt x="5195" y="625"/>
                    <a:pt x="4857" y="665"/>
                  </a:cubicBezTo>
                  <a:cubicBezTo>
                    <a:pt x="4455" y="713"/>
                    <a:pt x="4047" y="739"/>
                    <a:pt x="3642" y="764"/>
                  </a:cubicBezTo>
                  <a:cubicBezTo>
                    <a:pt x="3307" y="785"/>
                    <a:pt x="2970" y="802"/>
                    <a:pt x="2634" y="798"/>
                  </a:cubicBezTo>
                  <a:cubicBezTo>
                    <a:pt x="2385" y="795"/>
                    <a:pt x="2134" y="784"/>
                    <a:pt x="1887" y="750"/>
                  </a:cubicBezTo>
                  <a:cubicBezTo>
                    <a:pt x="1740" y="730"/>
                    <a:pt x="1595" y="700"/>
                    <a:pt x="1450" y="667"/>
                  </a:cubicBezTo>
                  <a:cubicBezTo>
                    <a:pt x="1439" y="664"/>
                    <a:pt x="1429" y="662"/>
                    <a:pt x="1418" y="660"/>
                  </a:cubicBezTo>
                  <a:cubicBezTo>
                    <a:pt x="1398" y="655"/>
                    <a:pt x="1377" y="650"/>
                    <a:pt x="1356" y="645"/>
                  </a:cubicBezTo>
                  <a:cubicBezTo>
                    <a:pt x="1192" y="607"/>
                    <a:pt x="1028" y="574"/>
                    <a:pt x="862" y="552"/>
                  </a:cubicBezTo>
                  <a:cubicBezTo>
                    <a:pt x="577" y="515"/>
                    <a:pt x="287" y="508"/>
                    <a:pt x="0" y="507"/>
                  </a:cubicBezTo>
                  <a:cubicBezTo>
                    <a:pt x="0" y="506"/>
                    <a:pt x="0" y="505"/>
                    <a:pt x="1" y="505"/>
                  </a:cubicBezTo>
                  <a:cubicBezTo>
                    <a:pt x="293" y="506"/>
                    <a:pt x="587" y="513"/>
                    <a:pt x="876" y="551"/>
                  </a:cubicBezTo>
                  <a:cubicBezTo>
                    <a:pt x="1043" y="573"/>
                    <a:pt x="1208" y="606"/>
                    <a:pt x="1372" y="644"/>
                  </a:cubicBezTo>
                  <a:cubicBezTo>
                    <a:pt x="1393" y="649"/>
                    <a:pt x="1414" y="654"/>
                    <a:pt x="1435" y="659"/>
                  </a:cubicBezTo>
                  <a:cubicBezTo>
                    <a:pt x="1445" y="661"/>
                    <a:pt x="1456" y="664"/>
                    <a:pt x="1467" y="666"/>
                  </a:cubicBezTo>
                  <a:cubicBezTo>
                    <a:pt x="1611" y="699"/>
                    <a:pt x="1756" y="729"/>
                    <a:pt x="1902" y="749"/>
                  </a:cubicBezTo>
                  <a:cubicBezTo>
                    <a:pt x="2144" y="782"/>
                    <a:pt x="2392" y="793"/>
                    <a:pt x="2637" y="796"/>
                  </a:cubicBezTo>
                  <a:cubicBezTo>
                    <a:pt x="2968" y="800"/>
                    <a:pt x="3302" y="784"/>
                    <a:pt x="3633" y="763"/>
                  </a:cubicBezTo>
                  <a:cubicBezTo>
                    <a:pt x="4038" y="737"/>
                    <a:pt x="4445" y="711"/>
                    <a:pt x="4847" y="664"/>
                  </a:cubicBezTo>
                  <a:cubicBezTo>
                    <a:pt x="5186" y="624"/>
                    <a:pt x="5522" y="564"/>
                    <a:pt x="5857" y="499"/>
                  </a:cubicBezTo>
                  <a:cubicBezTo>
                    <a:pt x="6326" y="407"/>
                    <a:pt x="6794" y="311"/>
                    <a:pt x="7265" y="230"/>
                  </a:cubicBezTo>
                  <a:cubicBezTo>
                    <a:pt x="7693" y="157"/>
                    <a:pt x="8124" y="95"/>
                    <a:pt x="8555" y="54"/>
                  </a:cubicBezTo>
                  <a:cubicBezTo>
                    <a:pt x="8872" y="23"/>
                    <a:pt x="9194" y="0"/>
                    <a:pt x="9511" y="17"/>
                  </a:cubicBezTo>
                  <a:cubicBezTo>
                    <a:pt x="9814" y="33"/>
                    <a:pt x="10099" y="90"/>
                    <a:pt x="10377" y="215"/>
                  </a:cubicBezTo>
                  <a:cubicBezTo>
                    <a:pt x="10433" y="240"/>
                    <a:pt x="10489" y="266"/>
                    <a:pt x="10545" y="292"/>
                  </a:cubicBezTo>
                  <a:cubicBezTo>
                    <a:pt x="10751" y="385"/>
                    <a:pt x="10970" y="443"/>
                    <a:pt x="11191" y="486"/>
                  </a:cubicBezTo>
                  <a:cubicBezTo>
                    <a:pt x="11449" y="536"/>
                    <a:pt x="11713" y="565"/>
                    <a:pt x="11976" y="584"/>
                  </a:cubicBezTo>
                  <a:cubicBezTo>
                    <a:pt x="12323" y="610"/>
                    <a:pt x="12673" y="621"/>
                    <a:pt x="13022" y="628"/>
                  </a:cubicBezTo>
                  <a:cubicBezTo>
                    <a:pt x="13062" y="629"/>
                    <a:pt x="13102" y="629"/>
                    <a:pt x="13142" y="630"/>
                  </a:cubicBezTo>
                  <a:cubicBezTo>
                    <a:pt x="13870" y="640"/>
                    <a:pt x="14599" y="608"/>
                    <a:pt x="15326" y="586"/>
                  </a:cubicBezTo>
                  <a:cubicBezTo>
                    <a:pt x="15481" y="582"/>
                    <a:pt x="15636" y="577"/>
                    <a:pt x="15791" y="573"/>
                  </a:cubicBezTo>
                  <a:cubicBezTo>
                    <a:pt x="15846" y="571"/>
                    <a:pt x="15901" y="570"/>
                    <a:pt x="15957" y="568"/>
                  </a:cubicBezTo>
                  <a:cubicBezTo>
                    <a:pt x="16778" y="545"/>
                    <a:pt x="17600" y="522"/>
                    <a:pt x="18423" y="516"/>
                  </a:cubicBezTo>
                  <a:cubicBezTo>
                    <a:pt x="18423" y="516"/>
                    <a:pt x="18423" y="517"/>
                    <a:pt x="18423" y="5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4"/>
            <p:cNvSpPr>
              <a:spLocks/>
            </p:cNvSpPr>
            <p:nvPr userDrawn="1"/>
          </p:nvSpPr>
          <p:spPr bwMode="auto">
            <a:xfrm>
              <a:off x="5" y="3685"/>
              <a:ext cx="5752" cy="247"/>
            </a:xfrm>
            <a:custGeom>
              <a:avLst/>
              <a:gdLst>
                <a:gd name="T0" fmla="*/ 18424 w 18424"/>
                <a:gd name="T1" fmla="*/ 536 h 790"/>
                <a:gd name="T2" fmla="*/ 15482 w 18424"/>
                <a:gd name="T3" fmla="*/ 599 h 790"/>
                <a:gd name="T4" fmla="*/ 13377 w 18424"/>
                <a:gd name="T5" fmla="*/ 646 h 790"/>
                <a:gd name="T6" fmla="*/ 13287 w 18424"/>
                <a:gd name="T7" fmla="*/ 645 h 790"/>
                <a:gd name="T8" fmla="*/ 12360 w 18424"/>
                <a:gd name="T9" fmla="*/ 609 h 790"/>
                <a:gd name="T10" fmla="*/ 11496 w 18424"/>
                <a:gd name="T11" fmla="*/ 501 h 790"/>
                <a:gd name="T12" fmla="*/ 10750 w 18424"/>
                <a:gd name="T13" fmla="*/ 299 h 790"/>
                <a:gd name="T14" fmla="*/ 10529 w 18424"/>
                <a:gd name="T15" fmla="*/ 217 h 790"/>
                <a:gd name="T16" fmla="*/ 9514 w 18424"/>
                <a:gd name="T17" fmla="*/ 22 h 790"/>
                <a:gd name="T18" fmla="*/ 7438 w 18424"/>
                <a:gd name="T19" fmla="*/ 230 h 790"/>
                <a:gd name="T20" fmla="*/ 7343 w 18424"/>
                <a:gd name="T21" fmla="*/ 246 h 790"/>
                <a:gd name="T22" fmla="*/ 6022 w 18424"/>
                <a:gd name="T23" fmla="*/ 491 h 790"/>
                <a:gd name="T24" fmla="*/ 5002 w 18424"/>
                <a:gd name="T25" fmla="*/ 663 h 790"/>
                <a:gd name="T26" fmla="*/ 3959 w 18424"/>
                <a:gd name="T27" fmla="*/ 754 h 790"/>
                <a:gd name="T28" fmla="*/ 2944 w 18424"/>
                <a:gd name="T29" fmla="*/ 786 h 790"/>
                <a:gd name="T30" fmla="*/ 1634 w 18424"/>
                <a:gd name="T31" fmla="*/ 656 h 790"/>
                <a:gd name="T32" fmla="*/ 1588 w 18424"/>
                <a:gd name="T33" fmla="*/ 647 h 790"/>
                <a:gd name="T34" fmla="*/ 1513 w 18424"/>
                <a:gd name="T35" fmla="*/ 633 h 790"/>
                <a:gd name="T36" fmla="*/ 925 w 18424"/>
                <a:gd name="T37" fmla="*/ 541 h 790"/>
                <a:gd name="T38" fmla="*/ 0 w 18424"/>
                <a:gd name="T39" fmla="*/ 495 h 790"/>
                <a:gd name="T40" fmla="*/ 1 w 18424"/>
                <a:gd name="T41" fmla="*/ 494 h 790"/>
                <a:gd name="T42" fmla="*/ 939 w 18424"/>
                <a:gd name="T43" fmla="*/ 540 h 790"/>
                <a:gd name="T44" fmla="*/ 1529 w 18424"/>
                <a:gd name="T45" fmla="*/ 632 h 790"/>
                <a:gd name="T46" fmla="*/ 1603 w 18424"/>
                <a:gd name="T47" fmla="*/ 646 h 790"/>
                <a:gd name="T48" fmla="*/ 1650 w 18424"/>
                <a:gd name="T49" fmla="*/ 655 h 790"/>
                <a:gd name="T50" fmla="*/ 2947 w 18424"/>
                <a:gd name="T51" fmla="*/ 784 h 790"/>
                <a:gd name="T52" fmla="*/ 3950 w 18424"/>
                <a:gd name="T53" fmla="*/ 753 h 790"/>
                <a:gd name="T54" fmla="*/ 4992 w 18424"/>
                <a:gd name="T55" fmla="*/ 662 h 790"/>
                <a:gd name="T56" fmla="*/ 6012 w 18424"/>
                <a:gd name="T57" fmla="*/ 491 h 790"/>
                <a:gd name="T58" fmla="*/ 7335 w 18424"/>
                <a:gd name="T59" fmla="*/ 246 h 790"/>
                <a:gd name="T60" fmla="*/ 7429 w 18424"/>
                <a:gd name="T61" fmla="*/ 230 h 790"/>
                <a:gd name="T62" fmla="*/ 9521 w 18424"/>
                <a:gd name="T63" fmla="*/ 20 h 790"/>
                <a:gd name="T64" fmla="*/ 10546 w 18424"/>
                <a:gd name="T65" fmla="*/ 217 h 790"/>
                <a:gd name="T66" fmla="*/ 10768 w 18424"/>
                <a:gd name="T67" fmla="*/ 299 h 790"/>
                <a:gd name="T68" fmla="*/ 11513 w 18424"/>
                <a:gd name="T69" fmla="*/ 501 h 790"/>
                <a:gd name="T70" fmla="*/ 12365 w 18424"/>
                <a:gd name="T71" fmla="*/ 607 h 790"/>
                <a:gd name="T72" fmla="*/ 13284 w 18424"/>
                <a:gd name="T73" fmla="*/ 643 h 790"/>
                <a:gd name="T74" fmla="*/ 13375 w 18424"/>
                <a:gd name="T75" fmla="*/ 644 h 790"/>
                <a:gd name="T76" fmla="*/ 15478 w 18424"/>
                <a:gd name="T77" fmla="*/ 597 h 790"/>
                <a:gd name="T78" fmla="*/ 18423 w 18424"/>
                <a:gd name="T79" fmla="*/ 534 h 790"/>
                <a:gd name="T80" fmla="*/ 18424 w 18424"/>
                <a:gd name="T81" fmla="*/ 536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24" h="790">
                  <a:moveTo>
                    <a:pt x="18424" y="536"/>
                  </a:moveTo>
                  <a:cubicBezTo>
                    <a:pt x="17443" y="542"/>
                    <a:pt x="16462" y="570"/>
                    <a:pt x="15482" y="599"/>
                  </a:cubicBezTo>
                  <a:cubicBezTo>
                    <a:pt x="14781" y="620"/>
                    <a:pt x="14078" y="652"/>
                    <a:pt x="13377" y="646"/>
                  </a:cubicBezTo>
                  <a:cubicBezTo>
                    <a:pt x="13348" y="646"/>
                    <a:pt x="13317" y="646"/>
                    <a:pt x="13287" y="645"/>
                  </a:cubicBezTo>
                  <a:cubicBezTo>
                    <a:pt x="12978" y="641"/>
                    <a:pt x="12667" y="631"/>
                    <a:pt x="12360" y="609"/>
                  </a:cubicBezTo>
                  <a:cubicBezTo>
                    <a:pt x="12071" y="588"/>
                    <a:pt x="11780" y="555"/>
                    <a:pt x="11496" y="501"/>
                  </a:cubicBezTo>
                  <a:cubicBezTo>
                    <a:pt x="11243" y="453"/>
                    <a:pt x="10993" y="388"/>
                    <a:pt x="10750" y="299"/>
                  </a:cubicBezTo>
                  <a:cubicBezTo>
                    <a:pt x="10676" y="272"/>
                    <a:pt x="10602" y="244"/>
                    <a:pt x="10529" y="217"/>
                  </a:cubicBezTo>
                  <a:cubicBezTo>
                    <a:pt x="10198" y="97"/>
                    <a:pt x="9866" y="33"/>
                    <a:pt x="9514" y="22"/>
                  </a:cubicBezTo>
                  <a:cubicBezTo>
                    <a:pt x="8823" y="1"/>
                    <a:pt x="8120" y="116"/>
                    <a:pt x="7438" y="230"/>
                  </a:cubicBezTo>
                  <a:cubicBezTo>
                    <a:pt x="7405" y="236"/>
                    <a:pt x="7374" y="241"/>
                    <a:pt x="7343" y="246"/>
                  </a:cubicBezTo>
                  <a:cubicBezTo>
                    <a:pt x="6902" y="321"/>
                    <a:pt x="6462" y="407"/>
                    <a:pt x="6022" y="491"/>
                  </a:cubicBezTo>
                  <a:cubicBezTo>
                    <a:pt x="5683" y="556"/>
                    <a:pt x="5344" y="618"/>
                    <a:pt x="5002" y="663"/>
                  </a:cubicBezTo>
                  <a:cubicBezTo>
                    <a:pt x="4657" y="708"/>
                    <a:pt x="4307" y="732"/>
                    <a:pt x="3959" y="754"/>
                  </a:cubicBezTo>
                  <a:cubicBezTo>
                    <a:pt x="3621" y="776"/>
                    <a:pt x="3282" y="790"/>
                    <a:pt x="2944" y="786"/>
                  </a:cubicBezTo>
                  <a:cubicBezTo>
                    <a:pt x="2503" y="781"/>
                    <a:pt x="2068" y="737"/>
                    <a:pt x="1634" y="656"/>
                  </a:cubicBezTo>
                  <a:cubicBezTo>
                    <a:pt x="1618" y="653"/>
                    <a:pt x="1603" y="650"/>
                    <a:pt x="1588" y="647"/>
                  </a:cubicBezTo>
                  <a:cubicBezTo>
                    <a:pt x="1563" y="643"/>
                    <a:pt x="1538" y="638"/>
                    <a:pt x="1513" y="633"/>
                  </a:cubicBezTo>
                  <a:cubicBezTo>
                    <a:pt x="1318" y="596"/>
                    <a:pt x="1122" y="563"/>
                    <a:pt x="925" y="541"/>
                  </a:cubicBezTo>
                  <a:cubicBezTo>
                    <a:pt x="619" y="506"/>
                    <a:pt x="309" y="496"/>
                    <a:pt x="0" y="495"/>
                  </a:cubicBezTo>
                  <a:cubicBezTo>
                    <a:pt x="1" y="495"/>
                    <a:pt x="1" y="494"/>
                    <a:pt x="1" y="494"/>
                  </a:cubicBezTo>
                  <a:cubicBezTo>
                    <a:pt x="314" y="495"/>
                    <a:pt x="628" y="504"/>
                    <a:pt x="939" y="540"/>
                  </a:cubicBezTo>
                  <a:cubicBezTo>
                    <a:pt x="1136" y="562"/>
                    <a:pt x="1333" y="595"/>
                    <a:pt x="1529" y="632"/>
                  </a:cubicBezTo>
                  <a:cubicBezTo>
                    <a:pt x="1554" y="637"/>
                    <a:pt x="1579" y="642"/>
                    <a:pt x="1603" y="646"/>
                  </a:cubicBezTo>
                  <a:cubicBezTo>
                    <a:pt x="1619" y="649"/>
                    <a:pt x="1634" y="652"/>
                    <a:pt x="1650" y="655"/>
                  </a:cubicBezTo>
                  <a:cubicBezTo>
                    <a:pt x="2080" y="735"/>
                    <a:pt x="2510" y="779"/>
                    <a:pt x="2947" y="784"/>
                  </a:cubicBezTo>
                  <a:cubicBezTo>
                    <a:pt x="3281" y="788"/>
                    <a:pt x="3616" y="774"/>
                    <a:pt x="3950" y="753"/>
                  </a:cubicBezTo>
                  <a:cubicBezTo>
                    <a:pt x="4298" y="730"/>
                    <a:pt x="4647" y="707"/>
                    <a:pt x="4992" y="662"/>
                  </a:cubicBezTo>
                  <a:cubicBezTo>
                    <a:pt x="5334" y="617"/>
                    <a:pt x="5674" y="555"/>
                    <a:pt x="6012" y="491"/>
                  </a:cubicBezTo>
                  <a:cubicBezTo>
                    <a:pt x="6452" y="407"/>
                    <a:pt x="6893" y="321"/>
                    <a:pt x="7335" y="246"/>
                  </a:cubicBezTo>
                  <a:cubicBezTo>
                    <a:pt x="7365" y="241"/>
                    <a:pt x="7397" y="235"/>
                    <a:pt x="7429" y="230"/>
                  </a:cubicBezTo>
                  <a:cubicBezTo>
                    <a:pt x="8117" y="115"/>
                    <a:pt x="8825" y="0"/>
                    <a:pt x="9521" y="20"/>
                  </a:cubicBezTo>
                  <a:cubicBezTo>
                    <a:pt x="9875" y="30"/>
                    <a:pt x="10212" y="96"/>
                    <a:pt x="10546" y="217"/>
                  </a:cubicBezTo>
                  <a:cubicBezTo>
                    <a:pt x="10620" y="244"/>
                    <a:pt x="10694" y="272"/>
                    <a:pt x="10768" y="299"/>
                  </a:cubicBezTo>
                  <a:cubicBezTo>
                    <a:pt x="11010" y="388"/>
                    <a:pt x="11260" y="453"/>
                    <a:pt x="11513" y="501"/>
                  </a:cubicBezTo>
                  <a:cubicBezTo>
                    <a:pt x="11793" y="554"/>
                    <a:pt x="12080" y="587"/>
                    <a:pt x="12365" y="607"/>
                  </a:cubicBezTo>
                  <a:cubicBezTo>
                    <a:pt x="12670" y="629"/>
                    <a:pt x="12978" y="639"/>
                    <a:pt x="13284" y="643"/>
                  </a:cubicBezTo>
                  <a:cubicBezTo>
                    <a:pt x="13315" y="644"/>
                    <a:pt x="13345" y="644"/>
                    <a:pt x="13375" y="644"/>
                  </a:cubicBezTo>
                  <a:cubicBezTo>
                    <a:pt x="14075" y="650"/>
                    <a:pt x="14777" y="618"/>
                    <a:pt x="15478" y="597"/>
                  </a:cubicBezTo>
                  <a:cubicBezTo>
                    <a:pt x="16459" y="569"/>
                    <a:pt x="17441" y="540"/>
                    <a:pt x="18423" y="534"/>
                  </a:cubicBezTo>
                  <a:cubicBezTo>
                    <a:pt x="18423" y="535"/>
                    <a:pt x="18424" y="535"/>
                    <a:pt x="18424" y="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5"/>
            <p:cNvSpPr>
              <a:spLocks/>
            </p:cNvSpPr>
            <p:nvPr userDrawn="1"/>
          </p:nvSpPr>
          <p:spPr bwMode="auto">
            <a:xfrm>
              <a:off x="5" y="3663"/>
              <a:ext cx="5751" cy="236"/>
            </a:xfrm>
            <a:custGeom>
              <a:avLst/>
              <a:gdLst>
                <a:gd name="T0" fmla="*/ 18423 w 18423"/>
                <a:gd name="T1" fmla="*/ 527 h 755"/>
                <a:gd name="T2" fmla="*/ 15624 w 18423"/>
                <a:gd name="T3" fmla="*/ 585 h 755"/>
                <a:gd name="T4" fmla="*/ 13630 w 18423"/>
                <a:gd name="T5" fmla="*/ 632 h 755"/>
                <a:gd name="T6" fmla="*/ 13579 w 18423"/>
                <a:gd name="T7" fmla="*/ 632 h 755"/>
                <a:gd name="T8" fmla="*/ 12693 w 18423"/>
                <a:gd name="T9" fmla="*/ 603 h 755"/>
                <a:gd name="T10" fmla="*/ 11810 w 18423"/>
                <a:gd name="T11" fmla="*/ 493 h 755"/>
                <a:gd name="T12" fmla="*/ 10960 w 18423"/>
                <a:gd name="T13" fmla="*/ 280 h 755"/>
                <a:gd name="T14" fmla="*/ 10689 w 18423"/>
                <a:gd name="T15" fmla="*/ 194 h 755"/>
                <a:gd name="T16" fmla="*/ 10226 w 18423"/>
                <a:gd name="T17" fmla="*/ 73 h 755"/>
                <a:gd name="T18" fmla="*/ 9524 w 18423"/>
                <a:gd name="T19" fmla="*/ 5 h 755"/>
                <a:gd name="T20" fmla="*/ 8453 w 18423"/>
                <a:gd name="T21" fmla="*/ 77 h 755"/>
                <a:gd name="T22" fmla="*/ 7475 w 18423"/>
                <a:gd name="T23" fmla="*/ 222 h 755"/>
                <a:gd name="T24" fmla="*/ 7455 w 18423"/>
                <a:gd name="T25" fmla="*/ 225 h 755"/>
                <a:gd name="T26" fmla="*/ 6185 w 18423"/>
                <a:gd name="T27" fmla="*/ 456 h 755"/>
                <a:gd name="T28" fmla="*/ 5202 w 18423"/>
                <a:gd name="T29" fmla="*/ 625 h 755"/>
                <a:gd name="T30" fmla="*/ 5144 w 18423"/>
                <a:gd name="T31" fmla="*/ 633 h 755"/>
                <a:gd name="T32" fmla="*/ 3274 w 18423"/>
                <a:gd name="T33" fmla="*/ 748 h 755"/>
                <a:gd name="T34" fmla="*/ 1821 w 18423"/>
                <a:gd name="T35" fmla="*/ 618 h 755"/>
                <a:gd name="T36" fmla="*/ 1762 w 18423"/>
                <a:gd name="T37" fmla="*/ 609 h 755"/>
                <a:gd name="T38" fmla="*/ 1669 w 18423"/>
                <a:gd name="T39" fmla="*/ 594 h 755"/>
                <a:gd name="T40" fmla="*/ 0 w 18423"/>
                <a:gd name="T41" fmla="*/ 457 h 755"/>
                <a:gd name="T42" fmla="*/ 1 w 18423"/>
                <a:gd name="T43" fmla="*/ 455 h 755"/>
                <a:gd name="T44" fmla="*/ 1684 w 18423"/>
                <a:gd name="T45" fmla="*/ 593 h 755"/>
                <a:gd name="T46" fmla="*/ 1777 w 18423"/>
                <a:gd name="T47" fmla="*/ 608 h 755"/>
                <a:gd name="T48" fmla="*/ 1836 w 18423"/>
                <a:gd name="T49" fmla="*/ 617 h 755"/>
                <a:gd name="T50" fmla="*/ 3277 w 18423"/>
                <a:gd name="T51" fmla="*/ 746 h 755"/>
                <a:gd name="T52" fmla="*/ 5133 w 18423"/>
                <a:gd name="T53" fmla="*/ 632 h 755"/>
                <a:gd name="T54" fmla="*/ 5191 w 18423"/>
                <a:gd name="T55" fmla="*/ 624 h 755"/>
                <a:gd name="T56" fmla="*/ 6175 w 18423"/>
                <a:gd name="T57" fmla="*/ 455 h 755"/>
                <a:gd name="T58" fmla="*/ 7445 w 18423"/>
                <a:gd name="T59" fmla="*/ 225 h 755"/>
                <a:gd name="T60" fmla="*/ 7465 w 18423"/>
                <a:gd name="T61" fmla="*/ 222 h 755"/>
                <a:gd name="T62" fmla="*/ 8446 w 18423"/>
                <a:gd name="T63" fmla="*/ 76 h 755"/>
                <a:gd name="T64" fmla="*/ 9530 w 18423"/>
                <a:gd name="T65" fmla="*/ 3 h 755"/>
                <a:gd name="T66" fmla="*/ 10240 w 18423"/>
                <a:gd name="T67" fmla="*/ 72 h 755"/>
                <a:gd name="T68" fmla="*/ 10705 w 18423"/>
                <a:gd name="T69" fmla="*/ 194 h 755"/>
                <a:gd name="T70" fmla="*/ 10976 w 18423"/>
                <a:gd name="T71" fmla="*/ 280 h 755"/>
                <a:gd name="T72" fmla="*/ 11825 w 18423"/>
                <a:gd name="T73" fmla="*/ 493 h 755"/>
                <a:gd name="T74" fmla="*/ 12697 w 18423"/>
                <a:gd name="T75" fmla="*/ 601 h 755"/>
                <a:gd name="T76" fmla="*/ 13577 w 18423"/>
                <a:gd name="T77" fmla="*/ 630 h 755"/>
                <a:gd name="T78" fmla="*/ 13628 w 18423"/>
                <a:gd name="T79" fmla="*/ 630 h 755"/>
                <a:gd name="T80" fmla="*/ 15620 w 18423"/>
                <a:gd name="T81" fmla="*/ 583 h 755"/>
                <a:gd name="T82" fmla="*/ 18423 w 18423"/>
                <a:gd name="T83" fmla="*/ 525 h 755"/>
                <a:gd name="T84" fmla="*/ 18423 w 18423"/>
                <a:gd name="T85" fmla="*/ 52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23" h="755">
                  <a:moveTo>
                    <a:pt x="18423" y="527"/>
                  </a:moveTo>
                  <a:cubicBezTo>
                    <a:pt x="17490" y="533"/>
                    <a:pt x="16557" y="558"/>
                    <a:pt x="15624" y="585"/>
                  </a:cubicBezTo>
                  <a:cubicBezTo>
                    <a:pt x="14960" y="604"/>
                    <a:pt x="14295" y="629"/>
                    <a:pt x="13630" y="632"/>
                  </a:cubicBezTo>
                  <a:cubicBezTo>
                    <a:pt x="13610" y="632"/>
                    <a:pt x="13599" y="632"/>
                    <a:pt x="13579" y="632"/>
                  </a:cubicBezTo>
                  <a:cubicBezTo>
                    <a:pt x="13283" y="631"/>
                    <a:pt x="12987" y="624"/>
                    <a:pt x="12693" y="603"/>
                  </a:cubicBezTo>
                  <a:cubicBezTo>
                    <a:pt x="12398" y="582"/>
                    <a:pt x="12101" y="546"/>
                    <a:pt x="11810" y="493"/>
                  </a:cubicBezTo>
                  <a:cubicBezTo>
                    <a:pt x="11523" y="441"/>
                    <a:pt x="11239" y="368"/>
                    <a:pt x="10960" y="280"/>
                  </a:cubicBezTo>
                  <a:cubicBezTo>
                    <a:pt x="10870" y="251"/>
                    <a:pt x="10779" y="222"/>
                    <a:pt x="10689" y="194"/>
                  </a:cubicBezTo>
                  <a:cubicBezTo>
                    <a:pt x="10536" y="147"/>
                    <a:pt x="10382" y="103"/>
                    <a:pt x="10226" y="73"/>
                  </a:cubicBezTo>
                  <a:cubicBezTo>
                    <a:pt x="9996" y="27"/>
                    <a:pt x="9759" y="7"/>
                    <a:pt x="9524" y="5"/>
                  </a:cubicBezTo>
                  <a:cubicBezTo>
                    <a:pt x="9167" y="2"/>
                    <a:pt x="8807" y="35"/>
                    <a:pt x="8453" y="77"/>
                  </a:cubicBezTo>
                  <a:cubicBezTo>
                    <a:pt x="8126" y="117"/>
                    <a:pt x="7800" y="168"/>
                    <a:pt x="7475" y="222"/>
                  </a:cubicBezTo>
                  <a:cubicBezTo>
                    <a:pt x="7467" y="223"/>
                    <a:pt x="7463" y="224"/>
                    <a:pt x="7455" y="225"/>
                  </a:cubicBezTo>
                  <a:cubicBezTo>
                    <a:pt x="7031" y="297"/>
                    <a:pt x="6608" y="377"/>
                    <a:pt x="6185" y="456"/>
                  </a:cubicBezTo>
                  <a:cubicBezTo>
                    <a:pt x="5858" y="517"/>
                    <a:pt x="5531" y="577"/>
                    <a:pt x="5202" y="625"/>
                  </a:cubicBezTo>
                  <a:cubicBezTo>
                    <a:pt x="5183" y="628"/>
                    <a:pt x="5163" y="631"/>
                    <a:pt x="5144" y="633"/>
                  </a:cubicBezTo>
                  <a:cubicBezTo>
                    <a:pt x="4526" y="720"/>
                    <a:pt x="3896" y="755"/>
                    <a:pt x="3274" y="748"/>
                  </a:cubicBezTo>
                  <a:cubicBezTo>
                    <a:pt x="2787" y="742"/>
                    <a:pt x="2303" y="694"/>
                    <a:pt x="1821" y="618"/>
                  </a:cubicBezTo>
                  <a:cubicBezTo>
                    <a:pt x="1801" y="615"/>
                    <a:pt x="1782" y="612"/>
                    <a:pt x="1762" y="609"/>
                  </a:cubicBezTo>
                  <a:cubicBezTo>
                    <a:pt x="1731" y="604"/>
                    <a:pt x="1701" y="599"/>
                    <a:pt x="1669" y="594"/>
                  </a:cubicBezTo>
                  <a:cubicBezTo>
                    <a:pt x="1115" y="506"/>
                    <a:pt x="562" y="459"/>
                    <a:pt x="0" y="457"/>
                  </a:cubicBezTo>
                  <a:cubicBezTo>
                    <a:pt x="1" y="456"/>
                    <a:pt x="1" y="456"/>
                    <a:pt x="1" y="455"/>
                  </a:cubicBezTo>
                  <a:cubicBezTo>
                    <a:pt x="568" y="457"/>
                    <a:pt x="1125" y="504"/>
                    <a:pt x="1684" y="593"/>
                  </a:cubicBezTo>
                  <a:cubicBezTo>
                    <a:pt x="1716" y="598"/>
                    <a:pt x="1747" y="603"/>
                    <a:pt x="1777" y="608"/>
                  </a:cubicBezTo>
                  <a:cubicBezTo>
                    <a:pt x="1797" y="611"/>
                    <a:pt x="1816" y="614"/>
                    <a:pt x="1836" y="617"/>
                  </a:cubicBezTo>
                  <a:cubicBezTo>
                    <a:pt x="2315" y="692"/>
                    <a:pt x="2794" y="740"/>
                    <a:pt x="3277" y="746"/>
                  </a:cubicBezTo>
                  <a:cubicBezTo>
                    <a:pt x="3894" y="753"/>
                    <a:pt x="4520" y="718"/>
                    <a:pt x="5133" y="632"/>
                  </a:cubicBezTo>
                  <a:cubicBezTo>
                    <a:pt x="5152" y="630"/>
                    <a:pt x="5172" y="627"/>
                    <a:pt x="5191" y="624"/>
                  </a:cubicBezTo>
                  <a:cubicBezTo>
                    <a:pt x="5520" y="577"/>
                    <a:pt x="5848" y="517"/>
                    <a:pt x="6175" y="455"/>
                  </a:cubicBezTo>
                  <a:cubicBezTo>
                    <a:pt x="6598" y="376"/>
                    <a:pt x="7021" y="297"/>
                    <a:pt x="7445" y="225"/>
                  </a:cubicBezTo>
                  <a:cubicBezTo>
                    <a:pt x="7453" y="224"/>
                    <a:pt x="7457" y="223"/>
                    <a:pt x="7465" y="222"/>
                  </a:cubicBezTo>
                  <a:cubicBezTo>
                    <a:pt x="7791" y="167"/>
                    <a:pt x="8118" y="116"/>
                    <a:pt x="8446" y="76"/>
                  </a:cubicBezTo>
                  <a:cubicBezTo>
                    <a:pt x="8805" y="33"/>
                    <a:pt x="9169" y="0"/>
                    <a:pt x="9530" y="3"/>
                  </a:cubicBezTo>
                  <a:cubicBezTo>
                    <a:pt x="9768" y="5"/>
                    <a:pt x="10007" y="25"/>
                    <a:pt x="10240" y="72"/>
                  </a:cubicBezTo>
                  <a:cubicBezTo>
                    <a:pt x="10396" y="103"/>
                    <a:pt x="10552" y="147"/>
                    <a:pt x="10705" y="194"/>
                  </a:cubicBezTo>
                  <a:cubicBezTo>
                    <a:pt x="10796" y="222"/>
                    <a:pt x="10886" y="251"/>
                    <a:pt x="10976" y="280"/>
                  </a:cubicBezTo>
                  <a:cubicBezTo>
                    <a:pt x="11255" y="368"/>
                    <a:pt x="11538" y="440"/>
                    <a:pt x="11825" y="493"/>
                  </a:cubicBezTo>
                  <a:cubicBezTo>
                    <a:pt x="12113" y="545"/>
                    <a:pt x="12406" y="581"/>
                    <a:pt x="12697" y="601"/>
                  </a:cubicBezTo>
                  <a:cubicBezTo>
                    <a:pt x="12989" y="622"/>
                    <a:pt x="13283" y="630"/>
                    <a:pt x="13577" y="630"/>
                  </a:cubicBezTo>
                  <a:cubicBezTo>
                    <a:pt x="13597" y="630"/>
                    <a:pt x="13608" y="630"/>
                    <a:pt x="13628" y="630"/>
                  </a:cubicBezTo>
                  <a:cubicBezTo>
                    <a:pt x="14292" y="627"/>
                    <a:pt x="14956" y="602"/>
                    <a:pt x="15620" y="583"/>
                  </a:cubicBezTo>
                  <a:cubicBezTo>
                    <a:pt x="16554" y="557"/>
                    <a:pt x="17489" y="531"/>
                    <a:pt x="18423" y="525"/>
                  </a:cubicBezTo>
                  <a:cubicBezTo>
                    <a:pt x="18423" y="526"/>
                    <a:pt x="18423" y="526"/>
                    <a:pt x="18423" y="5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6"/>
            <p:cNvSpPr>
              <a:spLocks/>
            </p:cNvSpPr>
            <p:nvPr userDrawn="1"/>
          </p:nvSpPr>
          <p:spPr bwMode="auto">
            <a:xfrm>
              <a:off x="5" y="3637"/>
              <a:ext cx="5751" cy="227"/>
            </a:xfrm>
            <a:custGeom>
              <a:avLst/>
              <a:gdLst>
                <a:gd name="T0" fmla="*/ 18423 w 18423"/>
                <a:gd name="T1" fmla="*/ 530 h 725"/>
                <a:gd name="T2" fmla="*/ 15761 w 18423"/>
                <a:gd name="T3" fmla="*/ 582 h 725"/>
                <a:gd name="T4" fmla="*/ 13856 w 18423"/>
                <a:gd name="T5" fmla="*/ 627 h 725"/>
                <a:gd name="T6" fmla="*/ 13836 w 18423"/>
                <a:gd name="T7" fmla="*/ 627 h 725"/>
                <a:gd name="T8" fmla="*/ 12982 w 18423"/>
                <a:gd name="T9" fmla="*/ 607 h 725"/>
                <a:gd name="T10" fmla="*/ 12086 w 18423"/>
                <a:gd name="T11" fmla="*/ 498 h 725"/>
                <a:gd name="T12" fmla="*/ 11143 w 18423"/>
                <a:gd name="T13" fmla="*/ 274 h 725"/>
                <a:gd name="T14" fmla="*/ 10825 w 18423"/>
                <a:gd name="T15" fmla="*/ 185 h 725"/>
                <a:gd name="T16" fmla="*/ 10278 w 18423"/>
                <a:gd name="T17" fmla="*/ 62 h 725"/>
                <a:gd name="T18" fmla="*/ 9485 w 18423"/>
                <a:gd name="T19" fmla="*/ 4 h 725"/>
                <a:gd name="T20" fmla="*/ 8466 w 18423"/>
                <a:gd name="T21" fmla="*/ 79 h 725"/>
                <a:gd name="T22" fmla="*/ 7538 w 18423"/>
                <a:gd name="T23" fmla="*/ 218 h 725"/>
                <a:gd name="T24" fmla="*/ 6349 w 18423"/>
                <a:gd name="T25" fmla="*/ 432 h 725"/>
                <a:gd name="T26" fmla="*/ 5410 w 18423"/>
                <a:gd name="T27" fmla="*/ 597 h 725"/>
                <a:gd name="T28" fmla="*/ 4588 w 18423"/>
                <a:gd name="T29" fmla="*/ 692 h 725"/>
                <a:gd name="T30" fmla="*/ 3591 w 18423"/>
                <a:gd name="T31" fmla="*/ 721 h 725"/>
                <a:gd name="T32" fmla="*/ 2005 w 18423"/>
                <a:gd name="T33" fmla="*/ 593 h 725"/>
                <a:gd name="T34" fmla="*/ 1929 w 18423"/>
                <a:gd name="T35" fmla="*/ 583 h 725"/>
                <a:gd name="T36" fmla="*/ 1814 w 18423"/>
                <a:gd name="T37" fmla="*/ 567 h 725"/>
                <a:gd name="T38" fmla="*/ 0 w 18423"/>
                <a:gd name="T39" fmla="*/ 431 h 725"/>
                <a:gd name="T40" fmla="*/ 1 w 18423"/>
                <a:gd name="T41" fmla="*/ 430 h 725"/>
                <a:gd name="T42" fmla="*/ 1829 w 18423"/>
                <a:gd name="T43" fmla="*/ 566 h 725"/>
                <a:gd name="T44" fmla="*/ 1944 w 18423"/>
                <a:gd name="T45" fmla="*/ 582 h 725"/>
                <a:gd name="T46" fmla="*/ 2020 w 18423"/>
                <a:gd name="T47" fmla="*/ 592 h 725"/>
                <a:gd name="T48" fmla="*/ 2694 w 18423"/>
                <a:gd name="T49" fmla="*/ 673 h 725"/>
                <a:gd name="T50" fmla="*/ 3593 w 18423"/>
                <a:gd name="T51" fmla="*/ 720 h 725"/>
                <a:gd name="T52" fmla="*/ 4579 w 18423"/>
                <a:gd name="T53" fmla="*/ 691 h 725"/>
                <a:gd name="T54" fmla="*/ 5399 w 18423"/>
                <a:gd name="T55" fmla="*/ 596 h 725"/>
                <a:gd name="T56" fmla="*/ 6337 w 18423"/>
                <a:gd name="T57" fmla="*/ 432 h 725"/>
                <a:gd name="T58" fmla="*/ 7527 w 18423"/>
                <a:gd name="T59" fmla="*/ 217 h 725"/>
                <a:gd name="T60" fmla="*/ 8458 w 18423"/>
                <a:gd name="T61" fmla="*/ 78 h 725"/>
                <a:gd name="T62" fmla="*/ 9490 w 18423"/>
                <a:gd name="T63" fmla="*/ 2 h 725"/>
                <a:gd name="T64" fmla="*/ 10291 w 18423"/>
                <a:gd name="T65" fmla="*/ 61 h 725"/>
                <a:gd name="T66" fmla="*/ 10839 w 18423"/>
                <a:gd name="T67" fmla="*/ 185 h 725"/>
                <a:gd name="T68" fmla="*/ 11158 w 18423"/>
                <a:gd name="T69" fmla="*/ 274 h 725"/>
                <a:gd name="T70" fmla="*/ 12099 w 18423"/>
                <a:gd name="T71" fmla="*/ 497 h 725"/>
                <a:gd name="T72" fmla="*/ 12985 w 18423"/>
                <a:gd name="T73" fmla="*/ 606 h 725"/>
                <a:gd name="T74" fmla="*/ 13834 w 18423"/>
                <a:gd name="T75" fmla="*/ 625 h 725"/>
                <a:gd name="T76" fmla="*/ 13854 w 18423"/>
                <a:gd name="T77" fmla="*/ 625 h 725"/>
                <a:gd name="T78" fmla="*/ 15757 w 18423"/>
                <a:gd name="T79" fmla="*/ 580 h 725"/>
                <a:gd name="T80" fmla="*/ 18423 w 18423"/>
                <a:gd name="T81" fmla="*/ 528 h 725"/>
                <a:gd name="T82" fmla="*/ 18423 w 18423"/>
                <a:gd name="T83" fmla="*/ 53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423" h="725">
                  <a:moveTo>
                    <a:pt x="18423" y="530"/>
                  </a:moveTo>
                  <a:cubicBezTo>
                    <a:pt x="17535" y="534"/>
                    <a:pt x="16648" y="558"/>
                    <a:pt x="15761" y="582"/>
                  </a:cubicBezTo>
                  <a:cubicBezTo>
                    <a:pt x="15126" y="600"/>
                    <a:pt x="14491" y="617"/>
                    <a:pt x="13856" y="627"/>
                  </a:cubicBezTo>
                  <a:cubicBezTo>
                    <a:pt x="13848" y="627"/>
                    <a:pt x="13844" y="627"/>
                    <a:pt x="13836" y="627"/>
                  </a:cubicBezTo>
                  <a:cubicBezTo>
                    <a:pt x="13551" y="631"/>
                    <a:pt x="13266" y="626"/>
                    <a:pt x="12982" y="607"/>
                  </a:cubicBezTo>
                  <a:cubicBezTo>
                    <a:pt x="12682" y="587"/>
                    <a:pt x="12382" y="550"/>
                    <a:pt x="12086" y="498"/>
                  </a:cubicBezTo>
                  <a:cubicBezTo>
                    <a:pt x="11769" y="441"/>
                    <a:pt x="11455" y="363"/>
                    <a:pt x="11143" y="274"/>
                  </a:cubicBezTo>
                  <a:cubicBezTo>
                    <a:pt x="11037" y="244"/>
                    <a:pt x="10931" y="213"/>
                    <a:pt x="10825" y="185"/>
                  </a:cubicBezTo>
                  <a:cubicBezTo>
                    <a:pt x="10645" y="136"/>
                    <a:pt x="10462" y="92"/>
                    <a:pt x="10278" y="62"/>
                  </a:cubicBezTo>
                  <a:cubicBezTo>
                    <a:pt x="10017" y="18"/>
                    <a:pt x="9751" y="2"/>
                    <a:pt x="9485" y="4"/>
                  </a:cubicBezTo>
                  <a:cubicBezTo>
                    <a:pt x="9145" y="7"/>
                    <a:pt x="8804" y="37"/>
                    <a:pt x="8466" y="79"/>
                  </a:cubicBezTo>
                  <a:cubicBezTo>
                    <a:pt x="8156" y="117"/>
                    <a:pt x="7847" y="166"/>
                    <a:pt x="7538" y="218"/>
                  </a:cubicBezTo>
                  <a:cubicBezTo>
                    <a:pt x="7141" y="285"/>
                    <a:pt x="6745" y="359"/>
                    <a:pt x="6349" y="432"/>
                  </a:cubicBezTo>
                  <a:cubicBezTo>
                    <a:pt x="6037" y="490"/>
                    <a:pt x="5724" y="548"/>
                    <a:pt x="5410" y="597"/>
                  </a:cubicBezTo>
                  <a:cubicBezTo>
                    <a:pt x="5137" y="639"/>
                    <a:pt x="4863" y="674"/>
                    <a:pt x="4588" y="692"/>
                  </a:cubicBezTo>
                  <a:cubicBezTo>
                    <a:pt x="4257" y="714"/>
                    <a:pt x="3923" y="725"/>
                    <a:pt x="3591" y="721"/>
                  </a:cubicBezTo>
                  <a:cubicBezTo>
                    <a:pt x="3060" y="715"/>
                    <a:pt x="2532" y="665"/>
                    <a:pt x="2005" y="593"/>
                  </a:cubicBezTo>
                  <a:cubicBezTo>
                    <a:pt x="1980" y="590"/>
                    <a:pt x="1954" y="586"/>
                    <a:pt x="1929" y="583"/>
                  </a:cubicBezTo>
                  <a:cubicBezTo>
                    <a:pt x="1891" y="578"/>
                    <a:pt x="1853" y="572"/>
                    <a:pt x="1814" y="567"/>
                  </a:cubicBezTo>
                  <a:cubicBezTo>
                    <a:pt x="1211" y="484"/>
                    <a:pt x="609" y="433"/>
                    <a:pt x="0" y="431"/>
                  </a:cubicBezTo>
                  <a:cubicBezTo>
                    <a:pt x="0" y="431"/>
                    <a:pt x="0" y="430"/>
                    <a:pt x="1" y="430"/>
                  </a:cubicBezTo>
                  <a:cubicBezTo>
                    <a:pt x="615" y="431"/>
                    <a:pt x="1221" y="482"/>
                    <a:pt x="1829" y="566"/>
                  </a:cubicBezTo>
                  <a:cubicBezTo>
                    <a:pt x="1867" y="571"/>
                    <a:pt x="1905" y="577"/>
                    <a:pt x="1944" y="582"/>
                  </a:cubicBezTo>
                  <a:cubicBezTo>
                    <a:pt x="1969" y="585"/>
                    <a:pt x="1994" y="589"/>
                    <a:pt x="2020" y="592"/>
                  </a:cubicBezTo>
                  <a:cubicBezTo>
                    <a:pt x="2244" y="623"/>
                    <a:pt x="2469" y="652"/>
                    <a:pt x="2694" y="673"/>
                  </a:cubicBezTo>
                  <a:cubicBezTo>
                    <a:pt x="2992" y="701"/>
                    <a:pt x="3293" y="716"/>
                    <a:pt x="3593" y="720"/>
                  </a:cubicBezTo>
                  <a:cubicBezTo>
                    <a:pt x="3921" y="723"/>
                    <a:pt x="4251" y="712"/>
                    <a:pt x="4579" y="691"/>
                  </a:cubicBezTo>
                  <a:cubicBezTo>
                    <a:pt x="4853" y="672"/>
                    <a:pt x="5127" y="638"/>
                    <a:pt x="5399" y="596"/>
                  </a:cubicBezTo>
                  <a:cubicBezTo>
                    <a:pt x="5712" y="547"/>
                    <a:pt x="6025" y="490"/>
                    <a:pt x="6337" y="432"/>
                  </a:cubicBezTo>
                  <a:cubicBezTo>
                    <a:pt x="6733" y="358"/>
                    <a:pt x="7130" y="284"/>
                    <a:pt x="7527" y="217"/>
                  </a:cubicBezTo>
                  <a:cubicBezTo>
                    <a:pt x="7836" y="165"/>
                    <a:pt x="8147" y="116"/>
                    <a:pt x="8458" y="78"/>
                  </a:cubicBezTo>
                  <a:cubicBezTo>
                    <a:pt x="8800" y="36"/>
                    <a:pt x="9146" y="5"/>
                    <a:pt x="9490" y="2"/>
                  </a:cubicBezTo>
                  <a:cubicBezTo>
                    <a:pt x="9758" y="0"/>
                    <a:pt x="10027" y="17"/>
                    <a:pt x="10291" y="61"/>
                  </a:cubicBezTo>
                  <a:cubicBezTo>
                    <a:pt x="10475" y="91"/>
                    <a:pt x="10658" y="136"/>
                    <a:pt x="10839" y="185"/>
                  </a:cubicBezTo>
                  <a:cubicBezTo>
                    <a:pt x="10945" y="213"/>
                    <a:pt x="11052" y="244"/>
                    <a:pt x="11158" y="274"/>
                  </a:cubicBezTo>
                  <a:cubicBezTo>
                    <a:pt x="11469" y="362"/>
                    <a:pt x="11782" y="440"/>
                    <a:pt x="12099" y="497"/>
                  </a:cubicBezTo>
                  <a:cubicBezTo>
                    <a:pt x="12392" y="549"/>
                    <a:pt x="12689" y="586"/>
                    <a:pt x="12985" y="606"/>
                  </a:cubicBezTo>
                  <a:cubicBezTo>
                    <a:pt x="13267" y="624"/>
                    <a:pt x="13551" y="629"/>
                    <a:pt x="13834" y="625"/>
                  </a:cubicBezTo>
                  <a:cubicBezTo>
                    <a:pt x="13842" y="625"/>
                    <a:pt x="13846" y="625"/>
                    <a:pt x="13854" y="625"/>
                  </a:cubicBezTo>
                  <a:cubicBezTo>
                    <a:pt x="14488" y="615"/>
                    <a:pt x="15123" y="598"/>
                    <a:pt x="15757" y="580"/>
                  </a:cubicBezTo>
                  <a:cubicBezTo>
                    <a:pt x="16646" y="556"/>
                    <a:pt x="17534" y="533"/>
                    <a:pt x="18423" y="528"/>
                  </a:cubicBezTo>
                  <a:cubicBezTo>
                    <a:pt x="18423" y="529"/>
                    <a:pt x="18423" y="529"/>
                    <a:pt x="18423" y="5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7"/>
            <p:cNvSpPr>
              <a:spLocks/>
            </p:cNvSpPr>
            <p:nvPr userDrawn="1"/>
          </p:nvSpPr>
          <p:spPr bwMode="auto">
            <a:xfrm>
              <a:off x="5" y="3611"/>
              <a:ext cx="5751" cy="221"/>
            </a:xfrm>
            <a:custGeom>
              <a:avLst/>
              <a:gdLst>
                <a:gd name="T0" fmla="*/ 18423 w 18423"/>
                <a:gd name="T1" fmla="*/ 535 h 709"/>
                <a:gd name="T2" fmla="*/ 18423 w 18423"/>
                <a:gd name="T3" fmla="*/ 537 h 709"/>
                <a:gd name="T4" fmla="*/ 15886 w 18423"/>
                <a:gd name="T5" fmla="*/ 585 h 709"/>
                <a:gd name="T6" fmla="*/ 14059 w 18423"/>
                <a:gd name="T7" fmla="*/ 626 h 709"/>
                <a:gd name="T8" fmla="*/ 13219 w 18423"/>
                <a:gd name="T9" fmla="*/ 615 h 709"/>
                <a:gd name="T10" fmla="*/ 12314 w 18423"/>
                <a:gd name="T11" fmla="*/ 508 h 709"/>
                <a:gd name="T12" fmla="*/ 11291 w 18423"/>
                <a:gd name="T13" fmla="*/ 275 h 709"/>
                <a:gd name="T14" fmla="*/ 10926 w 18423"/>
                <a:gd name="T15" fmla="*/ 182 h 709"/>
                <a:gd name="T16" fmla="*/ 9404 w 18423"/>
                <a:gd name="T17" fmla="*/ 13 h 709"/>
                <a:gd name="T18" fmla="*/ 7586 w 18423"/>
                <a:gd name="T19" fmla="*/ 218 h 709"/>
                <a:gd name="T20" fmla="*/ 6498 w 18423"/>
                <a:gd name="T21" fmla="*/ 416 h 709"/>
                <a:gd name="T22" fmla="*/ 5616 w 18423"/>
                <a:gd name="T23" fmla="*/ 573 h 709"/>
                <a:gd name="T24" fmla="*/ 3877 w 18423"/>
                <a:gd name="T25" fmla="*/ 703 h 709"/>
                <a:gd name="T26" fmla="*/ 2920 w 18423"/>
                <a:gd name="T27" fmla="*/ 657 h 709"/>
                <a:gd name="T28" fmla="*/ 2177 w 18423"/>
                <a:gd name="T29" fmla="*/ 576 h 709"/>
                <a:gd name="T30" fmla="*/ 2080 w 18423"/>
                <a:gd name="T31" fmla="*/ 564 h 709"/>
                <a:gd name="T32" fmla="*/ 1939 w 18423"/>
                <a:gd name="T33" fmla="*/ 547 h 709"/>
                <a:gd name="T34" fmla="*/ 0 w 18423"/>
                <a:gd name="T35" fmla="*/ 413 h 709"/>
                <a:gd name="T36" fmla="*/ 0 w 18423"/>
                <a:gd name="T37" fmla="*/ 411 h 709"/>
                <a:gd name="T38" fmla="*/ 1953 w 18423"/>
                <a:gd name="T39" fmla="*/ 546 h 709"/>
                <a:gd name="T40" fmla="*/ 2094 w 18423"/>
                <a:gd name="T41" fmla="*/ 563 h 709"/>
                <a:gd name="T42" fmla="*/ 2191 w 18423"/>
                <a:gd name="T43" fmla="*/ 575 h 709"/>
                <a:gd name="T44" fmla="*/ 2932 w 18423"/>
                <a:gd name="T45" fmla="*/ 655 h 709"/>
                <a:gd name="T46" fmla="*/ 3880 w 18423"/>
                <a:gd name="T47" fmla="*/ 701 h 709"/>
                <a:gd name="T48" fmla="*/ 5604 w 18423"/>
                <a:gd name="T49" fmla="*/ 572 h 709"/>
                <a:gd name="T50" fmla="*/ 6485 w 18423"/>
                <a:gd name="T51" fmla="*/ 416 h 709"/>
                <a:gd name="T52" fmla="*/ 7573 w 18423"/>
                <a:gd name="T53" fmla="*/ 218 h 709"/>
                <a:gd name="T54" fmla="*/ 9407 w 18423"/>
                <a:gd name="T55" fmla="*/ 11 h 709"/>
                <a:gd name="T56" fmla="*/ 10938 w 18423"/>
                <a:gd name="T57" fmla="*/ 182 h 709"/>
                <a:gd name="T58" fmla="*/ 11304 w 18423"/>
                <a:gd name="T59" fmla="*/ 275 h 709"/>
                <a:gd name="T60" fmla="*/ 12325 w 18423"/>
                <a:gd name="T61" fmla="*/ 507 h 709"/>
                <a:gd name="T62" fmla="*/ 13222 w 18423"/>
                <a:gd name="T63" fmla="*/ 613 h 709"/>
                <a:gd name="T64" fmla="*/ 14057 w 18423"/>
                <a:gd name="T65" fmla="*/ 624 h 709"/>
                <a:gd name="T66" fmla="*/ 15882 w 18423"/>
                <a:gd name="T67" fmla="*/ 583 h 709"/>
                <a:gd name="T68" fmla="*/ 18423 w 18423"/>
                <a:gd name="T69" fmla="*/ 53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709">
                  <a:moveTo>
                    <a:pt x="18423" y="535"/>
                  </a:moveTo>
                  <a:cubicBezTo>
                    <a:pt x="18423" y="536"/>
                    <a:pt x="18423" y="536"/>
                    <a:pt x="18423" y="537"/>
                  </a:cubicBezTo>
                  <a:cubicBezTo>
                    <a:pt x="17577" y="541"/>
                    <a:pt x="16731" y="562"/>
                    <a:pt x="15886" y="585"/>
                  </a:cubicBezTo>
                  <a:cubicBezTo>
                    <a:pt x="15277" y="601"/>
                    <a:pt x="14668" y="616"/>
                    <a:pt x="14059" y="626"/>
                  </a:cubicBezTo>
                  <a:cubicBezTo>
                    <a:pt x="13779" y="630"/>
                    <a:pt x="13498" y="631"/>
                    <a:pt x="13219" y="615"/>
                  </a:cubicBezTo>
                  <a:cubicBezTo>
                    <a:pt x="12916" y="597"/>
                    <a:pt x="12613" y="560"/>
                    <a:pt x="12314" y="508"/>
                  </a:cubicBezTo>
                  <a:cubicBezTo>
                    <a:pt x="11970" y="447"/>
                    <a:pt x="11630" y="364"/>
                    <a:pt x="11291" y="275"/>
                  </a:cubicBezTo>
                  <a:cubicBezTo>
                    <a:pt x="11169" y="243"/>
                    <a:pt x="11048" y="212"/>
                    <a:pt x="10926" y="182"/>
                  </a:cubicBezTo>
                  <a:cubicBezTo>
                    <a:pt x="10424" y="62"/>
                    <a:pt x="9919" y="2"/>
                    <a:pt x="9404" y="13"/>
                  </a:cubicBezTo>
                  <a:cubicBezTo>
                    <a:pt x="8795" y="25"/>
                    <a:pt x="8187" y="115"/>
                    <a:pt x="7586" y="218"/>
                  </a:cubicBezTo>
                  <a:cubicBezTo>
                    <a:pt x="7223" y="280"/>
                    <a:pt x="6860" y="348"/>
                    <a:pt x="6498" y="416"/>
                  </a:cubicBezTo>
                  <a:cubicBezTo>
                    <a:pt x="6205" y="470"/>
                    <a:pt x="5911" y="525"/>
                    <a:pt x="5616" y="573"/>
                  </a:cubicBezTo>
                  <a:cubicBezTo>
                    <a:pt x="5039" y="666"/>
                    <a:pt x="4461" y="709"/>
                    <a:pt x="3877" y="703"/>
                  </a:cubicBezTo>
                  <a:cubicBezTo>
                    <a:pt x="3558" y="699"/>
                    <a:pt x="3238" y="684"/>
                    <a:pt x="2920" y="657"/>
                  </a:cubicBezTo>
                  <a:cubicBezTo>
                    <a:pt x="2672" y="635"/>
                    <a:pt x="2424" y="606"/>
                    <a:pt x="2177" y="576"/>
                  </a:cubicBezTo>
                  <a:cubicBezTo>
                    <a:pt x="2144" y="572"/>
                    <a:pt x="2112" y="568"/>
                    <a:pt x="2080" y="564"/>
                  </a:cubicBezTo>
                  <a:cubicBezTo>
                    <a:pt x="2033" y="559"/>
                    <a:pt x="1986" y="553"/>
                    <a:pt x="1939" y="547"/>
                  </a:cubicBezTo>
                  <a:cubicBezTo>
                    <a:pt x="1294" y="468"/>
                    <a:pt x="650" y="415"/>
                    <a:pt x="0" y="413"/>
                  </a:cubicBezTo>
                  <a:cubicBezTo>
                    <a:pt x="0" y="412"/>
                    <a:pt x="0" y="412"/>
                    <a:pt x="0" y="411"/>
                  </a:cubicBezTo>
                  <a:cubicBezTo>
                    <a:pt x="655" y="413"/>
                    <a:pt x="1304" y="466"/>
                    <a:pt x="1953" y="546"/>
                  </a:cubicBezTo>
                  <a:cubicBezTo>
                    <a:pt x="2000" y="552"/>
                    <a:pt x="2047" y="558"/>
                    <a:pt x="2094" y="563"/>
                  </a:cubicBezTo>
                  <a:cubicBezTo>
                    <a:pt x="2126" y="567"/>
                    <a:pt x="2158" y="571"/>
                    <a:pt x="2191" y="575"/>
                  </a:cubicBezTo>
                  <a:cubicBezTo>
                    <a:pt x="2437" y="605"/>
                    <a:pt x="2685" y="634"/>
                    <a:pt x="2932" y="655"/>
                  </a:cubicBezTo>
                  <a:cubicBezTo>
                    <a:pt x="3247" y="682"/>
                    <a:pt x="3564" y="698"/>
                    <a:pt x="3880" y="701"/>
                  </a:cubicBezTo>
                  <a:cubicBezTo>
                    <a:pt x="4458" y="707"/>
                    <a:pt x="5031" y="665"/>
                    <a:pt x="5604" y="572"/>
                  </a:cubicBezTo>
                  <a:cubicBezTo>
                    <a:pt x="5898" y="525"/>
                    <a:pt x="6192" y="470"/>
                    <a:pt x="6485" y="416"/>
                  </a:cubicBezTo>
                  <a:cubicBezTo>
                    <a:pt x="6847" y="348"/>
                    <a:pt x="7210" y="280"/>
                    <a:pt x="7573" y="218"/>
                  </a:cubicBezTo>
                  <a:cubicBezTo>
                    <a:pt x="8179" y="114"/>
                    <a:pt x="8793" y="23"/>
                    <a:pt x="9407" y="11"/>
                  </a:cubicBezTo>
                  <a:cubicBezTo>
                    <a:pt x="9925" y="0"/>
                    <a:pt x="10434" y="60"/>
                    <a:pt x="10938" y="182"/>
                  </a:cubicBezTo>
                  <a:cubicBezTo>
                    <a:pt x="11060" y="211"/>
                    <a:pt x="11182" y="243"/>
                    <a:pt x="11304" y="275"/>
                  </a:cubicBezTo>
                  <a:cubicBezTo>
                    <a:pt x="11642" y="363"/>
                    <a:pt x="11982" y="447"/>
                    <a:pt x="12325" y="507"/>
                  </a:cubicBezTo>
                  <a:cubicBezTo>
                    <a:pt x="12621" y="559"/>
                    <a:pt x="12922" y="596"/>
                    <a:pt x="13222" y="613"/>
                  </a:cubicBezTo>
                  <a:cubicBezTo>
                    <a:pt x="13499" y="630"/>
                    <a:pt x="13778" y="628"/>
                    <a:pt x="14057" y="624"/>
                  </a:cubicBezTo>
                  <a:cubicBezTo>
                    <a:pt x="14665" y="615"/>
                    <a:pt x="15274" y="599"/>
                    <a:pt x="15882" y="583"/>
                  </a:cubicBezTo>
                  <a:cubicBezTo>
                    <a:pt x="16729" y="561"/>
                    <a:pt x="17576" y="539"/>
                    <a:pt x="18423" y="5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auto">
            <a:xfrm>
              <a:off x="4" y="3588"/>
              <a:ext cx="5752" cy="212"/>
            </a:xfrm>
            <a:custGeom>
              <a:avLst/>
              <a:gdLst>
                <a:gd name="T0" fmla="*/ 18423 w 18423"/>
                <a:gd name="T1" fmla="*/ 530 h 680"/>
                <a:gd name="T2" fmla="*/ 18423 w 18423"/>
                <a:gd name="T3" fmla="*/ 532 h 680"/>
                <a:gd name="T4" fmla="*/ 15992 w 18423"/>
                <a:gd name="T5" fmla="*/ 576 h 680"/>
                <a:gd name="T6" fmla="*/ 14252 w 18423"/>
                <a:gd name="T7" fmla="*/ 613 h 680"/>
                <a:gd name="T8" fmla="*/ 13428 w 18423"/>
                <a:gd name="T9" fmla="*/ 611 h 680"/>
                <a:gd name="T10" fmla="*/ 12471 w 18423"/>
                <a:gd name="T11" fmla="*/ 503 h 680"/>
                <a:gd name="T12" fmla="*/ 11393 w 18423"/>
                <a:gd name="T13" fmla="*/ 266 h 680"/>
                <a:gd name="T14" fmla="*/ 10975 w 18423"/>
                <a:gd name="T15" fmla="*/ 169 h 680"/>
                <a:gd name="T16" fmla="*/ 9335 w 18423"/>
                <a:gd name="T17" fmla="*/ 19 h 680"/>
                <a:gd name="T18" fmla="*/ 8412 w 18423"/>
                <a:gd name="T19" fmla="*/ 88 h 680"/>
                <a:gd name="T20" fmla="*/ 7600 w 18423"/>
                <a:gd name="T21" fmla="*/ 208 h 680"/>
                <a:gd name="T22" fmla="*/ 6618 w 18423"/>
                <a:gd name="T23" fmla="*/ 391 h 680"/>
                <a:gd name="T24" fmla="*/ 5821 w 18423"/>
                <a:gd name="T25" fmla="*/ 537 h 680"/>
                <a:gd name="T26" fmla="*/ 5025 w 18423"/>
                <a:gd name="T27" fmla="*/ 645 h 680"/>
                <a:gd name="T28" fmla="*/ 4096 w 18423"/>
                <a:gd name="T29" fmla="*/ 676 h 680"/>
                <a:gd name="T30" fmla="*/ 3114 w 18423"/>
                <a:gd name="T31" fmla="*/ 630 h 680"/>
                <a:gd name="T32" fmla="*/ 2323 w 18423"/>
                <a:gd name="T33" fmla="*/ 551 h 680"/>
                <a:gd name="T34" fmla="*/ 2197 w 18423"/>
                <a:gd name="T35" fmla="*/ 537 h 680"/>
                <a:gd name="T36" fmla="*/ 2035 w 18423"/>
                <a:gd name="T37" fmla="*/ 519 h 680"/>
                <a:gd name="T38" fmla="*/ 0 w 18423"/>
                <a:gd name="T39" fmla="*/ 387 h 680"/>
                <a:gd name="T40" fmla="*/ 1 w 18423"/>
                <a:gd name="T41" fmla="*/ 385 h 680"/>
                <a:gd name="T42" fmla="*/ 2048 w 18423"/>
                <a:gd name="T43" fmla="*/ 518 h 680"/>
                <a:gd name="T44" fmla="*/ 2210 w 18423"/>
                <a:gd name="T45" fmla="*/ 536 h 680"/>
                <a:gd name="T46" fmla="*/ 2337 w 18423"/>
                <a:gd name="T47" fmla="*/ 550 h 680"/>
                <a:gd name="T48" fmla="*/ 4099 w 18423"/>
                <a:gd name="T49" fmla="*/ 674 h 680"/>
                <a:gd name="T50" fmla="*/ 5016 w 18423"/>
                <a:gd name="T51" fmla="*/ 644 h 680"/>
                <a:gd name="T52" fmla="*/ 5807 w 18423"/>
                <a:gd name="T53" fmla="*/ 536 h 680"/>
                <a:gd name="T54" fmla="*/ 6603 w 18423"/>
                <a:gd name="T55" fmla="*/ 391 h 680"/>
                <a:gd name="T56" fmla="*/ 7586 w 18423"/>
                <a:gd name="T57" fmla="*/ 208 h 680"/>
                <a:gd name="T58" fmla="*/ 8403 w 18423"/>
                <a:gd name="T59" fmla="*/ 87 h 680"/>
                <a:gd name="T60" fmla="*/ 9338 w 18423"/>
                <a:gd name="T61" fmla="*/ 17 h 680"/>
                <a:gd name="T62" fmla="*/ 10985 w 18423"/>
                <a:gd name="T63" fmla="*/ 169 h 680"/>
                <a:gd name="T64" fmla="*/ 11404 w 18423"/>
                <a:gd name="T65" fmla="*/ 265 h 680"/>
                <a:gd name="T66" fmla="*/ 12481 w 18423"/>
                <a:gd name="T67" fmla="*/ 502 h 680"/>
                <a:gd name="T68" fmla="*/ 13430 w 18423"/>
                <a:gd name="T69" fmla="*/ 609 h 680"/>
                <a:gd name="T70" fmla="*/ 14250 w 18423"/>
                <a:gd name="T71" fmla="*/ 611 h 680"/>
                <a:gd name="T72" fmla="*/ 15988 w 18423"/>
                <a:gd name="T73" fmla="*/ 574 h 680"/>
                <a:gd name="T74" fmla="*/ 18423 w 18423"/>
                <a:gd name="T75" fmla="*/ 53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423" h="680">
                  <a:moveTo>
                    <a:pt x="18423" y="530"/>
                  </a:moveTo>
                  <a:cubicBezTo>
                    <a:pt x="18423" y="531"/>
                    <a:pt x="18423" y="531"/>
                    <a:pt x="18423" y="532"/>
                  </a:cubicBezTo>
                  <a:cubicBezTo>
                    <a:pt x="17613" y="536"/>
                    <a:pt x="16802" y="556"/>
                    <a:pt x="15992" y="576"/>
                  </a:cubicBezTo>
                  <a:cubicBezTo>
                    <a:pt x="15412" y="590"/>
                    <a:pt x="14832" y="605"/>
                    <a:pt x="14252" y="613"/>
                  </a:cubicBezTo>
                  <a:cubicBezTo>
                    <a:pt x="13977" y="617"/>
                    <a:pt x="13702" y="623"/>
                    <a:pt x="13428" y="611"/>
                  </a:cubicBezTo>
                  <a:cubicBezTo>
                    <a:pt x="13108" y="596"/>
                    <a:pt x="12788" y="558"/>
                    <a:pt x="12471" y="503"/>
                  </a:cubicBezTo>
                  <a:cubicBezTo>
                    <a:pt x="12109" y="439"/>
                    <a:pt x="11751" y="352"/>
                    <a:pt x="11393" y="266"/>
                  </a:cubicBezTo>
                  <a:cubicBezTo>
                    <a:pt x="11254" y="232"/>
                    <a:pt x="11114" y="199"/>
                    <a:pt x="10975" y="169"/>
                  </a:cubicBezTo>
                  <a:cubicBezTo>
                    <a:pt x="10435" y="53"/>
                    <a:pt x="9886" y="2"/>
                    <a:pt x="9335" y="19"/>
                  </a:cubicBezTo>
                  <a:cubicBezTo>
                    <a:pt x="9027" y="28"/>
                    <a:pt x="8719" y="53"/>
                    <a:pt x="8412" y="88"/>
                  </a:cubicBezTo>
                  <a:cubicBezTo>
                    <a:pt x="8140" y="119"/>
                    <a:pt x="7869" y="161"/>
                    <a:pt x="7600" y="208"/>
                  </a:cubicBezTo>
                  <a:cubicBezTo>
                    <a:pt x="7272" y="266"/>
                    <a:pt x="6945" y="329"/>
                    <a:pt x="6618" y="391"/>
                  </a:cubicBezTo>
                  <a:cubicBezTo>
                    <a:pt x="6352" y="442"/>
                    <a:pt x="6087" y="492"/>
                    <a:pt x="5821" y="537"/>
                  </a:cubicBezTo>
                  <a:cubicBezTo>
                    <a:pt x="5557" y="581"/>
                    <a:pt x="5291" y="621"/>
                    <a:pt x="5025" y="645"/>
                  </a:cubicBezTo>
                  <a:cubicBezTo>
                    <a:pt x="4717" y="674"/>
                    <a:pt x="4406" y="680"/>
                    <a:pt x="4096" y="676"/>
                  </a:cubicBezTo>
                  <a:cubicBezTo>
                    <a:pt x="3769" y="672"/>
                    <a:pt x="3440" y="656"/>
                    <a:pt x="3114" y="630"/>
                  </a:cubicBezTo>
                  <a:cubicBezTo>
                    <a:pt x="2850" y="609"/>
                    <a:pt x="2587" y="580"/>
                    <a:pt x="2323" y="551"/>
                  </a:cubicBezTo>
                  <a:cubicBezTo>
                    <a:pt x="2281" y="546"/>
                    <a:pt x="2239" y="542"/>
                    <a:pt x="2197" y="537"/>
                  </a:cubicBezTo>
                  <a:cubicBezTo>
                    <a:pt x="2143" y="531"/>
                    <a:pt x="2089" y="525"/>
                    <a:pt x="2035" y="519"/>
                  </a:cubicBezTo>
                  <a:cubicBezTo>
                    <a:pt x="1358" y="443"/>
                    <a:pt x="682" y="390"/>
                    <a:pt x="0" y="387"/>
                  </a:cubicBezTo>
                  <a:cubicBezTo>
                    <a:pt x="1" y="386"/>
                    <a:pt x="1" y="386"/>
                    <a:pt x="1" y="385"/>
                  </a:cubicBezTo>
                  <a:cubicBezTo>
                    <a:pt x="687" y="389"/>
                    <a:pt x="1367" y="441"/>
                    <a:pt x="2048" y="518"/>
                  </a:cubicBezTo>
                  <a:cubicBezTo>
                    <a:pt x="2102" y="524"/>
                    <a:pt x="2156" y="530"/>
                    <a:pt x="2210" y="536"/>
                  </a:cubicBezTo>
                  <a:cubicBezTo>
                    <a:pt x="2253" y="540"/>
                    <a:pt x="2295" y="545"/>
                    <a:pt x="2337" y="550"/>
                  </a:cubicBezTo>
                  <a:cubicBezTo>
                    <a:pt x="2923" y="615"/>
                    <a:pt x="3510" y="667"/>
                    <a:pt x="4099" y="674"/>
                  </a:cubicBezTo>
                  <a:cubicBezTo>
                    <a:pt x="4405" y="678"/>
                    <a:pt x="4712" y="672"/>
                    <a:pt x="5016" y="644"/>
                  </a:cubicBezTo>
                  <a:cubicBezTo>
                    <a:pt x="5281" y="620"/>
                    <a:pt x="5545" y="581"/>
                    <a:pt x="5807" y="536"/>
                  </a:cubicBezTo>
                  <a:cubicBezTo>
                    <a:pt x="6073" y="492"/>
                    <a:pt x="6338" y="442"/>
                    <a:pt x="6603" y="391"/>
                  </a:cubicBezTo>
                  <a:cubicBezTo>
                    <a:pt x="6930" y="329"/>
                    <a:pt x="7258" y="266"/>
                    <a:pt x="7586" y="208"/>
                  </a:cubicBezTo>
                  <a:cubicBezTo>
                    <a:pt x="7857" y="161"/>
                    <a:pt x="8129" y="118"/>
                    <a:pt x="8403" y="87"/>
                  </a:cubicBezTo>
                  <a:cubicBezTo>
                    <a:pt x="8713" y="51"/>
                    <a:pt x="9026" y="27"/>
                    <a:pt x="9338" y="17"/>
                  </a:cubicBezTo>
                  <a:cubicBezTo>
                    <a:pt x="9891" y="0"/>
                    <a:pt x="10443" y="52"/>
                    <a:pt x="10985" y="169"/>
                  </a:cubicBezTo>
                  <a:cubicBezTo>
                    <a:pt x="11125" y="199"/>
                    <a:pt x="11265" y="232"/>
                    <a:pt x="11404" y="265"/>
                  </a:cubicBezTo>
                  <a:cubicBezTo>
                    <a:pt x="11761" y="352"/>
                    <a:pt x="12119" y="439"/>
                    <a:pt x="12481" y="502"/>
                  </a:cubicBezTo>
                  <a:cubicBezTo>
                    <a:pt x="12794" y="556"/>
                    <a:pt x="13112" y="595"/>
                    <a:pt x="13430" y="609"/>
                  </a:cubicBezTo>
                  <a:cubicBezTo>
                    <a:pt x="13703" y="621"/>
                    <a:pt x="13977" y="615"/>
                    <a:pt x="14250" y="611"/>
                  </a:cubicBezTo>
                  <a:cubicBezTo>
                    <a:pt x="14830" y="603"/>
                    <a:pt x="15409" y="589"/>
                    <a:pt x="15988" y="574"/>
                  </a:cubicBezTo>
                  <a:cubicBezTo>
                    <a:pt x="16800" y="554"/>
                    <a:pt x="17612" y="534"/>
                    <a:pt x="18423" y="5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9"/>
            <p:cNvSpPr>
              <a:spLocks/>
            </p:cNvSpPr>
            <p:nvPr userDrawn="1"/>
          </p:nvSpPr>
          <p:spPr bwMode="auto">
            <a:xfrm>
              <a:off x="4" y="3570"/>
              <a:ext cx="5752" cy="202"/>
            </a:xfrm>
            <a:custGeom>
              <a:avLst/>
              <a:gdLst>
                <a:gd name="T0" fmla="*/ 18423 w 18423"/>
                <a:gd name="T1" fmla="*/ 512 h 649"/>
                <a:gd name="T2" fmla="*/ 18423 w 18423"/>
                <a:gd name="T3" fmla="*/ 514 h 649"/>
                <a:gd name="T4" fmla="*/ 16074 w 18423"/>
                <a:gd name="T5" fmla="*/ 554 h 649"/>
                <a:gd name="T6" fmla="*/ 14382 w 18423"/>
                <a:gd name="T7" fmla="*/ 589 h 649"/>
                <a:gd name="T8" fmla="*/ 13558 w 18423"/>
                <a:gd name="T9" fmla="*/ 591 h 649"/>
                <a:gd name="T10" fmla="*/ 12591 w 18423"/>
                <a:gd name="T11" fmla="*/ 488 h 649"/>
                <a:gd name="T12" fmla="*/ 11446 w 18423"/>
                <a:gd name="T13" fmla="*/ 245 h 649"/>
                <a:gd name="T14" fmla="*/ 10975 w 18423"/>
                <a:gd name="T15" fmla="*/ 152 h 649"/>
                <a:gd name="T16" fmla="*/ 10974 w 18423"/>
                <a:gd name="T17" fmla="*/ 152 h 649"/>
                <a:gd name="T18" fmla="*/ 9223 w 18423"/>
                <a:gd name="T19" fmla="*/ 21 h 649"/>
                <a:gd name="T20" fmla="*/ 8329 w 18423"/>
                <a:gd name="T21" fmla="*/ 81 h 649"/>
                <a:gd name="T22" fmla="*/ 7563 w 18423"/>
                <a:gd name="T23" fmla="*/ 190 h 649"/>
                <a:gd name="T24" fmla="*/ 6693 w 18423"/>
                <a:gd name="T25" fmla="*/ 359 h 649"/>
                <a:gd name="T26" fmla="*/ 5965 w 18423"/>
                <a:gd name="T27" fmla="*/ 496 h 649"/>
                <a:gd name="T28" fmla="*/ 4275 w 18423"/>
                <a:gd name="T29" fmla="*/ 642 h 649"/>
                <a:gd name="T30" fmla="*/ 2442 w 18423"/>
                <a:gd name="T31" fmla="*/ 518 h 649"/>
                <a:gd name="T32" fmla="*/ 2289 w 18423"/>
                <a:gd name="T33" fmla="*/ 503 h 649"/>
                <a:gd name="T34" fmla="*/ 2097 w 18423"/>
                <a:gd name="T35" fmla="*/ 483 h 649"/>
                <a:gd name="T36" fmla="*/ 0 w 18423"/>
                <a:gd name="T37" fmla="*/ 353 h 649"/>
                <a:gd name="T38" fmla="*/ 1 w 18423"/>
                <a:gd name="T39" fmla="*/ 351 h 649"/>
                <a:gd name="T40" fmla="*/ 2110 w 18423"/>
                <a:gd name="T41" fmla="*/ 481 h 649"/>
                <a:gd name="T42" fmla="*/ 2302 w 18423"/>
                <a:gd name="T43" fmla="*/ 501 h 649"/>
                <a:gd name="T44" fmla="*/ 2455 w 18423"/>
                <a:gd name="T45" fmla="*/ 517 h 649"/>
                <a:gd name="T46" fmla="*/ 4278 w 18423"/>
                <a:gd name="T47" fmla="*/ 640 h 649"/>
                <a:gd name="T48" fmla="*/ 5951 w 18423"/>
                <a:gd name="T49" fmla="*/ 496 h 649"/>
                <a:gd name="T50" fmla="*/ 6677 w 18423"/>
                <a:gd name="T51" fmla="*/ 359 h 649"/>
                <a:gd name="T52" fmla="*/ 7548 w 18423"/>
                <a:gd name="T53" fmla="*/ 190 h 649"/>
                <a:gd name="T54" fmla="*/ 8320 w 18423"/>
                <a:gd name="T55" fmla="*/ 80 h 649"/>
                <a:gd name="T56" fmla="*/ 9225 w 18423"/>
                <a:gd name="T57" fmla="*/ 20 h 649"/>
                <a:gd name="T58" fmla="*/ 10983 w 18423"/>
                <a:gd name="T59" fmla="*/ 151 h 649"/>
                <a:gd name="T60" fmla="*/ 10984 w 18423"/>
                <a:gd name="T61" fmla="*/ 152 h 649"/>
                <a:gd name="T62" fmla="*/ 11455 w 18423"/>
                <a:gd name="T63" fmla="*/ 245 h 649"/>
                <a:gd name="T64" fmla="*/ 12599 w 18423"/>
                <a:gd name="T65" fmla="*/ 487 h 649"/>
                <a:gd name="T66" fmla="*/ 13560 w 18423"/>
                <a:gd name="T67" fmla="*/ 589 h 649"/>
                <a:gd name="T68" fmla="*/ 14380 w 18423"/>
                <a:gd name="T69" fmla="*/ 587 h 649"/>
                <a:gd name="T70" fmla="*/ 16071 w 18423"/>
                <a:gd name="T71" fmla="*/ 553 h 649"/>
                <a:gd name="T72" fmla="*/ 18423 w 18423"/>
                <a:gd name="T73" fmla="*/ 51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423" h="649">
                  <a:moveTo>
                    <a:pt x="18423" y="512"/>
                  </a:moveTo>
                  <a:cubicBezTo>
                    <a:pt x="18423" y="513"/>
                    <a:pt x="18423" y="513"/>
                    <a:pt x="18423" y="514"/>
                  </a:cubicBezTo>
                  <a:cubicBezTo>
                    <a:pt x="17640" y="517"/>
                    <a:pt x="16857" y="536"/>
                    <a:pt x="16074" y="554"/>
                  </a:cubicBezTo>
                  <a:cubicBezTo>
                    <a:pt x="15510" y="568"/>
                    <a:pt x="14946" y="581"/>
                    <a:pt x="14382" y="589"/>
                  </a:cubicBezTo>
                  <a:cubicBezTo>
                    <a:pt x="14107" y="593"/>
                    <a:pt x="13831" y="600"/>
                    <a:pt x="13558" y="591"/>
                  </a:cubicBezTo>
                  <a:cubicBezTo>
                    <a:pt x="13234" y="579"/>
                    <a:pt x="12910" y="542"/>
                    <a:pt x="12591" y="488"/>
                  </a:cubicBezTo>
                  <a:cubicBezTo>
                    <a:pt x="12206" y="422"/>
                    <a:pt x="11826" y="331"/>
                    <a:pt x="11446" y="245"/>
                  </a:cubicBezTo>
                  <a:cubicBezTo>
                    <a:pt x="11290" y="210"/>
                    <a:pt x="11132" y="180"/>
                    <a:pt x="10975" y="152"/>
                  </a:cubicBezTo>
                  <a:cubicBezTo>
                    <a:pt x="10974" y="152"/>
                    <a:pt x="10974" y="152"/>
                    <a:pt x="10974" y="152"/>
                  </a:cubicBezTo>
                  <a:cubicBezTo>
                    <a:pt x="10393" y="50"/>
                    <a:pt x="9812" y="1"/>
                    <a:pt x="9223" y="21"/>
                  </a:cubicBezTo>
                  <a:cubicBezTo>
                    <a:pt x="8925" y="31"/>
                    <a:pt x="8626" y="50"/>
                    <a:pt x="8329" y="81"/>
                  </a:cubicBezTo>
                  <a:cubicBezTo>
                    <a:pt x="8073" y="108"/>
                    <a:pt x="7817" y="145"/>
                    <a:pt x="7563" y="190"/>
                  </a:cubicBezTo>
                  <a:cubicBezTo>
                    <a:pt x="7272" y="242"/>
                    <a:pt x="6982" y="302"/>
                    <a:pt x="6693" y="359"/>
                  </a:cubicBezTo>
                  <a:cubicBezTo>
                    <a:pt x="6451" y="407"/>
                    <a:pt x="6208" y="453"/>
                    <a:pt x="5965" y="496"/>
                  </a:cubicBezTo>
                  <a:cubicBezTo>
                    <a:pt x="5405" y="594"/>
                    <a:pt x="4843" y="649"/>
                    <a:pt x="4275" y="642"/>
                  </a:cubicBezTo>
                  <a:cubicBezTo>
                    <a:pt x="3662" y="634"/>
                    <a:pt x="3052" y="582"/>
                    <a:pt x="2442" y="518"/>
                  </a:cubicBezTo>
                  <a:cubicBezTo>
                    <a:pt x="2391" y="513"/>
                    <a:pt x="2340" y="508"/>
                    <a:pt x="2289" y="503"/>
                  </a:cubicBezTo>
                  <a:cubicBezTo>
                    <a:pt x="2225" y="496"/>
                    <a:pt x="2161" y="489"/>
                    <a:pt x="2097" y="483"/>
                  </a:cubicBezTo>
                  <a:cubicBezTo>
                    <a:pt x="1399" y="410"/>
                    <a:pt x="702" y="368"/>
                    <a:pt x="0" y="353"/>
                  </a:cubicBezTo>
                  <a:cubicBezTo>
                    <a:pt x="0" y="352"/>
                    <a:pt x="0" y="352"/>
                    <a:pt x="1" y="351"/>
                  </a:cubicBezTo>
                  <a:cubicBezTo>
                    <a:pt x="707" y="366"/>
                    <a:pt x="1408" y="408"/>
                    <a:pt x="2110" y="481"/>
                  </a:cubicBezTo>
                  <a:cubicBezTo>
                    <a:pt x="2174" y="488"/>
                    <a:pt x="2238" y="495"/>
                    <a:pt x="2302" y="501"/>
                  </a:cubicBezTo>
                  <a:cubicBezTo>
                    <a:pt x="2353" y="507"/>
                    <a:pt x="2404" y="512"/>
                    <a:pt x="2455" y="517"/>
                  </a:cubicBezTo>
                  <a:cubicBezTo>
                    <a:pt x="3061" y="580"/>
                    <a:pt x="3669" y="632"/>
                    <a:pt x="4278" y="640"/>
                  </a:cubicBezTo>
                  <a:cubicBezTo>
                    <a:pt x="4841" y="647"/>
                    <a:pt x="5396" y="592"/>
                    <a:pt x="5951" y="496"/>
                  </a:cubicBezTo>
                  <a:cubicBezTo>
                    <a:pt x="6194" y="453"/>
                    <a:pt x="6435" y="407"/>
                    <a:pt x="6677" y="359"/>
                  </a:cubicBezTo>
                  <a:cubicBezTo>
                    <a:pt x="6967" y="302"/>
                    <a:pt x="7257" y="242"/>
                    <a:pt x="7548" y="190"/>
                  </a:cubicBezTo>
                  <a:cubicBezTo>
                    <a:pt x="7804" y="144"/>
                    <a:pt x="8062" y="107"/>
                    <a:pt x="8320" y="80"/>
                  </a:cubicBezTo>
                  <a:cubicBezTo>
                    <a:pt x="8620" y="49"/>
                    <a:pt x="8923" y="30"/>
                    <a:pt x="9225" y="20"/>
                  </a:cubicBezTo>
                  <a:cubicBezTo>
                    <a:pt x="9816" y="0"/>
                    <a:pt x="10400" y="49"/>
                    <a:pt x="10983" y="151"/>
                  </a:cubicBezTo>
                  <a:cubicBezTo>
                    <a:pt x="10983" y="151"/>
                    <a:pt x="10984" y="151"/>
                    <a:pt x="10984" y="152"/>
                  </a:cubicBezTo>
                  <a:cubicBezTo>
                    <a:pt x="11142" y="180"/>
                    <a:pt x="11299" y="210"/>
                    <a:pt x="11455" y="245"/>
                  </a:cubicBezTo>
                  <a:cubicBezTo>
                    <a:pt x="11835" y="331"/>
                    <a:pt x="12215" y="421"/>
                    <a:pt x="12599" y="487"/>
                  </a:cubicBezTo>
                  <a:cubicBezTo>
                    <a:pt x="12917" y="541"/>
                    <a:pt x="13239" y="577"/>
                    <a:pt x="13560" y="589"/>
                  </a:cubicBezTo>
                  <a:cubicBezTo>
                    <a:pt x="13832" y="599"/>
                    <a:pt x="14107" y="591"/>
                    <a:pt x="14380" y="587"/>
                  </a:cubicBezTo>
                  <a:cubicBezTo>
                    <a:pt x="14944" y="580"/>
                    <a:pt x="15507" y="566"/>
                    <a:pt x="16071" y="553"/>
                  </a:cubicBezTo>
                  <a:cubicBezTo>
                    <a:pt x="16855" y="534"/>
                    <a:pt x="17639" y="515"/>
                    <a:pt x="18423" y="5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0"/>
            <p:cNvSpPr>
              <a:spLocks/>
            </p:cNvSpPr>
            <p:nvPr userDrawn="1"/>
          </p:nvSpPr>
          <p:spPr bwMode="auto">
            <a:xfrm>
              <a:off x="4" y="3557"/>
              <a:ext cx="5752" cy="188"/>
            </a:xfrm>
            <a:custGeom>
              <a:avLst/>
              <a:gdLst>
                <a:gd name="T0" fmla="*/ 18424 w 18424"/>
                <a:gd name="T1" fmla="*/ 480 h 603"/>
                <a:gd name="T2" fmla="*/ 16126 w 18424"/>
                <a:gd name="T3" fmla="*/ 519 h 603"/>
                <a:gd name="T4" fmla="*/ 14460 w 18424"/>
                <a:gd name="T5" fmla="*/ 552 h 603"/>
                <a:gd name="T6" fmla="*/ 14432 w 18424"/>
                <a:gd name="T7" fmla="*/ 552 h 603"/>
                <a:gd name="T8" fmla="*/ 13630 w 18424"/>
                <a:gd name="T9" fmla="*/ 555 h 603"/>
                <a:gd name="T10" fmla="*/ 12655 w 18424"/>
                <a:gd name="T11" fmla="*/ 457 h 603"/>
                <a:gd name="T12" fmla="*/ 11454 w 18424"/>
                <a:gd name="T13" fmla="*/ 212 h 603"/>
                <a:gd name="T14" fmla="*/ 10951 w 18424"/>
                <a:gd name="T15" fmla="*/ 124 h 603"/>
                <a:gd name="T16" fmla="*/ 10912 w 18424"/>
                <a:gd name="T17" fmla="*/ 118 h 603"/>
                <a:gd name="T18" fmla="*/ 10113 w 18424"/>
                <a:gd name="T19" fmla="*/ 28 h 603"/>
                <a:gd name="T20" fmla="*/ 9134 w 18424"/>
                <a:gd name="T21" fmla="*/ 10 h 603"/>
                <a:gd name="T22" fmla="*/ 7511 w 18424"/>
                <a:gd name="T23" fmla="*/ 148 h 603"/>
                <a:gd name="T24" fmla="*/ 6721 w 18424"/>
                <a:gd name="T25" fmla="*/ 310 h 603"/>
                <a:gd name="T26" fmla="*/ 6051 w 18424"/>
                <a:gd name="T27" fmla="*/ 448 h 603"/>
                <a:gd name="T28" fmla="*/ 5281 w 18424"/>
                <a:gd name="T29" fmla="*/ 560 h 603"/>
                <a:gd name="T30" fmla="*/ 4377 w 18424"/>
                <a:gd name="T31" fmla="*/ 599 h 603"/>
                <a:gd name="T32" fmla="*/ 2521 w 18424"/>
                <a:gd name="T33" fmla="*/ 477 h 603"/>
                <a:gd name="T34" fmla="*/ 2341 w 18424"/>
                <a:gd name="T35" fmla="*/ 458 h 603"/>
                <a:gd name="T36" fmla="*/ 2118 w 18424"/>
                <a:gd name="T37" fmla="*/ 434 h 603"/>
                <a:gd name="T38" fmla="*/ 0 w 18424"/>
                <a:gd name="T39" fmla="*/ 311 h 603"/>
                <a:gd name="T40" fmla="*/ 1 w 18424"/>
                <a:gd name="T41" fmla="*/ 309 h 603"/>
                <a:gd name="T42" fmla="*/ 2130 w 18424"/>
                <a:gd name="T43" fmla="*/ 432 h 603"/>
                <a:gd name="T44" fmla="*/ 2353 w 18424"/>
                <a:gd name="T45" fmla="*/ 456 h 603"/>
                <a:gd name="T46" fmla="*/ 2533 w 18424"/>
                <a:gd name="T47" fmla="*/ 475 h 603"/>
                <a:gd name="T48" fmla="*/ 4380 w 18424"/>
                <a:gd name="T49" fmla="*/ 597 h 603"/>
                <a:gd name="T50" fmla="*/ 5271 w 18424"/>
                <a:gd name="T51" fmla="*/ 559 h 603"/>
                <a:gd name="T52" fmla="*/ 6036 w 18424"/>
                <a:gd name="T53" fmla="*/ 448 h 603"/>
                <a:gd name="T54" fmla="*/ 6705 w 18424"/>
                <a:gd name="T55" fmla="*/ 310 h 603"/>
                <a:gd name="T56" fmla="*/ 7496 w 18424"/>
                <a:gd name="T57" fmla="*/ 147 h 603"/>
                <a:gd name="T58" fmla="*/ 9136 w 18424"/>
                <a:gd name="T59" fmla="*/ 8 h 603"/>
                <a:gd name="T60" fmla="*/ 10120 w 18424"/>
                <a:gd name="T61" fmla="*/ 27 h 603"/>
                <a:gd name="T62" fmla="*/ 10921 w 18424"/>
                <a:gd name="T63" fmla="*/ 117 h 603"/>
                <a:gd name="T64" fmla="*/ 10959 w 18424"/>
                <a:gd name="T65" fmla="*/ 123 h 603"/>
                <a:gd name="T66" fmla="*/ 11463 w 18424"/>
                <a:gd name="T67" fmla="*/ 212 h 603"/>
                <a:gd name="T68" fmla="*/ 12663 w 18424"/>
                <a:gd name="T69" fmla="*/ 456 h 603"/>
                <a:gd name="T70" fmla="*/ 13632 w 18424"/>
                <a:gd name="T71" fmla="*/ 554 h 603"/>
                <a:gd name="T72" fmla="*/ 14431 w 18424"/>
                <a:gd name="T73" fmla="*/ 551 h 603"/>
                <a:gd name="T74" fmla="*/ 14459 w 18424"/>
                <a:gd name="T75" fmla="*/ 550 h 603"/>
                <a:gd name="T76" fmla="*/ 16123 w 18424"/>
                <a:gd name="T77" fmla="*/ 517 h 603"/>
                <a:gd name="T78" fmla="*/ 18424 w 18424"/>
                <a:gd name="T79" fmla="*/ 478 h 603"/>
                <a:gd name="T80" fmla="*/ 18424 w 18424"/>
                <a:gd name="T81" fmla="*/ 48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24" h="603">
                  <a:moveTo>
                    <a:pt x="18424" y="480"/>
                  </a:moveTo>
                  <a:cubicBezTo>
                    <a:pt x="17658" y="486"/>
                    <a:pt x="16892" y="501"/>
                    <a:pt x="16126" y="519"/>
                  </a:cubicBezTo>
                  <a:cubicBezTo>
                    <a:pt x="15571" y="532"/>
                    <a:pt x="15016" y="544"/>
                    <a:pt x="14460" y="552"/>
                  </a:cubicBezTo>
                  <a:cubicBezTo>
                    <a:pt x="14449" y="552"/>
                    <a:pt x="14443" y="552"/>
                    <a:pt x="14432" y="552"/>
                  </a:cubicBezTo>
                  <a:cubicBezTo>
                    <a:pt x="14165" y="556"/>
                    <a:pt x="13896" y="563"/>
                    <a:pt x="13630" y="555"/>
                  </a:cubicBezTo>
                  <a:cubicBezTo>
                    <a:pt x="13304" y="546"/>
                    <a:pt x="12978" y="510"/>
                    <a:pt x="12655" y="457"/>
                  </a:cubicBezTo>
                  <a:cubicBezTo>
                    <a:pt x="12252" y="390"/>
                    <a:pt x="11855" y="292"/>
                    <a:pt x="11454" y="212"/>
                  </a:cubicBezTo>
                  <a:cubicBezTo>
                    <a:pt x="11287" y="179"/>
                    <a:pt x="11119" y="150"/>
                    <a:pt x="10951" y="124"/>
                  </a:cubicBezTo>
                  <a:cubicBezTo>
                    <a:pt x="10935" y="121"/>
                    <a:pt x="10927" y="120"/>
                    <a:pt x="10912" y="118"/>
                  </a:cubicBezTo>
                  <a:cubicBezTo>
                    <a:pt x="10647" y="79"/>
                    <a:pt x="10380" y="49"/>
                    <a:pt x="10113" y="28"/>
                  </a:cubicBezTo>
                  <a:cubicBezTo>
                    <a:pt x="9786" y="2"/>
                    <a:pt x="9462" y="2"/>
                    <a:pt x="9134" y="10"/>
                  </a:cubicBezTo>
                  <a:cubicBezTo>
                    <a:pt x="8591" y="22"/>
                    <a:pt x="8046" y="55"/>
                    <a:pt x="7511" y="148"/>
                  </a:cubicBezTo>
                  <a:cubicBezTo>
                    <a:pt x="7247" y="193"/>
                    <a:pt x="6984" y="252"/>
                    <a:pt x="6721" y="310"/>
                  </a:cubicBezTo>
                  <a:cubicBezTo>
                    <a:pt x="6499" y="360"/>
                    <a:pt x="6276" y="408"/>
                    <a:pt x="6051" y="448"/>
                  </a:cubicBezTo>
                  <a:cubicBezTo>
                    <a:pt x="5796" y="494"/>
                    <a:pt x="5538" y="533"/>
                    <a:pt x="5281" y="560"/>
                  </a:cubicBezTo>
                  <a:cubicBezTo>
                    <a:pt x="4981" y="591"/>
                    <a:pt x="4679" y="603"/>
                    <a:pt x="4377" y="599"/>
                  </a:cubicBezTo>
                  <a:cubicBezTo>
                    <a:pt x="3757" y="591"/>
                    <a:pt x="3138" y="543"/>
                    <a:pt x="2521" y="477"/>
                  </a:cubicBezTo>
                  <a:cubicBezTo>
                    <a:pt x="2461" y="470"/>
                    <a:pt x="2401" y="464"/>
                    <a:pt x="2341" y="458"/>
                  </a:cubicBezTo>
                  <a:cubicBezTo>
                    <a:pt x="2266" y="450"/>
                    <a:pt x="2192" y="442"/>
                    <a:pt x="2118" y="434"/>
                  </a:cubicBezTo>
                  <a:cubicBezTo>
                    <a:pt x="1413" y="358"/>
                    <a:pt x="709" y="329"/>
                    <a:pt x="0" y="311"/>
                  </a:cubicBezTo>
                  <a:cubicBezTo>
                    <a:pt x="1" y="310"/>
                    <a:pt x="1" y="309"/>
                    <a:pt x="1" y="309"/>
                  </a:cubicBezTo>
                  <a:cubicBezTo>
                    <a:pt x="714" y="327"/>
                    <a:pt x="1422" y="356"/>
                    <a:pt x="2130" y="432"/>
                  </a:cubicBezTo>
                  <a:cubicBezTo>
                    <a:pt x="2205" y="440"/>
                    <a:pt x="2279" y="448"/>
                    <a:pt x="2353" y="456"/>
                  </a:cubicBezTo>
                  <a:cubicBezTo>
                    <a:pt x="2413" y="462"/>
                    <a:pt x="2473" y="469"/>
                    <a:pt x="2533" y="475"/>
                  </a:cubicBezTo>
                  <a:cubicBezTo>
                    <a:pt x="3147" y="542"/>
                    <a:pt x="3764" y="590"/>
                    <a:pt x="4380" y="597"/>
                  </a:cubicBezTo>
                  <a:cubicBezTo>
                    <a:pt x="4678" y="601"/>
                    <a:pt x="4976" y="590"/>
                    <a:pt x="5271" y="559"/>
                  </a:cubicBezTo>
                  <a:cubicBezTo>
                    <a:pt x="5527" y="532"/>
                    <a:pt x="5783" y="493"/>
                    <a:pt x="6036" y="448"/>
                  </a:cubicBezTo>
                  <a:cubicBezTo>
                    <a:pt x="6260" y="408"/>
                    <a:pt x="6483" y="360"/>
                    <a:pt x="6705" y="310"/>
                  </a:cubicBezTo>
                  <a:cubicBezTo>
                    <a:pt x="6968" y="251"/>
                    <a:pt x="7231" y="193"/>
                    <a:pt x="7496" y="147"/>
                  </a:cubicBezTo>
                  <a:cubicBezTo>
                    <a:pt x="8037" y="53"/>
                    <a:pt x="8587" y="21"/>
                    <a:pt x="9136" y="8"/>
                  </a:cubicBezTo>
                  <a:cubicBezTo>
                    <a:pt x="9466" y="0"/>
                    <a:pt x="9791" y="1"/>
                    <a:pt x="10120" y="27"/>
                  </a:cubicBezTo>
                  <a:cubicBezTo>
                    <a:pt x="10388" y="49"/>
                    <a:pt x="10655" y="78"/>
                    <a:pt x="10921" y="117"/>
                  </a:cubicBezTo>
                  <a:cubicBezTo>
                    <a:pt x="10936" y="119"/>
                    <a:pt x="10944" y="121"/>
                    <a:pt x="10959" y="123"/>
                  </a:cubicBezTo>
                  <a:cubicBezTo>
                    <a:pt x="11128" y="149"/>
                    <a:pt x="11296" y="178"/>
                    <a:pt x="11463" y="212"/>
                  </a:cubicBezTo>
                  <a:cubicBezTo>
                    <a:pt x="11863" y="291"/>
                    <a:pt x="12260" y="389"/>
                    <a:pt x="12663" y="456"/>
                  </a:cubicBezTo>
                  <a:cubicBezTo>
                    <a:pt x="12984" y="509"/>
                    <a:pt x="13308" y="544"/>
                    <a:pt x="13632" y="554"/>
                  </a:cubicBezTo>
                  <a:cubicBezTo>
                    <a:pt x="13897" y="561"/>
                    <a:pt x="14165" y="554"/>
                    <a:pt x="14431" y="551"/>
                  </a:cubicBezTo>
                  <a:cubicBezTo>
                    <a:pt x="14442" y="550"/>
                    <a:pt x="14448" y="550"/>
                    <a:pt x="14459" y="550"/>
                  </a:cubicBezTo>
                  <a:cubicBezTo>
                    <a:pt x="15014" y="543"/>
                    <a:pt x="15568" y="530"/>
                    <a:pt x="16123" y="517"/>
                  </a:cubicBezTo>
                  <a:cubicBezTo>
                    <a:pt x="16890" y="499"/>
                    <a:pt x="17657" y="485"/>
                    <a:pt x="18424" y="478"/>
                  </a:cubicBezTo>
                  <a:cubicBezTo>
                    <a:pt x="18424" y="479"/>
                    <a:pt x="18424" y="479"/>
                    <a:pt x="18424" y="4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1"/>
            <p:cNvSpPr>
              <a:spLocks/>
            </p:cNvSpPr>
            <p:nvPr userDrawn="1"/>
          </p:nvSpPr>
          <p:spPr bwMode="auto">
            <a:xfrm>
              <a:off x="4" y="3542"/>
              <a:ext cx="5752" cy="181"/>
            </a:xfrm>
            <a:custGeom>
              <a:avLst/>
              <a:gdLst>
                <a:gd name="T0" fmla="*/ 18423 w 18423"/>
                <a:gd name="T1" fmla="*/ 453 h 579"/>
                <a:gd name="T2" fmla="*/ 18423 w 18423"/>
                <a:gd name="T3" fmla="*/ 455 h 579"/>
                <a:gd name="T4" fmla="*/ 16132 w 18423"/>
                <a:gd name="T5" fmla="*/ 490 h 579"/>
                <a:gd name="T6" fmla="*/ 14467 w 18423"/>
                <a:gd name="T7" fmla="*/ 526 h 579"/>
                <a:gd name="T8" fmla="*/ 13632 w 18423"/>
                <a:gd name="T9" fmla="*/ 531 h 579"/>
                <a:gd name="T10" fmla="*/ 12666 w 18423"/>
                <a:gd name="T11" fmla="*/ 423 h 579"/>
                <a:gd name="T12" fmla="*/ 11446 w 18423"/>
                <a:gd name="T13" fmla="*/ 180 h 579"/>
                <a:gd name="T14" fmla="*/ 10925 w 18423"/>
                <a:gd name="T15" fmla="*/ 102 h 579"/>
                <a:gd name="T16" fmla="*/ 10866 w 18423"/>
                <a:gd name="T17" fmla="*/ 95 h 579"/>
                <a:gd name="T18" fmla="*/ 9080 w 18423"/>
                <a:gd name="T19" fmla="*/ 5 h 579"/>
                <a:gd name="T20" fmla="*/ 8201 w 18423"/>
                <a:gd name="T21" fmla="*/ 26 h 579"/>
                <a:gd name="T22" fmla="*/ 7468 w 18423"/>
                <a:gd name="T23" fmla="*/ 102 h 579"/>
                <a:gd name="T24" fmla="*/ 6715 w 18423"/>
                <a:gd name="T25" fmla="*/ 256 h 579"/>
                <a:gd name="T26" fmla="*/ 6073 w 18423"/>
                <a:gd name="T27" fmla="*/ 406 h 579"/>
                <a:gd name="T28" fmla="*/ 4401 w 18423"/>
                <a:gd name="T29" fmla="*/ 572 h 579"/>
                <a:gd name="T30" fmla="*/ 2540 w 18423"/>
                <a:gd name="T31" fmla="*/ 433 h 579"/>
                <a:gd name="T32" fmla="*/ 2346 w 18423"/>
                <a:gd name="T33" fmla="*/ 410 h 579"/>
                <a:gd name="T34" fmla="*/ 2108 w 18423"/>
                <a:gd name="T35" fmla="*/ 385 h 579"/>
                <a:gd name="T36" fmla="*/ 0 w 18423"/>
                <a:gd name="T37" fmla="*/ 284 h 579"/>
                <a:gd name="T38" fmla="*/ 1 w 18423"/>
                <a:gd name="T39" fmla="*/ 282 h 579"/>
                <a:gd name="T40" fmla="*/ 1160 w 18423"/>
                <a:gd name="T41" fmla="*/ 309 h 579"/>
                <a:gd name="T42" fmla="*/ 2121 w 18423"/>
                <a:gd name="T43" fmla="*/ 382 h 579"/>
                <a:gd name="T44" fmla="*/ 2358 w 18423"/>
                <a:gd name="T45" fmla="*/ 408 h 579"/>
                <a:gd name="T46" fmla="*/ 2552 w 18423"/>
                <a:gd name="T47" fmla="*/ 431 h 579"/>
                <a:gd name="T48" fmla="*/ 4404 w 18423"/>
                <a:gd name="T49" fmla="*/ 571 h 579"/>
                <a:gd name="T50" fmla="*/ 6058 w 18423"/>
                <a:gd name="T51" fmla="*/ 405 h 579"/>
                <a:gd name="T52" fmla="*/ 6699 w 18423"/>
                <a:gd name="T53" fmla="*/ 255 h 579"/>
                <a:gd name="T54" fmla="*/ 7453 w 18423"/>
                <a:gd name="T55" fmla="*/ 100 h 579"/>
                <a:gd name="T56" fmla="*/ 8191 w 18423"/>
                <a:gd name="T57" fmla="*/ 25 h 579"/>
                <a:gd name="T58" fmla="*/ 9081 w 18423"/>
                <a:gd name="T59" fmla="*/ 4 h 579"/>
                <a:gd name="T60" fmla="*/ 10875 w 18423"/>
                <a:gd name="T61" fmla="*/ 94 h 579"/>
                <a:gd name="T62" fmla="*/ 10934 w 18423"/>
                <a:gd name="T63" fmla="*/ 101 h 579"/>
                <a:gd name="T64" fmla="*/ 11456 w 18423"/>
                <a:gd name="T65" fmla="*/ 179 h 579"/>
                <a:gd name="T66" fmla="*/ 12674 w 18423"/>
                <a:gd name="T67" fmla="*/ 422 h 579"/>
                <a:gd name="T68" fmla="*/ 13634 w 18423"/>
                <a:gd name="T69" fmla="*/ 529 h 579"/>
                <a:gd name="T70" fmla="*/ 14465 w 18423"/>
                <a:gd name="T71" fmla="*/ 524 h 579"/>
                <a:gd name="T72" fmla="*/ 16129 w 18423"/>
                <a:gd name="T73" fmla="*/ 488 h 579"/>
                <a:gd name="T74" fmla="*/ 18423 w 18423"/>
                <a:gd name="T75" fmla="*/ 45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423" h="579">
                  <a:moveTo>
                    <a:pt x="18423" y="453"/>
                  </a:moveTo>
                  <a:cubicBezTo>
                    <a:pt x="18423" y="454"/>
                    <a:pt x="18423" y="454"/>
                    <a:pt x="18423" y="455"/>
                  </a:cubicBezTo>
                  <a:cubicBezTo>
                    <a:pt x="17660" y="470"/>
                    <a:pt x="16896" y="475"/>
                    <a:pt x="16132" y="490"/>
                  </a:cubicBezTo>
                  <a:cubicBezTo>
                    <a:pt x="15577" y="501"/>
                    <a:pt x="15022" y="516"/>
                    <a:pt x="14467" y="526"/>
                  </a:cubicBezTo>
                  <a:cubicBezTo>
                    <a:pt x="14189" y="530"/>
                    <a:pt x="13909" y="539"/>
                    <a:pt x="13632" y="531"/>
                  </a:cubicBezTo>
                  <a:cubicBezTo>
                    <a:pt x="13309" y="522"/>
                    <a:pt x="12985" y="483"/>
                    <a:pt x="12666" y="423"/>
                  </a:cubicBezTo>
                  <a:cubicBezTo>
                    <a:pt x="12258" y="348"/>
                    <a:pt x="11854" y="251"/>
                    <a:pt x="11446" y="180"/>
                  </a:cubicBezTo>
                  <a:cubicBezTo>
                    <a:pt x="11274" y="149"/>
                    <a:pt x="11099" y="124"/>
                    <a:pt x="10925" y="102"/>
                  </a:cubicBezTo>
                  <a:cubicBezTo>
                    <a:pt x="10902" y="99"/>
                    <a:pt x="10890" y="97"/>
                    <a:pt x="10866" y="95"/>
                  </a:cubicBezTo>
                  <a:cubicBezTo>
                    <a:pt x="10271" y="24"/>
                    <a:pt x="9678" y="1"/>
                    <a:pt x="9080" y="5"/>
                  </a:cubicBezTo>
                  <a:cubicBezTo>
                    <a:pt x="8787" y="7"/>
                    <a:pt x="8493" y="10"/>
                    <a:pt x="8201" y="26"/>
                  </a:cubicBezTo>
                  <a:cubicBezTo>
                    <a:pt x="7956" y="40"/>
                    <a:pt x="7710" y="63"/>
                    <a:pt x="7468" y="102"/>
                  </a:cubicBezTo>
                  <a:cubicBezTo>
                    <a:pt x="7216" y="141"/>
                    <a:pt x="6965" y="197"/>
                    <a:pt x="6715" y="256"/>
                  </a:cubicBezTo>
                  <a:cubicBezTo>
                    <a:pt x="6502" y="307"/>
                    <a:pt x="6288" y="360"/>
                    <a:pt x="6073" y="406"/>
                  </a:cubicBezTo>
                  <a:cubicBezTo>
                    <a:pt x="5522" y="525"/>
                    <a:pt x="4964" y="579"/>
                    <a:pt x="4401" y="572"/>
                  </a:cubicBezTo>
                  <a:cubicBezTo>
                    <a:pt x="3777" y="565"/>
                    <a:pt x="3160" y="506"/>
                    <a:pt x="2540" y="433"/>
                  </a:cubicBezTo>
                  <a:cubicBezTo>
                    <a:pt x="2475" y="425"/>
                    <a:pt x="2411" y="418"/>
                    <a:pt x="2346" y="410"/>
                  </a:cubicBezTo>
                  <a:cubicBezTo>
                    <a:pt x="2267" y="402"/>
                    <a:pt x="2188" y="393"/>
                    <a:pt x="2108" y="385"/>
                  </a:cubicBezTo>
                  <a:cubicBezTo>
                    <a:pt x="1407" y="310"/>
                    <a:pt x="705" y="301"/>
                    <a:pt x="0" y="284"/>
                  </a:cubicBezTo>
                  <a:cubicBezTo>
                    <a:pt x="0" y="283"/>
                    <a:pt x="1" y="283"/>
                    <a:pt x="1" y="282"/>
                  </a:cubicBezTo>
                  <a:cubicBezTo>
                    <a:pt x="387" y="291"/>
                    <a:pt x="774" y="293"/>
                    <a:pt x="1160" y="309"/>
                  </a:cubicBezTo>
                  <a:cubicBezTo>
                    <a:pt x="1481" y="322"/>
                    <a:pt x="1801" y="348"/>
                    <a:pt x="2121" y="382"/>
                  </a:cubicBezTo>
                  <a:cubicBezTo>
                    <a:pt x="2200" y="391"/>
                    <a:pt x="2279" y="399"/>
                    <a:pt x="2358" y="408"/>
                  </a:cubicBezTo>
                  <a:cubicBezTo>
                    <a:pt x="2423" y="415"/>
                    <a:pt x="2488" y="423"/>
                    <a:pt x="2552" y="431"/>
                  </a:cubicBezTo>
                  <a:cubicBezTo>
                    <a:pt x="3169" y="503"/>
                    <a:pt x="3783" y="563"/>
                    <a:pt x="4404" y="571"/>
                  </a:cubicBezTo>
                  <a:cubicBezTo>
                    <a:pt x="4960" y="578"/>
                    <a:pt x="5513" y="523"/>
                    <a:pt x="6058" y="405"/>
                  </a:cubicBezTo>
                  <a:cubicBezTo>
                    <a:pt x="6272" y="359"/>
                    <a:pt x="6485" y="306"/>
                    <a:pt x="6699" y="255"/>
                  </a:cubicBezTo>
                  <a:cubicBezTo>
                    <a:pt x="6948" y="196"/>
                    <a:pt x="7200" y="140"/>
                    <a:pt x="7453" y="100"/>
                  </a:cubicBezTo>
                  <a:cubicBezTo>
                    <a:pt x="7697" y="62"/>
                    <a:pt x="7945" y="38"/>
                    <a:pt x="8191" y="25"/>
                  </a:cubicBezTo>
                  <a:cubicBezTo>
                    <a:pt x="8487" y="9"/>
                    <a:pt x="8784" y="6"/>
                    <a:pt x="9081" y="4"/>
                  </a:cubicBezTo>
                  <a:cubicBezTo>
                    <a:pt x="9682" y="0"/>
                    <a:pt x="10278" y="22"/>
                    <a:pt x="10875" y="94"/>
                  </a:cubicBezTo>
                  <a:cubicBezTo>
                    <a:pt x="10899" y="96"/>
                    <a:pt x="10911" y="98"/>
                    <a:pt x="10934" y="101"/>
                  </a:cubicBezTo>
                  <a:cubicBezTo>
                    <a:pt x="11109" y="123"/>
                    <a:pt x="11283" y="148"/>
                    <a:pt x="11456" y="179"/>
                  </a:cubicBezTo>
                  <a:cubicBezTo>
                    <a:pt x="11863" y="250"/>
                    <a:pt x="12267" y="347"/>
                    <a:pt x="12674" y="422"/>
                  </a:cubicBezTo>
                  <a:cubicBezTo>
                    <a:pt x="12991" y="481"/>
                    <a:pt x="13313" y="520"/>
                    <a:pt x="13634" y="529"/>
                  </a:cubicBezTo>
                  <a:cubicBezTo>
                    <a:pt x="13910" y="537"/>
                    <a:pt x="14188" y="528"/>
                    <a:pt x="14465" y="524"/>
                  </a:cubicBezTo>
                  <a:cubicBezTo>
                    <a:pt x="15020" y="514"/>
                    <a:pt x="15575" y="499"/>
                    <a:pt x="16129" y="488"/>
                  </a:cubicBezTo>
                  <a:cubicBezTo>
                    <a:pt x="16894" y="473"/>
                    <a:pt x="17659" y="468"/>
                    <a:pt x="18423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2"/>
            <p:cNvSpPr>
              <a:spLocks/>
            </p:cNvSpPr>
            <p:nvPr userDrawn="1"/>
          </p:nvSpPr>
          <p:spPr bwMode="auto">
            <a:xfrm>
              <a:off x="4" y="3516"/>
              <a:ext cx="5752" cy="181"/>
            </a:xfrm>
            <a:custGeom>
              <a:avLst/>
              <a:gdLst>
                <a:gd name="T0" fmla="*/ 18423 w 18423"/>
                <a:gd name="T1" fmla="*/ 465 h 579"/>
                <a:gd name="T2" fmla="*/ 18423 w 18423"/>
                <a:gd name="T3" fmla="*/ 467 h 579"/>
                <a:gd name="T4" fmla="*/ 16108 w 18423"/>
                <a:gd name="T5" fmla="*/ 487 h 579"/>
                <a:gd name="T6" fmla="*/ 14429 w 18423"/>
                <a:gd name="T7" fmla="*/ 521 h 579"/>
                <a:gd name="T8" fmla="*/ 13596 w 18423"/>
                <a:gd name="T9" fmla="*/ 529 h 579"/>
                <a:gd name="T10" fmla="*/ 12641 w 18423"/>
                <a:gd name="T11" fmla="*/ 408 h 579"/>
                <a:gd name="T12" fmla="*/ 11418 w 18423"/>
                <a:gd name="T13" fmla="*/ 175 h 579"/>
                <a:gd name="T14" fmla="*/ 10890 w 18423"/>
                <a:gd name="T15" fmla="*/ 110 h 579"/>
                <a:gd name="T16" fmla="*/ 10831 w 18423"/>
                <a:gd name="T17" fmla="*/ 105 h 579"/>
                <a:gd name="T18" fmla="*/ 10013 w 18423"/>
                <a:gd name="T19" fmla="*/ 54 h 579"/>
                <a:gd name="T20" fmla="*/ 9028 w 18423"/>
                <a:gd name="T21" fmla="*/ 32 h 579"/>
                <a:gd name="T22" fmla="*/ 7449 w 18423"/>
                <a:gd name="T23" fmla="*/ 72 h 579"/>
                <a:gd name="T24" fmla="*/ 6722 w 18423"/>
                <a:gd name="T25" fmla="*/ 214 h 579"/>
                <a:gd name="T26" fmla="*/ 6102 w 18423"/>
                <a:gd name="T27" fmla="*/ 369 h 579"/>
                <a:gd name="T28" fmla="*/ 5351 w 18423"/>
                <a:gd name="T29" fmla="*/ 515 h 579"/>
                <a:gd name="T30" fmla="*/ 4451 w 18423"/>
                <a:gd name="T31" fmla="*/ 571 h 579"/>
                <a:gd name="T32" fmla="*/ 2558 w 18423"/>
                <a:gd name="T33" fmla="*/ 401 h 579"/>
                <a:gd name="T34" fmla="*/ 2364 w 18423"/>
                <a:gd name="T35" fmla="*/ 379 h 579"/>
                <a:gd name="T36" fmla="*/ 2126 w 18423"/>
                <a:gd name="T37" fmla="*/ 356 h 579"/>
                <a:gd name="T38" fmla="*/ 0 w 18423"/>
                <a:gd name="T39" fmla="*/ 293 h 579"/>
                <a:gd name="T40" fmla="*/ 1 w 18423"/>
                <a:gd name="T41" fmla="*/ 291 h 579"/>
                <a:gd name="T42" fmla="*/ 2138 w 18423"/>
                <a:gd name="T43" fmla="*/ 353 h 579"/>
                <a:gd name="T44" fmla="*/ 2376 w 18423"/>
                <a:gd name="T45" fmla="*/ 376 h 579"/>
                <a:gd name="T46" fmla="*/ 2570 w 18423"/>
                <a:gd name="T47" fmla="*/ 398 h 579"/>
                <a:gd name="T48" fmla="*/ 4453 w 18423"/>
                <a:gd name="T49" fmla="*/ 569 h 579"/>
                <a:gd name="T50" fmla="*/ 5341 w 18423"/>
                <a:gd name="T51" fmla="*/ 514 h 579"/>
                <a:gd name="T52" fmla="*/ 6086 w 18423"/>
                <a:gd name="T53" fmla="*/ 368 h 579"/>
                <a:gd name="T54" fmla="*/ 6705 w 18423"/>
                <a:gd name="T55" fmla="*/ 213 h 579"/>
                <a:gd name="T56" fmla="*/ 7433 w 18423"/>
                <a:gd name="T57" fmla="*/ 70 h 579"/>
                <a:gd name="T58" fmla="*/ 9028 w 18423"/>
                <a:gd name="T59" fmla="*/ 31 h 579"/>
                <a:gd name="T60" fmla="*/ 10021 w 18423"/>
                <a:gd name="T61" fmla="*/ 53 h 579"/>
                <a:gd name="T62" fmla="*/ 10841 w 18423"/>
                <a:gd name="T63" fmla="*/ 104 h 579"/>
                <a:gd name="T64" fmla="*/ 10899 w 18423"/>
                <a:gd name="T65" fmla="*/ 109 h 579"/>
                <a:gd name="T66" fmla="*/ 11428 w 18423"/>
                <a:gd name="T67" fmla="*/ 173 h 579"/>
                <a:gd name="T68" fmla="*/ 12650 w 18423"/>
                <a:gd name="T69" fmla="*/ 407 h 579"/>
                <a:gd name="T70" fmla="*/ 13598 w 18423"/>
                <a:gd name="T71" fmla="*/ 526 h 579"/>
                <a:gd name="T72" fmla="*/ 14428 w 18423"/>
                <a:gd name="T73" fmla="*/ 519 h 579"/>
                <a:gd name="T74" fmla="*/ 16105 w 18423"/>
                <a:gd name="T75" fmla="*/ 484 h 579"/>
                <a:gd name="T76" fmla="*/ 18423 w 18423"/>
                <a:gd name="T77" fmla="*/ 465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3" h="579">
                  <a:moveTo>
                    <a:pt x="18423" y="465"/>
                  </a:moveTo>
                  <a:cubicBezTo>
                    <a:pt x="18423" y="466"/>
                    <a:pt x="18423" y="466"/>
                    <a:pt x="18423" y="467"/>
                  </a:cubicBezTo>
                  <a:cubicBezTo>
                    <a:pt x="17651" y="485"/>
                    <a:pt x="16879" y="477"/>
                    <a:pt x="16108" y="487"/>
                  </a:cubicBezTo>
                  <a:cubicBezTo>
                    <a:pt x="15548" y="494"/>
                    <a:pt x="14989" y="508"/>
                    <a:pt x="14429" y="521"/>
                  </a:cubicBezTo>
                  <a:cubicBezTo>
                    <a:pt x="14151" y="528"/>
                    <a:pt x="13872" y="540"/>
                    <a:pt x="13596" y="529"/>
                  </a:cubicBezTo>
                  <a:cubicBezTo>
                    <a:pt x="13276" y="516"/>
                    <a:pt x="12957" y="470"/>
                    <a:pt x="12641" y="408"/>
                  </a:cubicBezTo>
                  <a:cubicBezTo>
                    <a:pt x="12233" y="329"/>
                    <a:pt x="11828" y="236"/>
                    <a:pt x="11418" y="175"/>
                  </a:cubicBezTo>
                  <a:cubicBezTo>
                    <a:pt x="11243" y="148"/>
                    <a:pt x="11066" y="128"/>
                    <a:pt x="10890" y="110"/>
                  </a:cubicBezTo>
                  <a:cubicBezTo>
                    <a:pt x="10866" y="108"/>
                    <a:pt x="10855" y="107"/>
                    <a:pt x="10831" y="105"/>
                  </a:cubicBezTo>
                  <a:cubicBezTo>
                    <a:pt x="10559" y="81"/>
                    <a:pt x="10286" y="66"/>
                    <a:pt x="10013" y="54"/>
                  </a:cubicBezTo>
                  <a:cubicBezTo>
                    <a:pt x="9684" y="40"/>
                    <a:pt x="9356" y="38"/>
                    <a:pt x="9028" y="32"/>
                  </a:cubicBezTo>
                  <a:cubicBezTo>
                    <a:pt x="8501" y="23"/>
                    <a:pt x="7970" y="3"/>
                    <a:pt x="7449" y="72"/>
                  </a:cubicBezTo>
                  <a:cubicBezTo>
                    <a:pt x="7205" y="104"/>
                    <a:pt x="6962" y="155"/>
                    <a:pt x="6722" y="214"/>
                  </a:cubicBezTo>
                  <a:cubicBezTo>
                    <a:pt x="6515" y="264"/>
                    <a:pt x="6308" y="319"/>
                    <a:pt x="6102" y="369"/>
                  </a:cubicBezTo>
                  <a:cubicBezTo>
                    <a:pt x="5854" y="429"/>
                    <a:pt x="5603" y="480"/>
                    <a:pt x="5351" y="515"/>
                  </a:cubicBezTo>
                  <a:cubicBezTo>
                    <a:pt x="5053" y="557"/>
                    <a:pt x="4751" y="579"/>
                    <a:pt x="4451" y="571"/>
                  </a:cubicBezTo>
                  <a:cubicBezTo>
                    <a:pt x="3816" y="555"/>
                    <a:pt x="3188" y="474"/>
                    <a:pt x="2558" y="401"/>
                  </a:cubicBezTo>
                  <a:cubicBezTo>
                    <a:pt x="2493" y="393"/>
                    <a:pt x="2428" y="386"/>
                    <a:pt x="2364" y="379"/>
                  </a:cubicBezTo>
                  <a:cubicBezTo>
                    <a:pt x="2285" y="371"/>
                    <a:pt x="2205" y="363"/>
                    <a:pt x="2126" y="356"/>
                  </a:cubicBezTo>
                  <a:cubicBezTo>
                    <a:pt x="1418" y="288"/>
                    <a:pt x="710" y="305"/>
                    <a:pt x="0" y="293"/>
                  </a:cubicBezTo>
                  <a:cubicBezTo>
                    <a:pt x="0" y="293"/>
                    <a:pt x="0" y="292"/>
                    <a:pt x="1" y="291"/>
                  </a:cubicBezTo>
                  <a:cubicBezTo>
                    <a:pt x="715" y="303"/>
                    <a:pt x="1427" y="285"/>
                    <a:pt x="2138" y="353"/>
                  </a:cubicBezTo>
                  <a:cubicBezTo>
                    <a:pt x="2217" y="360"/>
                    <a:pt x="2297" y="368"/>
                    <a:pt x="2376" y="376"/>
                  </a:cubicBezTo>
                  <a:cubicBezTo>
                    <a:pt x="2440" y="383"/>
                    <a:pt x="2505" y="390"/>
                    <a:pt x="2570" y="398"/>
                  </a:cubicBezTo>
                  <a:cubicBezTo>
                    <a:pt x="3197" y="471"/>
                    <a:pt x="3822" y="553"/>
                    <a:pt x="4453" y="569"/>
                  </a:cubicBezTo>
                  <a:cubicBezTo>
                    <a:pt x="4750" y="576"/>
                    <a:pt x="5048" y="555"/>
                    <a:pt x="5341" y="514"/>
                  </a:cubicBezTo>
                  <a:cubicBezTo>
                    <a:pt x="5591" y="478"/>
                    <a:pt x="5840" y="427"/>
                    <a:pt x="6086" y="368"/>
                  </a:cubicBezTo>
                  <a:cubicBezTo>
                    <a:pt x="6292" y="318"/>
                    <a:pt x="6499" y="263"/>
                    <a:pt x="6705" y="213"/>
                  </a:cubicBezTo>
                  <a:cubicBezTo>
                    <a:pt x="6945" y="154"/>
                    <a:pt x="7189" y="103"/>
                    <a:pt x="7433" y="70"/>
                  </a:cubicBezTo>
                  <a:cubicBezTo>
                    <a:pt x="7960" y="0"/>
                    <a:pt x="8496" y="22"/>
                    <a:pt x="9028" y="31"/>
                  </a:cubicBezTo>
                  <a:cubicBezTo>
                    <a:pt x="9359" y="37"/>
                    <a:pt x="9690" y="39"/>
                    <a:pt x="10021" y="53"/>
                  </a:cubicBezTo>
                  <a:cubicBezTo>
                    <a:pt x="10294" y="65"/>
                    <a:pt x="10568" y="80"/>
                    <a:pt x="10841" y="104"/>
                  </a:cubicBezTo>
                  <a:cubicBezTo>
                    <a:pt x="10865" y="106"/>
                    <a:pt x="10876" y="107"/>
                    <a:pt x="10899" y="109"/>
                  </a:cubicBezTo>
                  <a:cubicBezTo>
                    <a:pt x="11076" y="126"/>
                    <a:pt x="11253" y="147"/>
                    <a:pt x="11428" y="173"/>
                  </a:cubicBezTo>
                  <a:cubicBezTo>
                    <a:pt x="11837" y="235"/>
                    <a:pt x="12243" y="328"/>
                    <a:pt x="12650" y="407"/>
                  </a:cubicBezTo>
                  <a:cubicBezTo>
                    <a:pt x="12963" y="468"/>
                    <a:pt x="13280" y="513"/>
                    <a:pt x="13598" y="526"/>
                  </a:cubicBezTo>
                  <a:cubicBezTo>
                    <a:pt x="13873" y="537"/>
                    <a:pt x="14151" y="525"/>
                    <a:pt x="14428" y="519"/>
                  </a:cubicBezTo>
                  <a:cubicBezTo>
                    <a:pt x="14987" y="506"/>
                    <a:pt x="15546" y="491"/>
                    <a:pt x="16105" y="484"/>
                  </a:cubicBezTo>
                  <a:cubicBezTo>
                    <a:pt x="16877" y="475"/>
                    <a:pt x="17650" y="483"/>
                    <a:pt x="18423" y="4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3"/>
            <p:cNvSpPr>
              <a:spLocks/>
            </p:cNvSpPr>
            <p:nvPr userDrawn="1"/>
          </p:nvSpPr>
          <p:spPr bwMode="auto">
            <a:xfrm>
              <a:off x="4" y="3491"/>
              <a:ext cx="5752" cy="169"/>
            </a:xfrm>
            <a:custGeom>
              <a:avLst/>
              <a:gdLst>
                <a:gd name="T0" fmla="*/ 18423 w 18423"/>
                <a:gd name="T1" fmla="*/ 475 h 539"/>
                <a:gd name="T2" fmla="*/ 18423 w 18423"/>
                <a:gd name="T3" fmla="*/ 477 h 539"/>
                <a:gd name="T4" fmla="*/ 16070 w 18423"/>
                <a:gd name="T5" fmla="*/ 472 h 539"/>
                <a:gd name="T6" fmla="*/ 14366 w 18423"/>
                <a:gd name="T7" fmla="*/ 503 h 539"/>
                <a:gd name="T8" fmla="*/ 13534 w 18423"/>
                <a:gd name="T9" fmla="*/ 510 h 539"/>
                <a:gd name="T10" fmla="*/ 12593 w 18423"/>
                <a:gd name="T11" fmla="*/ 381 h 539"/>
                <a:gd name="T12" fmla="*/ 11371 w 18423"/>
                <a:gd name="T13" fmla="*/ 162 h 539"/>
                <a:gd name="T14" fmla="*/ 10836 w 18423"/>
                <a:gd name="T15" fmla="*/ 113 h 539"/>
                <a:gd name="T16" fmla="*/ 10763 w 18423"/>
                <a:gd name="T17" fmla="*/ 108 h 539"/>
                <a:gd name="T18" fmla="*/ 8966 w 18423"/>
                <a:gd name="T19" fmla="*/ 53 h 539"/>
                <a:gd name="T20" fmla="*/ 8111 w 18423"/>
                <a:gd name="T21" fmla="*/ 10 h 539"/>
                <a:gd name="T22" fmla="*/ 7436 w 18423"/>
                <a:gd name="T23" fmla="*/ 27 h 539"/>
                <a:gd name="T24" fmla="*/ 6742 w 18423"/>
                <a:gd name="T25" fmla="*/ 148 h 539"/>
                <a:gd name="T26" fmla="*/ 6151 w 18423"/>
                <a:gd name="T27" fmla="*/ 301 h 539"/>
                <a:gd name="T28" fmla="*/ 5431 w 18423"/>
                <a:gd name="T29" fmla="*/ 455 h 539"/>
                <a:gd name="T30" fmla="*/ 4530 w 18423"/>
                <a:gd name="T31" fmla="*/ 527 h 539"/>
                <a:gd name="T32" fmla="*/ 2591 w 18423"/>
                <a:gd name="T33" fmla="*/ 343 h 539"/>
                <a:gd name="T34" fmla="*/ 2397 w 18423"/>
                <a:gd name="T35" fmla="*/ 324 h 539"/>
                <a:gd name="T36" fmla="*/ 2160 w 18423"/>
                <a:gd name="T37" fmla="*/ 305 h 539"/>
                <a:gd name="T38" fmla="*/ 0 w 18423"/>
                <a:gd name="T39" fmla="*/ 298 h 539"/>
                <a:gd name="T40" fmla="*/ 0 w 18423"/>
                <a:gd name="T41" fmla="*/ 296 h 539"/>
                <a:gd name="T42" fmla="*/ 2172 w 18423"/>
                <a:gd name="T43" fmla="*/ 302 h 539"/>
                <a:gd name="T44" fmla="*/ 2409 w 18423"/>
                <a:gd name="T45" fmla="*/ 321 h 539"/>
                <a:gd name="T46" fmla="*/ 2602 w 18423"/>
                <a:gd name="T47" fmla="*/ 339 h 539"/>
                <a:gd name="T48" fmla="*/ 4533 w 18423"/>
                <a:gd name="T49" fmla="*/ 524 h 539"/>
                <a:gd name="T50" fmla="*/ 5421 w 18423"/>
                <a:gd name="T51" fmla="*/ 452 h 539"/>
                <a:gd name="T52" fmla="*/ 6135 w 18423"/>
                <a:gd name="T53" fmla="*/ 299 h 539"/>
                <a:gd name="T54" fmla="*/ 6725 w 18423"/>
                <a:gd name="T55" fmla="*/ 146 h 539"/>
                <a:gd name="T56" fmla="*/ 7419 w 18423"/>
                <a:gd name="T57" fmla="*/ 24 h 539"/>
                <a:gd name="T58" fmla="*/ 8101 w 18423"/>
                <a:gd name="T59" fmla="*/ 7 h 539"/>
                <a:gd name="T60" fmla="*/ 8966 w 18423"/>
                <a:gd name="T61" fmla="*/ 52 h 539"/>
                <a:gd name="T62" fmla="*/ 10774 w 18423"/>
                <a:gd name="T63" fmla="*/ 107 h 539"/>
                <a:gd name="T64" fmla="*/ 10847 w 18423"/>
                <a:gd name="T65" fmla="*/ 111 h 539"/>
                <a:gd name="T66" fmla="*/ 11382 w 18423"/>
                <a:gd name="T67" fmla="*/ 160 h 539"/>
                <a:gd name="T68" fmla="*/ 12603 w 18423"/>
                <a:gd name="T69" fmla="*/ 379 h 539"/>
                <a:gd name="T70" fmla="*/ 13536 w 18423"/>
                <a:gd name="T71" fmla="*/ 506 h 539"/>
                <a:gd name="T72" fmla="*/ 14365 w 18423"/>
                <a:gd name="T73" fmla="*/ 500 h 539"/>
                <a:gd name="T74" fmla="*/ 16066 w 18423"/>
                <a:gd name="T75" fmla="*/ 469 h 539"/>
                <a:gd name="T76" fmla="*/ 18423 w 18423"/>
                <a:gd name="T77" fmla="*/ 475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3" h="539">
                  <a:moveTo>
                    <a:pt x="18423" y="475"/>
                  </a:moveTo>
                  <a:cubicBezTo>
                    <a:pt x="18423" y="475"/>
                    <a:pt x="18423" y="476"/>
                    <a:pt x="18423" y="477"/>
                  </a:cubicBezTo>
                  <a:cubicBezTo>
                    <a:pt x="17638" y="494"/>
                    <a:pt x="16854" y="469"/>
                    <a:pt x="16070" y="472"/>
                  </a:cubicBezTo>
                  <a:cubicBezTo>
                    <a:pt x="15502" y="473"/>
                    <a:pt x="14934" y="487"/>
                    <a:pt x="14366" y="503"/>
                  </a:cubicBezTo>
                  <a:cubicBezTo>
                    <a:pt x="14088" y="511"/>
                    <a:pt x="13810" y="523"/>
                    <a:pt x="13534" y="510"/>
                  </a:cubicBezTo>
                  <a:cubicBezTo>
                    <a:pt x="13218" y="494"/>
                    <a:pt x="12904" y="443"/>
                    <a:pt x="12593" y="381"/>
                  </a:cubicBezTo>
                  <a:cubicBezTo>
                    <a:pt x="12187" y="300"/>
                    <a:pt x="11781" y="213"/>
                    <a:pt x="11371" y="162"/>
                  </a:cubicBezTo>
                  <a:cubicBezTo>
                    <a:pt x="11193" y="140"/>
                    <a:pt x="11015" y="124"/>
                    <a:pt x="10836" y="113"/>
                  </a:cubicBezTo>
                  <a:cubicBezTo>
                    <a:pt x="10812" y="111"/>
                    <a:pt x="10787" y="110"/>
                    <a:pt x="10763" y="108"/>
                  </a:cubicBezTo>
                  <a:cubicBezTo>
                    <a:pt x="10164" y="73"/>
                    <a:pt x="9563" y="82"/>
                    <a:pt x="8966" y="53"/>
                  </a:cubicBezTo>
                  <a:cubicBezTo>
                    <a:pt x="8681" y="39"/>
                    <a:pt x="8395" y="18"/>
                    <a:pt x="8111" y="10"/>
                  </a:cubicBezTo>
                  <a:cubicBezTo>
                    <a:pt x="7886" y="3"/>
                    <a:pt x="7659" y="5"/>
                    <a:pt x="7436" y="27"/>
                  </a:cubicBezTo>
                  <a:cubicBezTo>
                    <a:pt x="7203" y="50"/>
                    <a:pt x="6971" y="93"/>
                    <a:pt x="6742" y="148"/>
                  </a:cubicBezTo>
                  <a:cubicBezTo>
                    <a:pt x="6545" y="195"/>
                    <a:pt x="6348" y="250"/>
                    <a:pt x="6151" y="301"/>
                  </a:cubicBezTo>
                  <a:cubicBezTo>
                    <a:pt x="5913" y="362"/>
                    <a:pt x="5673" y="416"/>
                    <a:pt x="5431" y="455"/>
                  </a:cubicBezTo>
                  <a:cubicBezTo>
                    <a:pt x="5137" y="502"/>
                    <a:pt x="4829" y="539"/>
                    <a:pt x="4530" y="527"/>
                  </a:cubicBezTo>
                  <a:cubicBezTo>
                    <a:pt x="3881" y="502"/>
                    <a:pt x="3237" y="409"/>
                    <a:pt x="2591" y="343"/>
                  </a:cubicBezTo>
                  <a:cubicBezTo>
                    <a:pt x="2526" y="336"/>
                    <a:pt x="2462" y="330"/>
                    <a:pt x="2397" y="324"/>
                  </a:cubicBezTo>
                  <a:cubicBezTo>
                    <a:pt x="2318" y="318"/>
                    <a:pt x="2239" y="311"/>
                    <a:pt x="2160" y="305"/>
                  </a:cubicBezTo>
                  <a:cubicBezTo>
                    <a:pt x="1440" y="253"/>
                    <a:pt x="721" y="302"/>
                    <a:pt x="0" y="298"/>
                  </a:cubicBezTo>
                  <a:cubicBezTo>
                    <a:pt x="0" y="297"/>
                    <a:pt x="0" y="297"/>
                    <a:pt x="0" y="296"/>
                  </a:cubicBezTo>
                  <a:cubicBezTo>
                    <a:pt x="725" y="300"/>
                    <a:pt x="1448" y="249"/>
                    <a:pt x="2172" y="302"/>
                  </a:cubicBezTo>
                  <a:cubicBezTo>
                    <a:pt x="2251" y="308"/>
                    <a:pt x="2330" y="314"/>
                    <a:pt x="2409" y="321"/>
                  </a:cubicBezTo>
                  <a:cubicBezTo>
                    <a:pt x="2474" y="326"/>
                    <a:pt x="2538" y="333"/>
                    <a:pt x="2602" y="339"/>
                  </a:cubicBezTo>
                  <a:cubicBezTo>
                    <a:pt x="3246" y="405"/>
                    <a:pt x="3886" y="498"/>
                    <a:pt x="4533" y="524"/>
                  </a:cubicBezTo>
                  <a:cubicBezTo>
                    <a:pt x="4827" y="536"/>
                    <a:pt x="5131" y="499"/>
                    <a:pt x="5421" y="452"/>
                  </a:cubicBezTo>
                  <a:cubicBezTo>
                    <a:pt x="5661" y="414"/>
                    <a:pt x="5899" y="360"/>
                    <a:pt x="6135" y="299"/>
                  </a:cubicBezTo>
                  <a:cubicBezTo>
                    <a:pt x="6331" y="248"/>
                    <a:pt x="6528" y="194"/>
                    <a:pt x="6725" y="146"/>
                  </a:cubicBezTo>
                  <a:cubicBezTo>
                    <a:pt x="6953" y="91"/>
                    <a:pt x="7186" y="47"/>
                    <a:pt x="7419" y="24"/>
                  </a:cubicBezTo>
                  <a:cubicBezTo>
                    <a:pt x="7645" y="2"/>
                    <a:pt x="7874" y="0"/>
                    <a:pt x="8101" y="7"/>
                  </a:cubicBezTo>
                  <a:cubicBezTo>
                    <a:pt x="8389" y="16"/>
                    <a:pt x="8678" y="37"/>
                    <a:pt x="8966" y="52"/>
                  </a:cubicBezTo>
                  <a:cubicBezTo>
                    <a:pt x="9568" y="82"/>
                    <a:pt x="10172" y="72"/>
                    <a:pt x="10774" y="107"/>
                  </a:cubicBezTo>
                  <a:cubicBezTo>
                    <a:pt x="10799" y="108"/>
                    <a:pt x="10823" y="110"/>
                    <a:pt x="10847" y="111"/>
                  </a:cubicBezTo>
                  <a:cubicBezTo>
                    <a:pt x="11026" y="123"/>
                    <a:pt x="11205" y="138"/>
                    <a:pt x="11382" y="160"/>
                  </a:cubicBezTo>
                  <a:cubicBezTo>
                    <a:pt x="11792" y="211"/>
                    <a:pt x="12197" y="298"/>
                    <a:pt x="12603" y="379"/>
                  </a:cubicBezTo>
                  <a:cubicBezTo>
                    <a:pt x="12912" y="440"/>
                    <a:pt x="13222" y="491"/>
                    <a:pt x="13536" y="506"/>
                  </a:cubicBezTo>
                  <a:cubicBezTo>
                    <a:pt x="13811" y="520"/>
                    <a:pt x="14088" y="508"/>
                    <a:pt x="14365" y="500"/>
                  </a:cubicBezTo>
                  <a:cubicBezTo>
                    <a:pt x="14932" y="484"/>
                    <a:pt x="15499" y="470"/>
                    <a:pt x="16066" y="469"/>
                  </a:cubicBezTo>
                  <a:cubicBezTo>
                    <a:pt x="16851" y="467"/>
                    <a:pt x="17637" y="492"/>
                    <a:pt x="18423" y="4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4"/>
            <p:cNvSpPr>
              <a:spLocks/>
            </p:cNvSpPr>
            <p:nvPr userDrawn="1"/>
          </p:nvSpPr>
          <p:spPr bwMode="auto">
            <a:xfrm>
              <a:off x="4" y="3455"/>
              <a:ext cx="5752" cy="169"/>
            </a:xfrm>
            <a:custGeom>
              <a:avLst/>
              <a:gdLst>
                <a:gd name="T0" fmla="*/ 18423 w 18423"/>
                <a:gd name="T1" fmla="*/ 523 h 541"/>
                <a:gd name="T2" fmla="*/ 18422 w 18423"/>
                <a:gd name="T3" fmla="*/ 525 h 541"/>
                <a:gd name="T4" fmla="*/ 16021 w 18423"/>
                <a:gd name="T5" fmla="*/ 488 h 541"/>
                <a:gd name="T6" fmla="*/ 14281 w 18423"/>
                <a:gd name="T7" fmla="*/ 518 h 541"/>
                <a:gd name="T8" fmla="*/ 13448 w 18423"/>
                <a:gd name="T9" fmla="*/ 522 h 541"/>
                <a:gd name="T10" fmla="*/ 12526 w 18423"/>
                <a:gd name="T11" fmla="*/ 388 h 541"/>
                <a:gd name="T12" fmla="*/ 11306 w 18423"/>
                <a:gd name="T13" fmla="*/ 187 h 541"/>
                <a:gd name="T14" fmla="*/ 10768 w 18423"/>
                <a:gd name="T15" fmla="*/ 153 h 541"/>
                <a:gd name="T16" fmla="*/ 10673 w 18423"/>
                <a:gd name="T17" fmla="*/ 150 h 541"/>
                <a:gd name="T18" fmla="*/ 8899 w 18423"/>
                <a:gd name="T19" fmla="*/ 109 h 541"/>
                <a:gd name="T20" fmla="*/ 8060 w 18423"/>
                <a:gd name="T21" fmla="*/ 29 h 541"/>
                <a:gd name="T22" fmla="*/ 7425 w 18423"/>
                <a:gd name="T23" fmla="*/ 15 h 541"/>
                <a:gd name="T24" fmla="*/ 6769 w 18423"/>
                <a:gd name="T25" fmla="*/ 109 h 541"/>
                <a:gd name="T26" fmla="*/ 6210 w 18423"/>
                <a:gd name="T27" fmla="*/ 252 h 541"/>
                <a:gd name="T28" fmla="*/ 5529 w 18423"/>
                <a:gd name="T29" fmla="*/ 404 h 541"/>
                <a:gd name="T30" fmla="*/ 4626 w 18423"/>
                <a:gd name="T31" fmla="*/ 483 h 541"/>
                <a:gd name="T32" fmla="*/ 3550 w 18423"/>
                <a:gd name="T33" fmla="*/ 397 h 541"/>
                <a:gd name="T34" fmla="*/ 2632 w 18423"/>
                <a:gd name="T35" fmla="*/ 303 h 541"/>
                <a:gd name="T36" fmla="*/ 2440 w 18423"/>
                <a:gd name="T37" fmla="*/ 289 h 541"/>
                <a:gd name="T38" fmla="*/ 2203 w 18423"/>
                <a:gd name="T39" fmla="*/ 278 h 541"/>
                <a:gd name="T40" fmla="*/ 0 w 18423"/>
                <a:gd name="T41" fmla="*/ 340 h 541"/>
                <a:gd name="T42" fmla="*/ 0 w 18423"/>
                <a:gd name="T43" fmla="*/ 338 h 541"/>
                <a:gd name="T44" fmla="*/ 2215 w 18423"/>
                <a:gd name="T45" fmla="*/ 273 h 541"/>
                <a:gd name="T46" fmla="*/ 2451 w 18423"/>
                <a:gd name="T47" fmla="*/ 285 h 541"/>
                <a:gd name="T48" fmla="*/ 2643 w 18423"/>
                <a:gd name="T49" fmla="*/ 298 h 541"/>
                <a:gd name="T50" fmla="*/ 3558 w 18423"/>
                <a:gd name="T51" fmla="*/ 393 h 541"/>
                <a:gd name="T52" fmla="*/ 4628 w 18423"/>
                <a:gd name="T53" fmla="*/ 479 h 541"/>
                <a:gd name="T54" fmla="*/ 5517 w 18423"/>
                <a:gd name="T55" fmla="*/ 401 h 541"/>
                <a:gd name="T56" fmla="*/ 6193 w 18423"/>
                <a:gd name="T57" fmla="*/ 249 h 541"/>
                <a:gd name="T58" fmla="*/ 6751 w 18423"/>
                <a:gd name="T59" fmla="*/ 106 h 541"/>
                <a:gd name="T60" fmla="*/ 7409 w 18423"/>
                <a:gd name="T61" fmla="*/ 11 h 541"/>
                <a:gd name="T62" fmla="*/ 8049 w 18423"/>
                <a:gd name="T63" fmla="*/ 26 h 541"/>
                <a:gd name="T64" fmla="*/ 8900 w 18423"/>
                <a:gd name="T65" fmla="*/ 108 h 541"/>
                <a:gd name="T66" fmla="*/ 10685 w 18423"/>
                <a:gd name="T67" fmla="*/ 148 h 541"/>
                <a:gd name="T68" fmla="*/ 10780 w 18423"/>
                <a:gd name="T69" fmla="*/ 151 h 541"/>
                <a:gd name="T70" fmla="*/ 11319 w 18423"/>
                <a:gd name="T71" fmla="*/ 185 h 541"/>
                <a:gd name="T72" fmla="*/ 12537 w 18423"/>
                <a:gd name="T73" fmla="*/ 386 h 541"/>
                <a:gd name="T74" fmla="*/ 13451 w 18423"/>
                <a:gd name="T75" fmla="*/ 519 h 541"/>
                <a:gd name="T76" fmla="*/ 14280 w 18423"/>
                <a:gd name="T77" fmla="*/ 514 h 541"/>
                <a:gd name="T78" fmla="*/ 16017 w 18423"/>
                <a:gd name="T79" fmla="*/ 484 h 541"/>
                <a:gd name="T80" fmla="*/ 18423 w 18423"/>
                <a:gd name="T81" fmla="*/ 523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23" h="541">
                  <a:moveTo>
                    <a:pt x="18423" y="523"/>
                  </a:moveTo>
                  <a:cubicBezTo>
                    <a:pt x="18423" y="524"/>
                    <a:pt x="18422" y="525"/>
                    <a:pt x="18422" y="525"/>
                  </a:cubicBezTo>
                  <a:cubicBezTo>
                    <a:pt x="17622" y="541"/>
                    <a:pt x="16821" y="494"/>
                    <a:pt x="16021" y="488"/>
                  </a:cubicBezTo>
                  <a:cubicBezTo>
                    <a:pt x="15441" y="483"/>
                    <a:pt x="14861" y="496"/>
                    <a:pt x="14281" y="518"/>
                  </a:cubicBezTo>
                  <a:cubicBezTo>
                    <a:pt x="14003" y="528"/>
                    <a:pt x="13726" y="537"/>
                    <a:pt x="13448" y="522"/>
                  </a:cubicBezTo>
                  <a:cubicBezTo>
                    <a:pt x="13138" y="506"/>
                    <a:pt x="12831" y="450"/>
                    <a:pt x="12526" y="388"/>
                  </a:cubicBezTo>
                  <a:cubicBezTo>
                    <a:pt x="12121" y="306"/>
                    <a:pt x="11716" y="227"/>
                    <a:pt x="11306" y="187"/>
                  </a:cubicBezTo>
                  <a:cubicBezTo>
                    <a:pt x="11127" y="170"/>
                    <a:pt x="10947" y="160"/>
                    <a:pt x="10768" y="153"/>
                  </a:cubicBezTo>
                  <a:cubicBezTo>
                    <a:pt x="10737" y="152"/>
                    <a:pt x="10705" y="151"/>
                    <a:pt x="10673" y="150"/>
                  </a:cubicBezTo>
                  <a:cubicBezTo>
                    <a:pt x="10081" y="134"/>
                    <a:pt x="9488" y="159"/>
                    <a:pt x="8899" y="109"/>
                  </a:cubicBezTo>
                  <a:cubicBezTo>
                    <a:pt x="8619" y="85"/>
                    <a:pt x="8339" y="51"/>
                    <a:pt x="8060" y="29"/>
                  </a:cubicBezTo>
                  <a:cubicBezTo>
                    <a:pt x="7849" y="12"/>
                    <a:pt x="7636" y="3"/>
                    <a:pt x="7425" y="15"/>
                  </a:cubicBezTo>
                  <a:cubicBezTo>
                    <a:pt x="7205" y="27"/>
                    <a:pt x="6985" y="60"/>
                    <a:pt x="6769" y="109"/>
                  </a:cubicBezTo>
                  <a:cubicBezTo>
                    <a:pt x="6582" y="151"/>
                    <a:pt x="6396" y="203"/>
                    <a:pt x="6210" y="252"/>
                  </a:cubicBezTo>
                  <a:cubicBezTo>
                    <a:pt x="5985" y="311"/>
                    <a:pt x="5758" y="366"/>
                    <a:pt x="5529" y="404"/>
                  </a:cubicBezTo>
                  <a:cubicBezTo>
                    <a:pt x="5230" y="453"/>
                    <a:pt x="4928" y="479"/>
                    <a:pt x="4626" y="483"/>
                  </a:cubicBezTo>
                  <a:cubicBezTo>
                    <a:pt x="4270" y="487"/>
                    <a:pt x="3905" y="435"/>
                    <a:pt x="3550" y="397"/>
                  </a:cubicBezTo>
                  <a:cubicBezTo>
                    <a:pt x="3244" y="364"/>
                    <a:pt x="2938" y="326"/>
                    <a:pt x="2632" y="303"/>
                  </a:cubicBezTo>
                  <a:cubicBezTo>
                    <a:pt x="2568" y="298"/>
                    <a:pt x="2504" y="293"/>
                    <a:pt x="2440" y="289"/>
                  </a:cubicBezTo>
                  <a:cubicBezTo>
                    <a:pt x="2361" y="285"/>
                    <a:pt x="2282" y="281"/>
                    <a:pt x="2203" y="278"/>
                  </a:cubicBezTo>
                  <a:cubicBezTo>
                    <a:pt x="1468" y="247"/>
                    <a:pt x="735" y="335"/>
                    <a:pt x="0" y="340"/>
                  </a:cubicBezTo>
                  <a:cubicBezTo>
                    <a:pt x="0" y="339"/>
                    <a:pt x="0" y="339"/>
                    <a:pt x="0" y="338"/>
                  </a:cubicBezTo>
                  <a:cubicBezTo>
                    <a:pt x="740" y="333"/>
                    <a:pt x="1475" y="243"/>
                    <a:pt x="2215" y="273"/>
                  </a:cubicBezTo>
                  <a:cubicBezTo>
                    <a:pt x="2294" y="277"/>
                    <a:pt x="2373" y="281"/>
                    <a:pt x="2451" y="285"/>
                  </a:cubicBezTo>
                  <a:cubicBezTo>
                    <a:pt x="2515" y="289"/>
                    <a:pt x="2579" y="294"/>
                    <a:pt x="2643" y="298"/>
                  </a:cubicBezTo>
                  <a:cubicBezTo>
                    <a:pt x="2949" y="322"/>
                    <a:pt x="3253" y="360"/>
                    <a:pt x="3558" y="393"/>
                  </a:cubicBezTo>
                  <a:cubicBezTo>
                    <a:pt x="3911" y="431"/>
                    <a:pt x="4274" y="483"/>
                    <a:pt x="4628" y="479"/>
                  </a:cubicBezTo>
                  <a:cubicBezTo>
                    <a:pt x="4925" y="475"/>
                    <a:pt x="5224" y="450"/>
                    <a:pt x="5517" y="401"/>
                  </a:cubicBezTo>
                  <a:cubicBezTo>
                    <a:pt x="5744" y="362"/>
                    <a:pt x="5970" y="308"/>
                    <a:pt x="6193" y="249"/>
                  </a:cubicBezTo>
                  <a:cubicBezTo>
                    <a:pt x="6379" y="201"/>
                    <a:pt x="6565" y="149"/>
                    <a:pt x="6751" y="106"/>
                  </a:cubicBezTo>
                  <a:cubicBezTo>
                    <a:pt x="6967" y="57"/>
                    <a:pt x="7188" y="23"/>
                    <a:pt x="7409" y="11"/>
                  </a:cubicBezTo>
                  <a:cubicBezTo>
                    <a:pt x="7621" y="0"/>
                    <a:pt x="7836" y="9"/>
                    <a:pt x="8049" y="26"/>
                  </a:cubicBezTo>
                  <a:cubicBezTo>
                    <a:pt x="8332" y="49"/>
                    <a:pt x="8616" y="83"/>
                    <a:pt x="8900" y="108"/>
                  </a:cubicBezTo>
                  <a:cubicBezTo>
                    <a:pt x="9493" y="159"/>
                    <a:pt x="10089" y="132"/>
                    <a:pt x="10685" y="148"/>
                  </a:cubicBezTo>
                  <a:cubicBezTo>
                    <a:pt x="10718" y="149"/>
                    <a:pt x="10749" y="150"/>
                    <a:pt x="10780" y="151"/>
                  </a:cubicBezTo>
                  <a:cubicBezTo>
                    <a:pt x="10960" y="157"/>
                    <a:pt x="11140" y="168"/>
                    <a:pt x="11319" y="185"/>
                  </a:cubicBezTo>
                  <a:cubicBezTo>
                    <a:pt x="11728" y="225"/>
                    <a:pt x="12133" y="304"/>
                    <a:pt x="12537" y="386"/>
                  </a:cubicBezTo>
                  <a:cubicBezTo>
                    <a:pt x="12840" y="447"/>
                    <a:pt x="13143" y="502"/>
                    <a:pt x="13451" y="519"/>
                  </a:cubicBezTo>
                  <a:cubicBezTo>
                    <a:pt x="13727" y="534"/>
                    <a:pt x="14003" y="525"/>
                    <a:pt x="14280" y="514"/>
                  </a:cubicBezTo>
                  <a:cubicBezTo>
                    <a:pt x="14859" y="493"/>
                    <a:pt x="15438" y="479"/>
                    <a:pt x="16017" y="484"/>
                  </a:cubicBezTo>
                  <a:cubicBezTo>
                    <a:pt x="16818" y="491"/>
                    <a:pt x="17620" y="539"/>
                    <a:pt x="18423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5"/>
            <p:cNvSpPr>
              <a:spLocks/>
            </p:cNvSpPr>
            <p:nvPr userDrawn="1"/>
          </p:nvSpPr>
          <p:spPr bwMode="auto">
            <a:xfrm>
              <a:off x="4" y="3418"/>
              <a:ext cx="5751" cy="183"/>
            </a:xfrm>
            <a:custGeom>
              <a:avLst/>
              <a:gdLst>
                <a:gd name="T0" fmla="*/ 18422 w 18422"/>
                <a:gd name="T1" fmla="*/ 574 h 587"/>
                <a:gd name="T2" fmla="*/ 18422 w 18422"/>
                <a:gd name="T3" fmla="*/ 576 h 587"/>
                <a:gd name="T4" fmla="*/ 15965 w 18422"/>
                <a:gd name="T5" fmla="*/ 498 h 587"/>
                <a:gd name="T6" fmla="*/ 14148 w 18422"/>
                <a:gd name="T7" fmla="*/ 532 h 587"/>
                <a:gd name="T8" fmla="*/ 13320 w 18422"/>
                <a:gd name="T9" fmla="*/ 533 h 587"/>
                <a:gd name="T10" fmla="*/ 12467 w 18422"/>
                <a:gd name="T11" fmla="*/ 404 h 587"/>
                <a:gd name="T12" fmla="*/ 11227 w 18422"/>
                <a:gd name="T13" fmla="*/ 217 h 587"/>
                <a:gd name="T14" fmla="*/ 10676 w 18422"/>
                <a:gd name="T15" fmla="*/ 197 h 587"/>
                <a:gd name="T16" fmla="*/ 9775 w 18422"/>
                <a:gd name="T17" fmla="*/ 210 h 587"/>
                <a:gd name="T18" fmla="*/ 8784 w 18422"/>
                <a:gd name="T19" fmla="*/ 157 h 587"/>
                <a:gd name="T20" fmla="*/ 7993 w 18422"/>
                <a:gd name="T21" fmla="*/ 46 h 587"/>
                <a:gd name="T22" fmla="*/ 7422 w 18422"/>
                <a:gd name="T23" fmla="*/ 5 h 587"/>
                <a:gd name="T24" fmla="*/ 6795 w 18422"/>
                <a:gd name="T25" fmla="*/ 70 h 587"/>
                <a:gd name="T26" fmla="*/ 6282 w 18422"/>
                <a:gd name="T27" fmla="*/ 192 h 587"/>
                <a:gd name="T28" fmla="*/ 5652 w 18422"/>
                <a:gd name="T29" fmla="*/ 333 h 587"/>
                <a:gd name="T30" fmla="*/ 4757 w 18422"/>
                <a:gd name="T31" fmla="*/ 407 h 587"/>
                <a:gd name="T32" fmla="*/ 2671 w 18422"/>
                <a:gd name="T33" fmla="*/ 247 h 587"/>
                <a:gd name="T34" fmla="*/ 2472 w 18422"/>
                <a:gd name="T35" fmla="*/ 241 h 587"/>
                <a:gd name="T36" fmla="*/ 2243 w 18422"/>
                <a:gd name="T37" fmla="*/ 238 h 587"/>
                <a:gd name="T38" fmla="*/ 0 w 18422"/>
                <a:gd name="T39" fmla="*/ 383 h 587"/>
                <a:gd name="T40" fmla="*/ 0 w 18422"/>
                <a:gd name="T41" fmla="*/ 381 h 587"/>
                <a:gd name="T42" fmla="*/ 2254 w 18422"/>
                <a:gd name="T43" fmla="*/ 233 h 587"/>
                <a:gd name="T44" fmla="*/ 2483 w 18422"/>
                <a:gd name="T45" fmla="*/ 236 h 587"/>
                <a:gd name="T46" fmla="*/ 2682 w 18422"/>
                <a:gd name="T47" fmla="*/ 243 h 587"/>
                <a:gd name="T48" fmla="*/ 4758 w 18422"/>
                <a:gd name="T49" fmla="*/ 402 h 587"/>
                <a:gd name="T50" fmla="*/ 5640 w 18422"/>
                <a:gd name="T51" fmla="*/ 329 h 587"/>
                <a:gd name="T52" fmla="*/ 6265 w 18422"/>
                <a:gd name="T53" fmla="*/ 189 h 587"/>
                <a:gd name="T54" fmla="*/ 6777 w 18422"/>
                <a:gd name="T55" fmla="*/ 66 h 587"/>
                <a:gd name="T56" fmla="*/ 7405 w 18422"/>
                <a:gd name="T57" fmla="*/ 1 h 587"/>
                <a:gd name="T58" fmla="*/ 7980 w 18422"/>
                <a:gd name="T59" fmla="*/ 43 h 587"/>
                <a:gd name="T60" fmla="*/ 8785 w 18422"/>
                <a:gd name="T61" fmla="*/ 156 h 587"/>
                <a:gd name="T62" fmla="*/ 9786 w 18422"/>
                <a:gd name="T63" fmla="*/ 208 h 587"/>
                <a:gd name="T64" fmla="*/ 10689 w 18422"/>
                <a:gd name="T65" fmla="*/ 195 h 587"/>
                <a:gd name="T66" fmla="*/ 11241 w 18422"/>
                <a:gd name="T67" fmla="*/ 214 h 587"/>
                <a:gd name="T68" fmla="*/ 12479 w 18422"/>
                <a:gd name="T69" fmla="*/ 401 h 587"/>
                <a:gd name="T70" fmla="*/ 13324 w 18422"/>
                <a:gd name="T71" fmla="*/ 529 h 587"/>
                <a:gd name="T72" fmla="*/ 14147 w 18422"/>
                <a:gd name="T73" fmla="*/ 528 h 587"/>
                <a:gd name="T74" fmla="*/ 15961 w 18422"/>
                <a:gd name="T75" fmla="*/ 494 h 587"/>
                <a:gd name="T76" fmla="*/ 18422 w 18422"/>
                <a:gd name="T77" fmla="*/ 574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2" h="587">
                  <a:moveTo>
                    <a:pt x="18422" y="574"/>
                  </a:moveTo>
                  <a:cubicBezTo>
                    <a:pt x="18422" y="575"/>
                    <a:pt x="18422" y="575"/>
                    <a:pt x="18422" y="576"/>
                  </a:cubicBezTo>
                  <a:cubicBezTo>
                    <a:pt x="17602" y="587"/>
                    <a:pt x="16784" y="513"/>
                    <a:pt x="15965" y="498"/>
                  </a:cubicBezTo>
                  <a:cubicBezTo>
                    <a:pt x="15360" y="486"/>
                    <a:pt x="14753" y="502"/>
                    <a:pt x="14148" y="532"/>
                  </a:cubicBezTo>
                  <a:cubicBezTo>
                    <a:pt x="13872" y="546"/>
                    <a:pt x="13595" y="550"/>
                    <a:pt x="13320" y="533"/>
                  </a:cubicBezTo>
                  <a:cubicBezTo>
                    <a:pt x="13033" y="515"/>
                    <a:pt x="12750" y="461"/>
                    <a:pt x="12467" y="404"/>
                  </a:cubicBezTo>
                  <a:cubicBezTo>
                    <a:pt x="12057" y="321"/>
                    <a:pt x="11644" y="247"/>
                    <a:pt x="11227" y="217"/>
                  </a:cubicBezTo>
                  <a:cubicBezTo>
                    <a:pt x="11044" y="204"/>
                    <a:pt x="10859" y="198"/>
                    <a:pt x="10676" y="197"/>
                  </a:cubicBezTo>
                  <a:cubicBezTo>
                    <a:pt x="10376" y="195"/>
                    <a:pt x="10075" y="205"/>
                    <a:pt x="9775" y="210"/>
                  </a:cubicBezTo>
                  <a:cubicBezTo>
                    <a:pt x="9441" y="216"/>
                    <a:pt x="9114" y="198"/>
                    <a:pt x="8784" y="157"/>
                  </a:cubicBezTo>
                  <a:cubicBezTo>
                    <a:pt x="8520" y="124"/>
                    <a:pt x="8256" y="79"/>
                    <a:pt x="7993" y="46"/>
                  </a:cubicBezTo>
                  <a:cubicBezTo>
                    <a:pt x="7803" y="22"/>
                    <a:pt x="7612" y="5"/>
                    <a:pt x="7422" y="5"/>
                  </a:cubicBezTo>
                  <a:cubicBezTo>
                    <a:pt x="7212" y="6"/>
                    <a:pt x="7002" y="29"/>
                    <a:pt x="6795" y="70"/>
                  </a:cubicBezTo>
                  <a:cubicBezTo>
                    <a:pt x="6623" y="104"/>
                    <a:pt x="6453" y="149"/>
                    <a:pt x="6282" y="192"/>
                  </a:cubicBezTo>
                  <a:cubicBezTo>
                    <a:pt x="6074" y="246"/>
                    <a:pt x="5864" y="298"/>
                    <a:pt x="5652" y="333"/>
                  </a:cubicBezTo>
                  <a:cubicBezTo>
                    <a:pt x="5357" y="381"/>
                    <a:pt x="5056" y="405"/>
                    <a:pt x="4757" y="407"/>
                  </a:cubicBezTo>
                  <a:cubicBezTo>
                    <a:pt x="4063" y="412"/>
                    <a:pt x="3366" y="278"/>
                    <a:pt x="2671" y="247"/>
                  </a:cubicBezTo>
                  <a:cubicBezTo>
                    <a:pt x="2604" y="245"/>
                    <a:pt x="2538" y="242"/>
                    <a:pt x="2472" y="241"/>
                  </a:cubicBezTo>
                  <a:cubicBezTo>
                    <a:pt x="2396" y="239"/>
                    <a:pt x="2319" y="238"/>
                    <a:pt x="2243" y="238"/>
                  </a:cubicBezTo>
                  <a:cubicBezTo>
                    <a:pt x="1493" y="237"/>
                    <a:pt x="750" y="369"/>
                    <a:pt x="0" y="383"/>
                  </a:cubicBezTo>
                  <a:cubicBezTo>
                    <a:pt x="0" y="382"/>
                    <a:pt x="0" y="382"/>
                    <a:pt x="0" y="381"/>
                  </a:cubicBezTo>
                  <a:cubicBezTo>
                    <a:pt x="754" y="366"/>
                    <a:pt x="1500" y="233"/>
                    <a:pt x="2254" y="233"/>
                  </a:cubicBezTo>
                  <a:cubicBezTo>
                    <a:pt x="2330" y="233"/>
                    <a:pt x="2407" y="234"/>
                    <a:pt x="2483" y="236"/>
                  </a:cubicBezTo>
                  <a:cubicBezTo>
                    <a:pt x="2549" y="237"/>
                    <a:pt x="2616" y="240"/>
                    <a:pt x="2682" y="243"/>
                  </a:cubicBezTo>
                  <a:cubicBezTo>
                    <a:pt x="3374" y="274"/>
                    <a:pt x="4067" y="407"/>
                    <a:pt x="4758" y="402"/>
                  </a:cubicBezTo>
                  <a:cubicBezTo>
                    <a:pt x="5053" y="400"/>
                    <a:pt x="5350" y="378"/>
                    <a:pt x="5640" y="329"/>
                  </a:cubicBezTo>
                  <a:cubicBezTo>
                    <a:pt x="5850" y="294"/>
                    <a:pt x="6058" y="243"/>
                    <a:pt x="6265" y="189"/>
                  </a:cubicBezTo>
                  <a:cubicBezTo>
                    <a:pt x="6435" y="145"/>
                    <a:pt x="6605" y="100"/>
                    <a:pt x="6777" y="66"/>
                  </a:cubicBezTo>
                  <a:cubicBezTo>
                    <a:pt x="6984" y="25"/>
                    <a:pt x="7195" y="1"/>
                    <a:pt x="7405" y="1"/>
                  </a:cubicBezTo>
                  <a:cubicBezTo>
                    <a:pt x="7596" y="0"/>
                    <a:pt x="7790" y="18"/>
                    <a:pt x="7980" y="43"/>
                  </a:cubicBezTo>
                  <a:cubicBezTo>
                    <a:pt x="8249" y="77"/>
                    <a:pt x="8517" y="122"/>
                    <a:pt x="8785" y="156"/>
                  </a:cubicBezTo>
                  <a:cubicBezTo>
                    <a:pt x="9119" y="198"/>
                    <a:pt x="9449" y="215"/>
                    <a:pt x="9786" y="208"/>
                  </a:cubicBezTo>
                  <a:cubicBezTo>
                    <a:pt x="10087" y="203"/>
                    <a:pt x="10389" y="193"/>
                    <a:pt x="10689" y="195"/>
                  </a:cubicBezTo>
                  <a:cubicBezTo>
                    <a:pt x="10873" y="196"/>
                    <a:pt x="11058" y="201"/>
                    <a:pt x="11241" y="214"/>
                  </a:cubicBezTo>
                  <a:cubicBezTo>
                    <a:pt x="11657" y="244"/>
                    <a:pt x="12069" y="318"/>
                    <a:pt x="12479" y="401"/>
                  </a:cubicBezTo>
                  <a:cubicBezTo>
                    <a:pt x="12759" y="458"/>
                    <a:pt x="13040" y="512"/>
                    <a:pt x="13324" y="529"/>
                  </a:cubicBezTo>
                  <a:cubicBezTo>
                    <a:pt x="13597" y="546"/>
                    <a:pt x="13872" y="542"/>
                    <a:pt x="14147" y="528"/>
                  </a:cubicBezTo>
                  <a:cubicBezTo>
                    <a:pt x="14750" y="498"/>
                    <a:pt x="15356" y="482"/>
                    <a:pt x="15961" y="494"/>
                  </a:cubicBezTo>
                  <a:cubicBezTo>
                    <a:pt x="16781" y="510"/>
                    <a:pt x="17601" y="585"/>
                    <a:pt x="18422" y="5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6"/>
            <p:cNvSpPr>
              <a:spLocks/>
            </p:cNvSpPr>
            <p:nvPr userDrawn="1"/>
          </p:nvSpPr>
          <p:spPr bwMode="auto">
            <a:xfrm>
              <a:off x="4" y="3378"/>
              <a:ext cx="5751" cy="201"/>
            </a:xfrm>
            <a:custGeom>
              <a:avLst/>
              <a:gdLst>
                <a:gd name="T0" fmla="*/ 18423 w 18423"/>
                <a:gd name="T1" fmla="*/ 638 h 644"/>
                <a:gd name="T2" fmla="*/ 15906 w 18423"/>
                <a:gd name="T3" fmla="*/ 513 h 644"/>
                <a:gd name="T4" fmla="*/ 14037 w 18423"/>
                <a:gd name="T5" fmla="*/ 554 h 644"/>
                <a:gd name="T6" fmla="*/ 13204 w 18423"/>
                <a:gd name="T7" fmla="*/ 558 h 644"/>
                <a:gd name="T8" fmla="*/ 12368 w 18423"/>
                <a:gd name="T9" fmla="*/ 429 h 644"/>
                <a:gd name="T10" fmla="*/ 11137 w 18423"/>
                <a:gd name="T11" fmla="*/ 264 h 644"/>
                <a:gd name="T12" fmla="*/ 10588 w 18423"/>
                <a:gd name="T13" fmla="*/ 256 h 644"/>
                <a:gd name="T14" fmla="*/ 9697 w 18423"/>
                <a:gd name="T15" fmla="*/ 282 h 644"/>
                <a:gd name="T16" fmla="*/ 8731 w 18423"/>
                <a:gd name="T17" fmla="*/ 216 h 644"/>
                <a:gd name="T18" fmla="*/ 7951 w 18423"/>
                <a:gd name="T19" fmla="*/ 78 h 644"/>
                <a:gd name="T20" fmla="*/ 7417 w 18423"/>
                <a:gd name="T21" fmla="*/ 14 h 644"/>
                <a:gd name="T22" fmla="*/ 6819 w 18423"/>
                <a:gd name="T23" fmla="*/ 46 h 644"/>
                <a:gd name="T24" fmla="*/ 6335 w 18423"/>
                <a:gd name="T25" fmla="*/ 148 h 644"/>
                <a:gd name="T26" fmla="*/ 5709 w 18423"/>
                <a:gd name="T27" fmla="*/ 280 h 644"/>
                <a:gd name="T28" fmla="*/ 4852 w 18423"/>
                <a:gd name="T29" fmla="*/ 327 h 644"/>
                <a:gd name="T30" fmla="*/ 2709 w 18423"/>
                <a:gd name="T31" fmla="*/ 193 h 644"/>
                <a:gd name="T32" fmla="*/ 2513 w 18423"/>
                <a:gd name="T33" fmla="*/ 194 h 644"/>
                <a:gd name="T34" fmla="*/ 2287 w 18423"/>
                <a:gd name="T35" fmla="*/ 202 h 644"/>
                <a:gd name="T36" fmla="*/ 0 w 18423"/>
                <a:gd name="T37" fmla="*/ 437 h 644"/>
                <a:gd name="T38" fmla="*/ 1 w 18423"/>
                <a:gd name="T39" fmla="*/ 435 h 644"/>
                <a:gd name="T40" fmla="*/ 2297 w 18423"/>
                <a:gd name="T41" fmla="*/ 197 h 644"/>
                <a:gd name="T42" fmla="*/ 2523 w 18423"/>
                <a:gd name="T43" fmla="*/ 189 h 644"/>
                <a:gd name="T44" fmla="*/ 2720 w 18423"/>
                <a:gd name="T45" fmla="*/ 188 h 644"/>
                <a:gd name="T46" fmla="*/ 4853 w 18423"/>
                <a:gd name="T47" fmla="*/ 322 h 644"/>
                <a:gd name="T48" fmla="*/ 5695 w 18423"/>
                <a:gd name="T49" fmla="*/ 277 h 644"/>
                <a:gd name="T50" fmla="*/ 6317 w 18423"/>
                <a:gd name="T51" fmla="*/ 145 h 644"/>
                <a:gd name="T52" fmla="*/ 6800 w 18423"/>
                <a:gd name="T53" fmla="*/ 42 h 644"/>
                <a:gd name="T54" fmla="*/ 7399 w 18423"/>
                <a:gd name="T55" fmla="*/ 9 h 644"/>
                <a:gd name="T56" fmla="*/ 7939 w 18423"/>
                <a:gd name="T57" fmla="*/ 74 h 644"/>
                <a:gd name="T58" fmla="*/ 8734 w 18423"/>
                <a:gd name="T59" fmla="*/ 215 h 644"/>
                <a:gd name="T60" fmla="*/ 9710 w 18423"/>
                <a:gd name="T61" fmla="*/ 280 h 644"/>
                <a:gd name="T62" fmla="*/ 10603 w 18423"/>
                <a:gd name="T63" fmla="*/ 253 h 644"/>
                <a:gd name="T64" fmla="*/ 11152 w 18423"/>
                <a:gd name="T65" fmla="*/ 260 h 644"/>
                <a:gd name="T66" fmla="*/ 12381 w 18423"/>
                <a:gd name="T67" fmla="*/ 426 h 644"/>
                <a:gd name="T68" fmla="*/ 13209 w 18423"/>
                <a:gd name="T69" fmla="*/ 554 h 644"/>
                <a:gd name="T70" fmla="*/ 14035 w 18423"/>
                <a:gd name="T71" fmla="*/ 550 h 644"/>
                <a:gd name="T72" fmla="*/ 15901 w 18423"/>
                <a:gd name="T73" fmla="*/ 509 h 644"/>
                <a:gd name="T74" fmla="*/ 18423 w 18423"/>
                <a:gd name="T75" fmla="*/ 636 h 644"/>
                <a:gd name="T76" fmla="*/ 18423 w 18423"/>
                <a:gd name="T77" fmla="*/ 63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3" h="644">
                  <a:moveTo>
                    <a:pt x="18423" y="638"/>
                  </a:moveTo>
                  <a:cubicBezTo>
                    <a:pt x="17582" y="644"/>
                    <a:pt x="16745" y="538"/>
                    <a:pt x="15906" y="513"/>
                  </a:cubicBezTo>
                  <a:cubicBezTo>
                    <a:pt x="15283" y="494"/>
                    <a:pt x="14659" y="513"/>
                    <a:pt x="14037" y="554"/>
                  </a:cubicBezTo>
                  <a:cubicBezTo>
                    <a:pt x="13761" y="572"/>
                    <a:pt x="13479" y="576"/>
                    <a:pt x="13204" y="558"/>
                  </a:cubicBezTo>
                  <a:cubicBezTo>
                    <a:pt x="12922" y="540"/>
                    <a:pt x="12645" y="485"/>
                    <a:pt x="12368" y="429"/>
                  </a:cubicBezTo>
                  <a:cubicBezTo>
                    <a:pt x="11961" y="348"/>
                    <a:pt x="11551" y="284"/>
                    <a:pt x="11137" y="264"/>
                  </a:cubicBezTo>
                  <a:cubicBezTo>
                    <a:pt x="10954" y="255"/>
                    <a:pt x="10771" y="253"/>
                    <a:pt x="10588" y="256"/>
                  </a:cubicBezTo>
                  <a:cubicBezTo>
                    <a:pt x="10291" y="260"/>
                    <a:pt x="9994" y="275"/>
                    <a:pt x="9697" y="282"/>
                  </a:cubicBezTo>
                  <a:cubicBezTo>
                    <a:pt x="9370" y="290"/>
                    <a:pt x="9054" y="266"/>
                    <a:pt x="8731" y="216"/>
                  </a:cubicBezTo>
                  <a:cubicBezTo>
                    <a:pt x="8471" y="175"/>
                    <a:pt x="8211" y="121"/>
                    <a:pt x="7951" y="78"/>
                  </a:cubicBezTo>
                  <a:cubicBezTo>
                    <a:pt x="7775" y="48"/>
                    <a:pt x="7596" y="22"/>
                    <a:pt x="7417" y="14"/>
                  </a:cubicBezTo>
                  <a:cubicBezTo>
                    <a:pt x="7217" y="5"/>
                    <a:pt x="7016" y="15"/>
                    <a:pt x="6819" y="46"/>
                  </a:cubicBezTo>
                  <a:cubicBezTo>
                    <a:pt x="6657" y="72"/>
                    <a:pt x="6495" y="110"/>
                    <a:pt x="6335" y="148"/>
                  </a:cubicBezTo>
                  <a:cubicBezTo>
                    <a:pt x="6127" y="198"/>
                    <a:pt x="5919" y="247"/>
                    <a:pt x="5709" y="280"/>
                  </a:cubicBezTo>
                  <a:cubicBezTo>
                    <a:pt x="5426" y="325"/>
                    <a:pt x="5138" y="331"/>
                    <a:pt x="4852" y="327"/>
                  </a:cubicBezTo>
                  <a:cubicBezTo>
                    <a:pt x="4138" y="316"/>
                    <a:pt x="3425" y="197"/>
                    <a:pt x="2709" y="193"/>
                  </a:cubicBezTo>
                  <a:cubicBezTo>
                    <a:pt x="2644" y="193"/>
                    <a:pt x="2578" y="193"/>
                    <a:pt x="2513" y="194"/>
                  </a:cubicBezTo>
                  <a:cubicBezTo>
                    <a:pt x="2437" y="196"/>
                    <a:pt x="2362" y="199"/>
                    <a:pt x="2287" y="202"/>
                  </a:cubicBezTo>
                  <a:cubicBezTo>
                    <a:pt x="1521" y="236"/>
                    <a:pt x="768" y="413"/>
                    <a:pt x="0" y="437"/>
                  </a:cubicBezTo>
                  <a:cubicBezTo>
                    <a:pt x="0" y="436"/>
                    <a:pt x="0" y="435"/>
                    <a:pt x="1" y="435"/>
                  </a:cubicBezTo>
                  <a:cubicBezTo>
                    <a:pt x="772" y="411"/>
                    <a:pt x="1528" y="231"/>
                    <a:pt x="2297" y="197"/>
                  </a:cubicBezTo>
                  <a:cubicBezTo>
                    <a:pt x="2373" y="193"/>
                    <a:pt x="2448" y="190"/>
                    <a:pt x="2523" y="189"/>
                  </a:cubicBezTo>
                  <a:cubicBezTo>
                    <a:pt x="2589" y="188"/>
                    <a:pt x="2655" y="187"/>
                    <a:pt x="2720" y="188"/>
                  </a:cubicBezTo>
                  <a:cubicBezTo>
                    <a:pt x="3433" y="191"/>
                    <a:pt x="4142" y="311"/>
                    <a:pt x="4853" y="322"/>
                  </a:cubicBezTo>
                  <a:cubicBezTo>
                    <a:pt x="5134" y="326"/>
                    <a:pt x="5417" y="321"/>
                    <a:pt x="5695" y="277"/>
                  </a:cubicBezTo>
                  <a:cubicBezTo>
                    <a:pt x="5904" y="243"/>
                    <a:pt x="6110" y="194"/>
                    <a:pt x="6317" y="145"/>
                  </a:cubicBezTo>
                  <a:cubicBezTo>
                    <a:pt x="6477" y="106"/>
                    <a:pt x="6639" y="68"/>
                    <a:pt x="6800" y="42"/>
                  </a:cubicBezTo>
                  <a:cubicBezTo>
                    <a:pt x="6998" y="10"/>
                    <a:pt x="7199" y="0"/>
                    <a:pt x="7399" y="9"/>
                  </a:cubicBezTo>
                  <a:cubicBezTo>
                    <a:pt x="7580" y="17"/>
                    <a:pt x="7760" y="43"/>
                    <a:pt x="7939" y="74"/>
                  </a:cubicBezTo>
                  <a:cubicBezTo>
                    <a:pt x="8203" y="118"/>
                    <a:pt x="8469" y="173"/>
                    <a:pt x="8734" y="215"/>
                  </a:cubicBezTo>
                  <a:cubicBezTo>
                    <a:pt x="9060" y="266"/>
                    <a:pt x="9380" y="288"/>
                    <a:pt x="9710" y="280"/>
                  </a:cubicBezTo>
                  <a:cubicBezTo>
                    <a:pt x="10008" y="272"/>
                    <a:pt x="10305" y="257"/>
                    <a:pt x="10603" y="253"/>
                  </a:cubicBezTo>
                  <a:cubicBezTo>
                    <a:pt x="10786" y="250"/>
                    <a:pt x="10970" y="251"/>
                    <a:pt x="11152" y="260"/>
                  </a:cubicBezTo>
                  <a:cubicBezTo>
                    <a:pt x="11565" y="280"/>
                    <a:pt x="11975" y="345"/>
                    <a:pt x="12381" y="426"/>
                  </a:cubicBezTo>
                  <a:cubicBezTo>
                    <a:pt x="12656" y="481"/>
                    <a:pt x="12930" y="536"/>
                    <a:pt x="13209" y="554"/>
                  </a:cubicBezTo>
                  <a:cubicBezTo>
                    <a:pt x="13481" y="571"/>
                    <a:pt x="13762" y="568"/>
                    <a:pt x="14035" y="550"/>
                  </a:cubicBezTo>
                  <a:cubicBezTo>
                    <a:pt x="14655" y="508"/>
                    <a:pt x="15279" y="489"/>
                    <a:pt x="15901" y="509"/>
                  </a:cubicBezTo>
                  <a:cubicBezTo>
                    <a:pt x="16741" y="534"/>
                    <a:pt x="17580" y="642"/>
                    <a:pt x="18423" y="636"/>
                  </a:cubicBezTo>
                  <a:cubicBezTo>
                    <a:pt x="18423" y="637"/>
                    <a:pt x="18423" y="638"/>
                    <a:pt x="18423" y="6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37"/>
            <p:cNvSpPr>
              <a:spLocks/>
            </p:cNvSpPr>
            <p:nvPr userDrawn="1"/>
          </p:nvSpPr>
          <p:spPr bwMode="auto">
            <a:xfrm>
              <a:off x="4" y="3339"/>
              <a:ext cx="5751" cy="217"/>
            </a:xfrm>
            <a:custGeom>
              <a:avLst/>
              <a:gdLst>
                <a:gd name="T0" fmla="*/ 18423 w 18423"/>
                <a:gd name="T1" fmla="*/ 695 h 695"/>
                <a:gd name="T2" fmla="*/ 16237 w 18423"/>
                <a:gd name="T3" fmla="*/ 541 h 695"/>
                <a:gd name="T4" fmla="*/ 16171 w 18423"/>
                <a:gd name="T5" fmla="*/ 536 h 695"/>
                <a:gd name="T6" fmla="*/ 15816 w 18423"/>
                <a:gd name="T7" fmla="*/ 517 h 695"/>
                <a:gd name="T8" fmla="*/ 13922 w 18423"/>
                <a:gd name="T9" fmla="*/ 564 h 695"/>
                <a:gd name="T10" fmla="*/ 13913 w 18423"/>
                <a:gd name="T11" fmla="*/ 565 h 695"/>
                <a:gd name="T12" fmla="*/ 13079 w 18423"/>
                <a:gd name="T13" fmla="*/ 580 h 695"/>
                <a:gd name="T14" fmla="*/ 12258 w 18423"/>
                <a:gd name="T15" fmla="*/ 455 h 695"/>
                <a:gd name="T16" fmla="*/ 11037 w 18423"/>
                <a:gd name="T17" fmla="*/ 311 h 695"/>
                <a:gd name="T18" fmla="*/ 10496 w 18423"/>
                <a:gd name="T19" fmla="*/ 313 h 695"/>
                <a:gd name="T20" fmla="*/ 9628 w 18423"/>
                <a:gd name="T21" fmla="*/ 343 h 695"/>
                <a:gd name="T22" fmla="*/ 8697 w 18423"/>
                <a:gd name="T23" fmla="*/ 263 h 695"/>
                <a:gd name="T24" fmla="*/ 7923 w 18423"/>
                <a:gd name="T25" fmla="*/ 108 h 695"/>
                <a:gd name="T26" fmla="*/ 7414 w 18423"/>
                <a:gd name="T27" fmla="*/ 27 h 695"/>
                <a:gd name="T28" fmla="*/ 6834 w 18423"/>
                <a:gd name="T29" fmla="*/ 27 h 695"/>
                <a:gd name="T30" fmla="*/ 6370 w 18423"/>
                <a:gd name="T31" fmla="*/ 105 h 695"/>
                <a:gd name="T32" fmla="*/ 5770 w 18423"/>
                <a:gd name="T33" fmla="*/ 216 h 695"/>
                <a:gd name="T34" fmla="*/ 4925 w 18423"/>
                <a:gd name="T35" fmla="*/ 237 h 695"/>
                <a:gd name="T36" fmla="*/ 2737 w 18423"/>
                <a:gd name="T37" fmla="*/ 130 h 695"/>
                <a:gd name="T38" fmla="*/ 2543 w 18423"/>
                <a:gd name="T39" fmla="*/ 140 h 695"/>
                <a:gd name="T40" fmla="*/ 2319 w 18423"/>
                <a:gd name="T41" fmla="*/ 158 h 695"/>
                <a:gd name="T42" fmla="*/ 0 w 18423"/>
                <a:gd name="T43" fmla="*/ 484 h 695"/>
                <a:gd name="T44" fmla="*/ 0 w 18423"/>
                <a:gd name="T45" fmla="*/ 482 h 695"/>
                <a:gd name="T46" fmla="*/ 2330 w 18423"/>
                <a:gd name="T47" fmla="*/ 152 h 695"/>
                <a:gd name="T48" fmla="*/ 2553 w 18423"/>
                <a:gd name="T49" fmla="*/ 134 h 695"/>
                <a:gd name="T50" fmla="*/ 2747 w 18423"/>
                <a:gd name="T51" fmla="*/ 124 h 695"/>
                <a:gd name="T52" fmla="*/ 4925 w 18423"/>
                <a:gd name="T53" fmla="*/ 232 h 695"/>
                <a:gd name="T54" fmla="*/ 5756 w 18423"/>
                <a:gd name="T55" fmla="*/ 212 h 695"/>
                <a:gd name="T56" fmla="*/ 6352 w 18423"/>
                <a:gd name="T57" fmla="*/ 101 h 695"/>
                <a:gd name="T58" fmla="*/ 6815 w 18423"/>
                <a:gd name="T59" fmla="*/ 22 h 695"/>
                <a:gd name="T60" fmla="*/ 7396 w 18423"/>
                <a:gd name="T61" fmla="*/ 21 h 695"/>
                <a:gd name="T62" fmla="*/ 7910 w 18423"/>
                <a:gd name="T63" fmla="*/ 103 h 695"/>
                <a:gd name="T64" fmla="*/ 8701 w 18423"/>
                <a:gd name="T65" fmla="*/ 262 h 695"/>
                <a:gd name="T66" fmla="*/ 9642 w 18423"/>
                <a:gd name="T67" fmla="*/ 340 h 695"/>
                <a:gd name="T68" fmla="*/ 10512 w 18423"/>
                <a:gd name="T69" fmla="*/ 309 h 695"/>
                <a:gd name="T70" fmla="*/ 11053 w 18423"/>
                <a:gd name="T71" fmla="*/ 307 h 695"/>
                <a:gd name="T72" fmla="*/ 12272 w 18423"/>
                <a:gd name="T73" fmla="*/ 452 h 695"/>
                <a:gd name="T74" fmla="*/ 13085 w 18423"/>
                <a:gd name="T75" fmla="*/ 576 h 695"/>
                <a:gd name="T76" fmla="*/ 13911 w 18423"/>
                <a:gd name="T77" fmla="*/ 560 h 695"/>
                <a:gd name="T78" fmla="*/ 13920 w 18423"/>
                <a:gd name="T79" fmla="*/ 560 h 695"/>
                <a:gd name="T80" fmla="*/ 15811 w 18423"/>
                <a:gd name="T81" fmla="*/ 512 h 695"/>
                <a:gd name="T82" fmla="*/ 16166 w 18423"/>
                <a:gd name="T83" fmla="*/ 532 h 695"/>
                <a:gd name="T84" fmla="*/ 16232 w 18423"/>
                <a:gd name="T85" fmla="*/ 537 h 695"/>
                <a:gd name="T86" fmla="*/ 18423 w 18423"/>
                <a:gd name="T87" fmla="*/ 693 h 695"/>
                <a:gd name="T88" fmla="*/ 18423 w 18423"/>
                <a:gd name="T89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3" h="695">
                  <a:moveTo>
                    <a:pt x="18423" y="695"/>
                  </a:moveTo>
                  <a:cubicBezTo>
                    <a:pt x="17691" y="695"/>
                    <a:pt x="16966" y="594"/>
                    <a:pt x="16237" y="541"/>
                  </a:cubicBezTo>
                  <a:cubicBezTo>
                    <a:pt x="16211" y="539"/>
                    <a:pt x="16198" y="538"/>
                    <a:pt x="16171" y="536"/>
                  </a:cubicBezTo>
                  <a:cubicBezTo>
                    <a:pt x="16053" y="529"/>
                    <a:pt x="15935" y="522"/>
                    <a:pt x="15816" y="517"/>
                  </a:cubicBezTo>
                  <a:cubicBezTo>
                    <a:pt x="15183" y="490"/>
                    <a:pt x="14556" y="536"/>
                    <a:pt x="13922" y="564"/>
                  </a:cubicBezTo>
                  <a:cubicBezTo>
                    <a:pt x="13919" y="564"/>
                    <a:pt x="13917" y="565"/>
                    <a:pt x="13913" y="565"/>
                  </a:cubicBezTo>
                  <a:cubicBezTo>
                    <a:pt x="13636" y="577"/>
                    <a:pt x="13355" y="595"/>
                    <a:pt x="13079" y="580"/>
                  </a:cubicBezTo>
                  <a:cubicBezTo>
                    <a:pt x="12803" y="564"/>
                    <a:pt x="12531" y="508"/>
                    <a:pt x="12258" y="455"/>
                  </a:cubicBezTo>
                  <a:cubicBezTo>
                    <a:pt x="11855" y="378"/>
                    <a:pt x="11447" y="323"/>
                    <a:pt x="11037" y="311"/>
                  </a:cubicBezTo>
                  <a:cubicBezTo>
                    <a:pt x="10857" y="306"/>
                    <a:pt x="10676" y="308"/>
                    <a:pt x="10496" y="313"/>
                  </a:cubicBezTo>
                  <a:cubicBezTo>
                    <a:pt x="10207" y="321"/>
                    <a:pt x="9917" y="338"/>
                    <a:pt x="9628" y="343"/>
                  </a:cubicBezTo>
                  <a:cubicBezTo>
                    <a:pt x="9313" y="348"/>
                    <a:pt x="9007" y="317"/>
                    <a:pt x="8697" y="263"/>
                  </a:cubicBezTo>
                  <a:cubicBezTo>
                    <a:pt x="8439" y="217"/>
                    <a:pt x="8181" y="159"/>
                    <a:pt x="7923" y="108"/>
                  </a:cubicBezTo>
                  <a:cubicBezTo>
                    <a:pt x="7755" y="74"/>
                    <a:pt x="7584" y="44"/>
                    <a:pt x="7414" y="27"/>
                  </a:cubicBezTo>
                  <a:cubicBezTo>
                    <a:pt x="7221" y="9"/>
                    <a:pt x="7027" y="6"/>
                    <a:pt x="6834" y="27"/>
                  </a:cubicBezTo>
                  <a:cubicBezTo>
                    <a:pt x="6678" y="44"/>
                    <a:pt x="6523" y="74"/>
                    <a:pt x="6370" y="105"/>
                  </a:cubicBezTo>
                  <a:cubicBezTo>
                    <a:pt x="6171" y="146"/>
                    <a:pt x="5972" y="189"/>
                    <a:pt x="5770" y="216"/>
                  </a:cubicBezTo>
                  <a:cubicBezTo>
                    <a:pt x="5490" y="254"/>
                    <a:pt x="5206" y="249"/>
                    <a:pt x="4925" y="237"/>
                  </a:cubicBezTo>
                  <a:cubicBezTo>
                    <a:pt x="4197" y="205"/>
                    <a:pt x="3467" y="101"/>
                    <a:pt x="2737" y="130"/>
                  </a:cubicBezTo>
                  <a:cubicBezTo>
                    <a:pt x="2672" y="132"/>
                    <a:pt x="2607" y="136"/>
                    <a:pt x="2543" y="140"/>
                  </a:cubicBezTo>
                  <a:cubicBezTo>
                    <a:pt x="2468" y="145"/>
                    <a:pt x="2393" y="151"/>
                    <a:pt x="2319" y="158"/>
                  </a:cubicBezTo>
                  <a:cubicBezTo>
                    <a:pt x="1542" y="231"/>
                    <a:pt x="783" y="454"/>
                    <a:pt x="0" y="484"/>
                  </a:cubicBezTo>
                  <a:cubicBezTo>
                    <a:pt x="0" y="483"/>
                    <a:pt x="0" y="483"/>
                    <a:pt x="0" y="482"/>
                  </a:cubicBezTo>
                  <a:cubicBezTo>
                    <a:pt x="787" y="452"/>
                    <a:pt x="1549" y="225"/>
                    <a:pt x="2330" y="152"/>
                  </a:cubicBezTo>
                  <a:cubicBezTo>
                    <a:pt x="2404" y="145"/>
                    <a:pt x="2479" y="139"/>
                    <a:pt x="2553" y="134"/>
                  </a:cubicBezTo>
                  <a:cubicBezTo>
                    <a:pt x="2618" y="130"/>
                    <a:pt x="2683" y="126"/>
                    <a:pt x="2747" y="124"/>
                  </a:cubicBezTo>
                  <a:cubicBezTo>
                    <a:pt x="3475" y="95"/>
                    <a:pt x="4201" y="199"/>
                    <a:pt x="4925" y="232"/>
                  </a:cubicBezTo>
                  <a:cubicBezTo>
                    <a:pt x="5202" y="244"/>
                    <a:pt x="5481" y="249"/>
                    <a:pt x="5756" y="212"/>
                  </a:cubicBezTo>
                  <a:cubicBezTo>
                    <a:pt x="5956" y="184"/>
                    <a:pt x="6154" y="142"/>
                    <a:pt x="6352" y="101"/>
                  </a:cubicBezTo>
                  <a:cubicBezTo>
                    <a:pt x="6505" y="69"/>
                    <a:pt x="6660" y="39"/>
                    <a:pt x="6815" y="22"/>
                  </a:cubicBezTo>
                  <a:cubicBezTo>
                    <a:pt x="7008" y="0"/>
                    <a:pt x="7203" y="3"/>
                    <a:pt x="7396" y="21"/>
                  </a:cubicBezTo>
                  <a:cubicBezTo>
                    <a:pt x="7568" y="38"/>
                    <a:pt x="7740" y="69"/>
                    <a:pt x="7910" y="103"/>
                  </a:cubicBezTo>
                  <a:cubicBezTo>
                    <a:pt x="8173" y="155"/>
                    <a:pt x="8437" y="216"/>
                    <a:pt x="8701" y="262"/>
                  </a:cubicBezTo>
                  <a:cubicBezTo>
                    <a:pt x="9015" y="317"/>
                    <a:pt x="9324" y="347"/>
                    <a:pt x="9642" y="340"/>
                  </a:cubicBezTo>
                  <a:cubicBezTo>
                    <a:pt x="9932" y="335"/>
                    <a:pt x="10222" y="318"/>
                    <a:pt x="10512" y="309"/>
                  </a:cubicBezTo>
                  <a:cubicBezTo>
                    <a:pt x="10692" y="304"/>
                    <a:pt x="10874" y="302"/>
                    <a:pt x="11053" y="307"/>
                  </a:cubicBezTo>
                  <a:cubicBezTo>
                    <a:pt x="11463" y="319"/>
                    <a:pt x="11869" y="374"/>
                    <a:pt x="12272" y="452"/>
                  </a:cubicBezTo>
                  <a:cubicBezTo>
                    <a:pt x="12542" y="504"/>
                    <a:pt x="12811" y="559"/>
                    <a:pt x="13085" y="576"/>
                  </a:cubicBezTo>
                  <a:cubicBezTo>
                    <a:pt x="13359" y="592"/>
                    <a:pt x="13636" y="573"/>
                    <a:pt x="13911" y="560"/>
                  </a:cubicBezTo>
                  <a:cubicBezTo>
                    <a:pt x="13915" y="560"/>
                    <a:pt x="13917" y="560"/>
                    <a:pt x="13920" y="560"/>
                  </a:cubicBezTo>
                  <a:cubicBezTo>
                    <a:pt x="14553" y="531"/>
                    <a:pt x="15179" y="485"/>
                    <a:pt x="15811" y="512"/>
                  </a:cubicBezTo>
                  <a:cubicBezTo>
                    <a:pt x="15929" y="517"/>
                    <a:pt x="16048" y="524"/>
                    <a:pt x="16166" y="532"/>
                  </a:cubicBezTo>
                  <a:cubicBezTo>
                    <a:pt x="16192" y="534"/>
                    <a:pt x="16206" y="535"/>
                    <a:pt x="16232" y="537"/>
                  </a:cubicBezTo>
                  <a:cubicBezTo>
                    <a:pt x="16962" y="590"/>
                    <a:pt x="17689" y="693"/>
                    <a:pt x="18423" y="693"/>
                  </a:cubicBezTo>
                  <a:cubicBezTo>
                    <a:pt x="18423" y="694"/>
                    <a:pt x="18423" y="694"/>
                    <a:pt x="18423" y="6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8"/>
            <p:cNvSpPr>
              <a:spLocks/>
            </p:cNvSpPr>
            <p:nvPr userDrawn="1"/>
          </p:nvSpPr>
          <p:spPr bwMode="auto">
            <a:xfrm>
              <a:off x="4" y="3301"/>
              <a:ext cx="5751" cy="234"/>
            </a:xfrm>
            <a:custGeom>
              <a:avLst/>
              <a:gdLst>
                <a:gd name="T0" fmla="*/ 18423 w 18423"/>
                <a:gd name="T1" fmla="*/ 749 h 749"/>
                <a:gd name="T2" fmla="*/ 16240 w 18423"/>
                <a:gd name="T3" fmla="*/ 547 h 749"/>
                <a:gd name="T4" fmla="*/ 16135 w 18423"/>
                <a:gd name="T5" fmla="*/ 538 h 749"/>
                <a:gd name="T6" fmla="*/ 15763 w 18423"/>
                <a:gd name="T7" fmla="*/ 511 h 749"/>
                <a:gd name="T8" fmla="*/ 13813 w 18423"/>
                <a:gd name="T9" fmla="*/ 567 h 749"/>
                <a:gd name="T10" fmla="*/ 13780 w 18423"/>
                <a:gd name="T11" fmla="*/ 569 h 749"/>
                <a:gd name="T12" fmla="*/ 12953 w 18423"/>
                <a:gd name="T13" fmla="*/ 602 h 749"/>
                <a:gd name="T14" fmla="*/ 12142 w 18423"/>
                <a:gd name="T15" fmla="*/ 486 h 749"/>
                <a:gd name="T16" fmla="*/ 10934 w 18423"/>
                <a:gd name="T17" fmla="*/ 364 h 749"/>
                <a:gd name="T18" fmla="*/ 10406 w 18423"/>
                <a:gd name="T19" fmla="*/ 371 h 749"/>
                <a:gd name="T20" fmla="*/ 9575 w 18423"/>
                <a:gd name="T21" fmla="*/ 393 h 749"/>
                <a:gd name="T22" fmla="*/ 8691 w 18423"/>
                <a:gd name="T23" fmla="*/ 300 h 749"/>
                <a:gd name="T24" fmla="*/ 7416 w 18423"/>
                <a:gd name="T25" fmla="*/ 50 h 749"/>
                <a:gd name="T26" fmla="*/ 6837 w 18423"/>
                <a:gd name="T27" fmla="*/ 18 h 749"/>
                <a:gd name="T28" fmla="*/ 6383 w 18423"/>
                <a:gd name="T29" fmla="*/ 70 h 749"/>
                <a:gd name="T30" fmla="*/ 5799 w 18423"/>
                <a:gd name="T31" fmla="*/ 156 h 749"/>
                <a:gd name="T32" fmla="*/ 4963 w 18423"/>
                <a:gd name="T33" fmla="*/ 148 h 749"/>
                <a:gd name="T34" fmla="*/ 2749 w 18423"/>
                <a:gd name="T35" fmla="*/ 70 h 749"/>
                <a:gd name="T36" fmla="*/ 2557 w 18423"/>
                <a:gd name="T37" fmla="*/ 89 h 749"/>
                <a:gd name="T38" fmla="*/ 2336 w 18423"/>
                <a:gd name="T39" fmla="*/ 119 h 749"/>
                <a:gd name="T40" fmla="*/ 0 w 18423"/>
                <a:gd name="T41" fmla="*/ 530 h 749"/>
                <a:gd name="T42" fmla="*/ 0 w 18423"/>
                <a:gd name="T43" fmla="*/ 528 h 749"/>
                <a:gd name="T44" fmla="*/ 2346 w 18423"/>
                <a:gd name="T45" fmla="*/ 112 h 749"/>
                <a:gd name="T46" fmla="*/ 2567 w 18423"/>
                <a:gd name="T47" fmla="*/ 83 h 749"/>
                <a:gd name="T48" fmla="*/ 2759 w 18423"/>
                <a:gd name="T49" fmla="*/ 64 h 749"/>
                <a:gd name="T50" fmla="*/ 4964 w 18423"/>
                <a:gd name="T51" fmla="*/ 143 h 749"/>
                <a:gd name="T52" fmla="*/ 5784 w 18423"/>
                <a:gd name="T53" fmla="*/ 151 h 749"/>
                <a:gd name="T54" fmla="*/ 6364 w 18423"/>
                <a:gd name="T55" fmla="*/ 64 h 749"/>
                <a:gd name="T56" fmla="*/ 6818 w 18423"/>
                <a:gd name="T57" fmla="*/ 11 h 749"/>
                <a:gd name="T58" fmla="*/ 7398 w 18423"/>
                <a:gd name="T59" fmla="*/ 43 h 749"/>
                <a:gd name="T60" fmla="*/ 7900 w 18423"/>
                <a:gd name="T61" fmla="*/ 136 h 749"/>
                <a:gd name="T62" fmla="*/ 8697 w 18423"/>
                <a:gd name="T63" fmla="*/ 299 h 749"/>
                <a:gd name="T64" fmla="*/ 9591 w 18423"/>
                <a:gd name="T65" fmla="*/ 391 h 749"/>
                <a:gd name="T66" fmla="*/ 10424 w 18423"/>
                <a:gd name="T67" fmla="*/ 367 h 749"/>
                <a:gd name="T68" fmla="*/ 10952 w 18423"/>
                <a:gd name="T69" fmla="*/ 359 h 749"/>
                <a:gd name="T70" fmla="*/ 12157 w 18423"/>
                <a:gd name="T71" fmla="*/ 483 h 749"/>
                <a:gd name="T72" fmla="*/ 12960 w 18423"/>
                <a:gd name="T73" fmla="*/ 598 h 749"/>
                <a:gd name="T74" fmla="*/ 13778 w 18423"/>
                <a:gd name="T75" fmla="*/ 564 h 749"/>
                <a:gd name="T76" fmla="*/ 13811 w 18423"/>
                <a:gd name="T77" fmla="*/ 562 h 749"/>
                <a:gd name="T78" fmla="*/ 15758 w 18423"/>
                <a:gd name="T79" fmla="*/ 506 h 749"/>
                <a:gd name="T80" fmla="*/ 16130 w 18423"/>
                <a:gd name="T81" fmla="*/ 533 h 749"/>
                <a:gd name="T82" fmla="*/ 16235 w 18423"/>
                <a:gd name="T83" fmla="*/ 543 h 749"/>
                <a:gd name="T84" fmla="*/ 18422 w 18423"/>
                <a:gd name="T85" fmla="*/ 748 h 749"/>
                <a:gd name="T86" fmla="*/ 18423 w 18423"/>
                <a:gd name="T8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23" h="749">
                  <a:moveTo>
                    <a:pt x="18423" y="749"/>
                  </a:moveTo>
                  <a:cubicBezTo>
                    <a:pt x="17690" y="744"/>
                    <a:pt x="16967" y="617"/>
                    <a:pt x="16240" y="547"/>
                  </a:cubicBezTo>
                  <a:cubicBezTo>
                    <a:pt x="16205" y="544"/>
                    <a:pt x="16170" y="541"/>
                    <a:pt x="16135" y="538"/>
                  </a:cubicBezTo>
                  <a:cubicBezTo>
                    <a:pt x="16011" y="527"/>
                    <a:pt x="15887" y="518"/>
                    <a:pt x="15763" y="511"/>
                  </a:cubicBezTo>
                  <a:cubicBezTo>
                    <a:pt x="15111" y="474"/>
                    <a:pt x="14465" y="522"/>
                    <a:pt x="13813" y="567"/>
                  </a:cubicBezTo>
                  <a:cubicBezTo>
                    <a:pt x="13800" y="568"/>
                    <a:pt x="13793" y="568"/>
                    <a:pt x="13780" y="569"/>
                  </a:cubicBezTo>
                  <a:cubicBezTo>
                    <a:pt x="13505" y="589"/>
                    <a:pt x="13228" y="616"/>
                    <a:pt x="12953" y="602"/>
                  </a:cubicBezTo>
                  <a:cubicBezTo>
                    <a:pt x="12680" y="588"/>
                    <a:pt x="12412" y="535"/>
                    <a:pt x="12142" y="486"/>
                  </a:cubicBezTo>
                  <a:cubicBezTo>
                    <a:pt x="11743" y="414"/>
                    <a:pt x="11339" y="370"/>
                    <a:pt x="10934" y="364"/>
                  </a:cubicBezTo>
                  <a:cubicBezTo>
                    <a:pt x="10759" y="361"/>
                    <a:pt x="10582" y="365"/>
                    <a:pt x="10406" y="371"/>
                  </a:cubicBezTo>
                  <a:cubicBezTo>
                    <a:pt x="10129" y="381"/>
                    <a:pt x="9852" y="395"/>
                    <a:pt x="9575" y="393"/>
                  </a:cubicBezTo>
                  <a:cubicBezTo>
                    <a:pt x="9278" y="391"/>
                    <a:pt x="8984" y="352"/>
                    <a:pt x="8691" y="300"/>
                  </a:cubicBezTo>
                  <a:cubicBezTo>
                    <a:pt x="8266" y="223"/>
                    <a:pt x="7843" y="110"/>
                    <a:pt x="7416" y="50"/>
                  </a:cubicBezTo>
                  <a:cubicBezTo>
                    <a:pt x="7224" y="23"/>
                    <a:pt x="7030" y="7"/>
                    <a:pt x="6837" y="18"/>
                  </a:cubicBezTo>
                  <a:cubicBezTo>
                    <a:pt x="6685" y="26"/>
                    <a:pt x="6533" y="46"/>
                    <a:pt x="6383" y="70"/>
                  </a:cubicBezTo>
                  <a:cubicBezTo>
                    <a:pt x="6188" y="100"/>
                    <a:pt x="5995" y="135"/>
                    <a:pt x="5799" y="156"/>
                  </a:cubicBezTo>
                  <a:cubicBezTo>
                    <a:pt x="5521" y="184"/>
                    <a:pt x="5241" y="170"/>
                    <a:pt x="4963" y="148"/>
                  </a:cubicBezTo>
                  <a:cubicBezTo>
                    <a:pt x="4227" y="92"/>
                    <a:pt x="3487" y="6"/>
                    <a:pt x="2749" y="70"/>
                  </a:cubicBezTo>
                  <a:cubicBezTo>
                    <a:pt x="2685" y="76"/>
                    <a:pt x="2621" y="82"/>
                    <a:pt x="2557" y="89"/>
                  </a:cubicBezTo>
                  <a:cubicBezTo>
                    <a:pt x="2483" y="98"/>
                    <a:pt x="2409" y="108"/>
                    <a:pt x="2336" y="119"/>
                  </a:cubicBezTo>
                  <a:cubicBezTo>
                    <a:pt x="1553" y="232"/>
                    <a:pt x="795" y="497"/>
                    <a:pt x="0" y="530"/>
                  </a:cubicBezTo>
                  <a:cubicBezTo>
                    <a:pt x="0" y="529"/>
                    <a:pt x="0" y="529"/>
                    <a:pt x="0" y="528"/>
                  </a:cubicBezTo>
                  <a:cubicBezTo>
                    <a:pt x="799" y="495"/>
                    <a:pt x="1560" y="227"/>
                    <a:pt x="2346" y="112"/>
                  </a:cubicBezTo>
                  <a:cubicBezTo>
                    <a:pt x="2419" y="102"/>
                    <a:pt x="2493" y="92"/>
                    <a:pt x="2567" y="83"/>
                  </a:cubicBezTo>
                  <a:cubicBezTo>
                    <a:pt x="2631" y="76"/>
                    <a:pt x="2695" y="69"/>
                    <a:pt x="2759" y="64"/>
                  </a:cubicBezTo>
                  <a:cubicBezTo>
                    <a:pt x="3495" y="0"/>
                    <a:pt x="4231" y="87"/>
                    <a:pt x="4964" y="143"/>
                  </a:cubicBezTo>
                  <a:cubicBezTo>
                    <a:pt x="5236" y="164"/>
                    <a:pt x="5511" y="180"/>
                    <a:pt x="5784" y="151"/>
                  </a:cubicBezTo>
                  <a:cubicBezTo>
                    <a:pt x="5979" y="130"/>
                    <a:pt x="6171" y="95"/>
                    <a:pt x="6364" y="64"/>
                  </a:cubicBezTo>
                  <a:cubicBezTo>
                    <a:pt x="6514" y="40"/>
                    <a:pt x="6666" y="20"/>
                    <a:pt x="6818" y="11"/>
                  </a:cubicBezTo>
                  <a:cubicBezTo>
                    <a:pt x="7012" y="0"/>
                    <a:pt x="7206" y="16"/>
                    <a:pt x="7398" y="43"/>
                  </a:cubicBezTo>
                  <a:cubicBezTo>
                    <a:pt x="7566" y="67"/>
                    <a:pt x="7734" y="100"/>
                    <a:pt x="7900" y="136"/>
                  </a:cubicBezTo>
                  <a:cubicBezTo>
                    <a:pt x="8165" y="192"/>
                    <a:pt x="8431" y="252"/>
                    <a:pt x="8697" y="299"/>
                  </a:cubicBezTo>
                  <a:cubicBezTo>
                    <a:pt x="8993" y="352"/>
                    <a:pt x="9290" y="389"/>
                    <a:pt x="9591" y="391"/>
                  </a:cubicBezTo>
                  <a:cubicBezTo>
                    <a:pt x="9868" y="392"/>
                    <a:pt x="10146" y="377"/>
                    <a:pt x="10424" y="367"/>
                  </a:cubicBezTo>
                  <a:cubicBezTo>
                    <a:pt x="10599" y="361"/>
                    <a:pt x="10776" y="357"/>
                    <a:pt x="10952" y="359"/>
                  </a:cubicBezTo>
                  <a:cubicBezTo>
                    <a:pt x="11356" y="365"/>
                    <a:pt x="11759" y="411"/>
                    <a:pt x="12157" y="483"/>
                  </a:cubicBezTo>
                  <a:cubicBezTo>
                    <a:pt x="12424" y="531"/>
                    <a:pt x="12689" y="585"/>
                    <a:pt x="12960" y="598"/>
                  </a:cubicBezTo>
                  <a:cubicBezTo>
                    <a:pt x="13232" y="611"/>
                    <a:pt x="13506" y="584"/>
                    <a:pt x="13778" y="564"/>
                  </a:cubicBezTo>
                  <a:cubicBezTo>
                    <a:pt x="13791" y="564"/>
                    <a:pt x="13798" y="563"/>
                    <a:pt x="13811" y="562"/>
                  </a:cubicBezTo>
                  <a:cubicBezTo>
                    <a:pt x="14462" y="517"/>
                    <a:pt x="15107" y="470"/>
                    <a:pt x="15758" y="506"/>
                  </a:cubicBezTo>
                  <a:cubicBezTo>
                    <a:pt x="15882" y="513"/>
                    <a:pt x="16006" y="522"/>
                    <a:pt x="16130" y="533"/>
                  </a:cubicBezTo>
                  <a:cubicBezTo>
                    <a:pt x="16165" y="536"/>
                    <a:pt x="16200" y="539"/>
                    <a:pt x="16235" y="543"/>
                  </a:cubicBezTo>
                  <a:cubicBezTo>
                    <a:pt x="16963" y="613"/>
                    <a:pt x="17688" y="742"/>
                    <a:pt x="18422" y="748"/>
                  </a:cubicBezTo>
                  <a:cubicBezTo>
                    <a:pt x="18423" y="748"/>
                    <a:pt x="18423" y="749"/>
                    <a:pt x="18423" y="7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39"/>
            <p:cNvSpPr>
              <a:spLocks/>
            </p:cNvSpPr>
            <p:nvPr userDrawn="1"/>
          </p:nvSpPr>
          <p:spPr bwMode="auto">
            <a:xfrm>
              <a:off x="4" y="3238"/>
              <a:ext cx="5751" cy="277"/>
            </a:xfrm>
            <a:custGeom>
              <a:avLst/>
              <a:gdLst>
                <a:gd name="T0" fmla="*/ 18423 w 18423"/>
                <a:gd name="T1" fmla="*/ 886 h 886"/>
                <a:gd name="T2" fmla="*/ 16251 w 18423"/>
                <a:gd name="T3" fmla="*/ 633 h 886"/>
                <a:gd name="T4" fmla="*/ 16118 w 18423"/>
                <a:gd name="T5" fmla="*/ 617 h 886"/>
                <a:gd name="T6" fmla="*/ 15725 w 18423"/>
                <a:gd name="T7" fmla="*/ 581 h 886"/>
                <a:gd name="T8" fmla="*/ 13736 w 18423"/>
                <a:gd name="T9" fmla="*/ 646 h 886"/>
                <a:gd name="T10" fmla="*/ 13684 w 18423"/>
                <a:gd name="T11" fmla="*/ 651 h 886"/>
                <a:gd name="T12" fmla="*/ 12810 w 18423"/>
                <a:gd name="T13" fmla="*/ 708 h 886"/>
                <a:gd name="T14" fmla="*/ 12008 w 18423"/>
                <a:gd name="T15" fmla="*/ 603 h 886"/>
                <a:gd name="T16" fmla="*/ 10837 w 18423"/>
                <a:gd name="T17" fmla="*/ 505 h 886"/>
                <a:gd name="T18" fmla="*/ 10314 w 18423"/>
                <a:gd name="T19" fmla="*/ 514 h 886"/>
                <a:gd name="T20" fmla="*/ 9542 w 18423"/>
                <a:gd name="T21" fmla="*/ 513 h 886"/>
                <a:gd name="T22" fmla="*/ 8746 w 18423"/>
                <a:gd name="T23" fmla="*/ 369 h 886"/>
                <a:gd name="T24" fmla="*/ 7945 w 18423"/>
                <a:gd name="T25" fmla="*/ 232 h 886"/>
                <a:gd name="T26" fmla="*/ 7428 w 18423"/>
                <a:gd name="T27" fmla="*/ 166 h 886"/>
                <a:gd name="T28" fmla="*/ 6824 w 18423"/>
                <a:gd name="T29" fmla="*/ 101 h 886"/>
                <a:gd name="T30" fmla="*/ 6346 w 18423"/>
                <a:gd name="T31" fmla="*/ 126 h 886"/>
                <a:gd name="T32" fmla="*/ 6344 w 18423"/>
                <a:gd name="T33" fmla="*/ 127 h 886"/>
                <a:gd name="T34" fmla="*/ 5853 w 18423"/>
                <a:gd name="T35" fmla="*/ 180 h 886"/>
                <a:gd name="T36" fmla="*/ 4987 w 18423"/>
                <a:gd name="T37" fmla="*/ 153 h 886"/>
                <a:gd name="T38" fmla="*/ 2735 w 18423"/>
                <a:gd name="T39" fmla="*/ 109 h 886"/>
                <a:gd name="T40" fmla="*/ 2537 w 18423"/>
                <a:gd name="T41" fmla="*/ 139 h 886"/>
                <a:gd name="T42" fmla="*/ 2326 w 18423"/>
                <a:gd name="T43" fmla="*/ 178 h 886"/>
                <a:gd name="T44" fmla="*/ 0 w 18423"/>
                <a:gd name="T45" fmla="*/ 658 h 886"/>
                <a:gd name="T46" fmla="*/ 0 w 18423"/>
                <a:gd name="T47" fmla="*/ 656 h 886"/>
                <a:gd name="T48" fmla="*/ 2336 w 18423"/>
                <a:gd name="T49" fmla="*/ 171 h 886"/>
                <a:gd name="T50" fmla="*/ 2547 w 18423"/>
                <a:gd name="T51" fmla="*/ 132 h 886"/>
                <a:gd name="T52" fmla="*/ 2746 w 18423"/>
                <a:gd name="T53" fmla="*/ 102 h 886"/>
                <a:gd name="T54" fmla="*/ 4988 w 18423"/>
                <a:gd name="T55" fmla="*/ 148 h 886"/>
                <a:gd name="T56" fmla="*/ 5837 w 18423"/>
                <a:gd name="T57" fmla="*/ 174 h 886"/>
                <a:gd name="T58" fmla="*/ 6326 w 18423"/>
                <a:gd name="T59" fmla="*/ 121 h 886"/>
                <a:gd name="T60" fmla="*/ 6328 w 18423"/>
                <a:gd name="T61" fmla="*/ 120 h 886"/>
                <a:gd name="T62" fmla="*/ 6805 w 18423"/>
                <a:gd name="T63" fmla="*/ 94 h 886"/>
                <a:gd name="T64" fmla="*/ 7410 w 18423"/>
                <a:gd name="T65" fmla="*/ 159 h 886"/>
                <a:gd name="T66" fmla="*/ 7930 w 18423"/>
                <a:gd name="T67" fmla="*/ 226 h 886"/>
                <a:gd name="T68" fmla="*/ 8754 w 18423"/>
                <a:gd name="T69" fmla="*/ 367 h 886"/>
                <a:gd name="T70" fmla="*/ 9558 w 18423"/>
                <a:gd name="T71" fmla="*/ 510 h 886"/>
                <a:gd name="T72" fmla="*/ 10333 w 18423"/>
                <a:gd name="T73" fmla="*/ 510 h 886"/>
                <a:gd name="T74" fmla="*/ 10856 w 18423"/>
                <a:gd name="T75" fmla="*/ 500 h 886"/>
                <a:gd name="T76" fmla="*/ 12025 w 18423"/>
                <a:gd name="T77" fmla="*/ 599 h 886"/>
                <a:gd name="T78" fmla="*/ 12818 w 18423"/>
                <a:gd name="T79" fmla="*/ 703 h 886"/>
                <a:gd name="T80" fmla="*/ 13681 w 18423"/>
                <a:gd name="T81" fmla="*/ 647 h 886"/>
                <a:gd name="T82" fmla="*/ 13733 w 18423"/>
                <a:gd name="T83" fmla="*/ 642 h 886"/>
                <a:gd name="T84" fmla="*/ 15719 w 18423"/>
                <a:gd name="T85" fmla="*/ 576 h 886"/>
                <a:gd name="T86" fmla="*/ 16112 w 18423"/>
                <a:gd name="T87" fmla="*/ 612 h 886"/>
                <a:gd name="T88" fmla="*/ 16245 w 18423"/>
                <a:gd name="T89" fmla="*/ 628 h 886"/>
                <a:gd name="T90" fmla="*/ 18422 w 18423"/>
                <a:gd name="T91" fmla="*/ 884 h 886"/>
                <a:gd name="T92" fmla="*/ 18423 w 18423"/>
                <a:gd name="T93" fmla="*/ 886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23" h="886">
                  <a:moveTo>
                    <a:pt x="18423" y="886"/>
                  </a:moveTo>
                  <a:cubicBezTo>
                    <a:pt x="17691" y="875"/>
                    <a:pt x="16974" y="723"/>
                    <a:pt x="16251" y="633"/>
                  </a:cubicBezTo>
                  <a:cubicBezTo>
                    <a:pt x="16207" y="627"/>
                    <a:pt x="16162" y="622"/>
                    <a:pt x="16118" y="617"/>
                  </a:cubicBezTo>
                  <a:cubicBezTo>
                    <a:pt x="15987" y="602"/>
                    <a:pt x="15856" y="590"/>
                    <a:pt x="15725" y="581"/>
                  </a:cubicBezTo>
                  <a:cubicBezTo>
                    <a:pt x="15060" y="533"/>
                    <a:pt x="14400" y="582"/>
                    <a:pt x="13736" y="646"/>
                  </a:cubicBezTo>
                  <a:cubicBezTo>
                    <a:pt x="13719" y="648"/>
                    <a:pt x="13702" y="650"/>
                    <a:pt x="13684" y="651"/>
                  </a:cubicBezTo>
                  <a:cubicBezTo>
                    <a:pt x="13394" y="680"/>
                    <a:pt x="13100" y="720"/>
                    <a:pt x="12810" y="708"/>
                  </a:cubicBezTo>
                  <a:cubicBezTo>
                    <a:pt x="12540" y="696"/>
                    <a:pt x="12275" y="645"/>
                    <a:pt x="12008" y="603"/>
                  </a:cubicBezTo>
                  <a:cubicBezTo>
                    <a:pt x="11621" y="540"/>
                    <a:pt x="11229" y="507"/>
                    <a:pt x="10837" y="505"/>
                  </a:cubicBezTo>
                  <a:cubicBezTo>
                    <a:pt x="10663" y="504"/>
                    <a:pt x="10489" y="509"/>
                    <a:pt x="10314" y="514"/>
                  </a:cubicBezTo>
                  <a:cubicBezTo>
                    <a:pt x="10058" y="522"/>
                    <a:pt x="9797" y="537"/>
                    <a:pt x="9542" y="513"/>
                  </a:cubicBezTo>
                  <a:cubicBezTo>
                    <a:pt x="9273" y="487"/>
                    <a:pt x="9010" y="427"/>
                    <a:pt x="8746" y="369"/>
                  </a:cubicBezTo>
                  <a:cubicBezTo>
                    <a:pt x="8481" y="311"/>
                    <a:pt x="8213" y="267"/>
                    <a:pt x="7945" y="232"/>
                  </a:cubicBezTo>
                  <a:cubicBezTo>
                    <a:pt x="7773" y="210"/>
                    <a:pt x="7598" y="195"/>
                    <a:pt x="7428" y="166"/>
                  </a:cubicBezTo>
                  <a:cubicBezTo>
                    <a:pt x="7229" y="131"/>
                    <a:pt x="7026" y="103"/>
                    <a:pt x="6824" y="101"/>
                  </a:cubicBezTo>
                  <a:cubicBezTo>
                    <a:pt x="6664" y="99"/>
                    <a:pt x="6505" y="110"/>
                    <a:pt x="6346" y="126"/>
                  </a:cubicBezTo>
                  <a:cubicBezTo>
                    <a:pt x="6345" y="126"/>
                    <a:pt x="6345" y="127"/>
                    <a:pt x="6344" y="127"/>
                  </a:cubicBezTo>
                  <a:cubicBezTo>
                    <a:pt x="6180" y="144"/>
                    <a:pt x="6017" y="169"/>
                    <a:pt x="5853" y="180"/>
                  </a:cubicBezTo>
                  <a:cubicBezTo>
                    <a:pt x="5565" y="199"/>
                    <a:pt x="5274" y="183"/>
                    <a:pt x="4987" y="153"/>
                  </a:cubicBezTo>
                  <a:cubicBezTo>
                    <a:pt x="4238" y="75"/>
                    <a:pt x="3486" y="7"/>
                    <a:pt x="2735" y="109"/>
                  </a:cubicBezTo>
                  <a:cubicBezTo>
                    <a:pt x="2669" y="118"/>
                    <a:pt x="2603" y="128"/>
                    <a:pt x="2537" y="139"/>
                  </a:cubicBezTo>
                  <a:cubicBezTo>
                    <a:pt x="2467" y="151"/>
                    <a:pt x="2396" y="164"/>
                    <a:pt x="2326" y="178"/>
                  </a:cubicBezTo>
                  <a:cubicBezTo>
                    <a:pt x="1549" y="332"/>
                    <a:pt x="800" y="627"/>
                    <a:pt x="0" y="658"/>
                  </a:cubicBezTo>
                  <a:cubicBezTo>
                    <a:pt x="0" y="657"/>
                    <a:pt x="0" y="657"/>
                    <a:pt x="0" y="656"/>
                  </a:cubicBezTo>
                  <a:cubicBezTo>
                    <a:pt x="804" y="625"/>
                    <a:pt x="1555" y="326"/>
                    <a:pt x="2336" y="171"/>
                  </a:cubicBezTo>
                  <a:cubicBezTo>
                    <a:pt x="2406" y="157"/>
                    <a:pt x="2477" y="144"/>
                    <a:pt x="2547" y="132"/>
                  </a:cubicBezTo>
                  <a:cubicBezTo>
                    <a:pt x="2613" y="121"/>
                    <a:pt x="2680" y="111"/>
                    <a:pt x="2746" y="102"/>
                  </a:cubicBezTo>
                  <a:cubicBezTo>
                    <a:pt x="3493" y="0"/>
                    <a:pt x="4242" y="70"/>
                    <a:pt x="4988" y="148"/>
                  </a:cubicBezTo>
                  <a:cubicBezTo>
                    <a:pt x="5269" y="178"/>
                    <a:pt x="5554" y="193"/>
                    <a:pt x="5837" y="174"/>
                  </a:cubicBezTo>
                  <a:cubicBezTo>
                    <a:pt x="6001" y="164"/>
                    <a:pt x="6163" y="138"/>
                    <a:pt x="6326" y="121"/>
                  </a:cubicBezTo>
                  <a:cubicBezTo>
                    <a:pt x="6327" y="120"/>
                    <a:pt x="6327" y="120"/>
                    <a:pt x="6328" y="120"/>
                  </a:cubicBezTo>
                  <a:cubicBezTo>
                    <a:pt x="6486" y="104"/>
                    <a:pt x="6646" y="92"/>
                    <a:pt x="6805" y="94"/>
                  </a:cubicBezTo>
                  <a:cubicBezTo>
                    <a:pt x="7008" y="96"/>
                    <a:pt x="7211" y="124"/>
                    <a:pt x="7410" y="159"/>
                  </a:cubicBezTo>
                  <a:cubicBezTo>
                    <a:pt x="7581" y="189"/>
                    <a:pt x="7758" y="204"/>
                    <a:pt x="7930" y="226"/>
                  </a:cubicBezTo>
                  <a:cubicBezTo>
                    <a:pt x="8206" y="262"/>
                    <a:pt x="8482" y="308"/>
                    <a:pt x="8754" y="367"/>
                  </a:cubicBezTo>
                  <a:cubicBezTo>
                    <a:pt x="9021" y="425"/>
                    <a:pt x="9286" y="485"/>
                    <a:pt x="9558" y="510"/>
                  </a:cubicBezTo>
                  <a:cubicBezTo>
                    <a:pt x="9814" y="534"/>
                    <a:pt x="10076" y="518"/>
                    <a:pt x="10333" y="510"/>
                  </a:cubicBezTo>
                  <a:cubicBezTo>
                    <a:pt x="10507" y="504"/>
                    <a:pt x="10682" y="499"/>
                    <a:pt x="10856" y="500"/>
                  </a:cubicBezTo>
                  <a:cubicBezTo>
                    <a:pt x="11247" y="502"/>
                    <a:pt x="11638" y="536"/>
                    <a:pt x="12025" y="599"/>
                  </a:cubicBezTo>
                  <a:cubicBezTo>
                    <a:pt x="12289" y="641"/>
                    <a:pt x="12551" y="692"/>
                    <a:pt x="12818" y="703"/>
                  </a:cubicBezTo>
                  <a:cubicBezTo>
                    <a:pt x="13105" y="715"/>
                    <a:pt x="13395" y="676"/>
                    <a:pt x="13681" y="647"/>
                  </a:cubicBezTo>
                  <a:cubicBezTo>
                    <a:pt x="13699" y="645"/>
                    <a:pt x="13716" y="643"/>
                    <a:pt x="13733" y="642"/>
                  </a:cubicBezTo>
                  <a:cubicBezTo>
                    <a:pt x="14396" y="577"/>
                    <a:pt x="15055" y="528"/>
                    <a:pt x="15719" y="576"/>
                  </a:cubicBezTo>
                  <a:cubicBezTo>
                    <a:pt x="15850" y="585"/>
                    <a:pt x="15982" y="598"/>
                    <a:pt x="16112" y="612"/>
                  </a:cubicBezTo>
                  <a:cubicBezTo>
                    <a:pt x="16157" y="617"/>
                    <a:pt x="16201" y="623"/>
                    <a:pt x="16245" y="628"/>
                  </a:cubicBezTo>
                  <a:cubicBezTo>
                    <a:pt x="16970" y="719"/>
                    <a:pt x="17688" y="873"/>
                    <a:pt x="18422" y="884"/>
                  </a:cubicBezTo>
                  <a:cubicBezTo>
                    <a:pt x="18422" y="884"/>
                    <a:pt x="18423" y="885"/>
                    <a:pt x="18423" y="8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0"/>
            <p:cNvSpPr>
              <a:spLocks/>
            </p:cNvSpPr>
            <p:nvPr userDrawn="1"/>
          </p:nvSpPr>
          <p:spPr bwMode="auto">
            <a:xfrm>
              <a:off x="4" y="3195"/>
              <a:ext cx="5751" cy="298"/>
            </a:xfrm>
            <a:custGeom>
              <a:avLst/>
              <a:gdLst>
                <a:gd name="T0" fmla="*/ 18423 w 18423"/>
                <a:gd name="T1" fmla="*/ 956 h 956"/>
                <a:gd name="T2" fmla="*/ 16260 w 18423"/>
                <a:gd name="T3" fmla="*/ 650 h 956"/>
                <a:gd name="T4" fmla="*/ 16098 w 18423"/>
                <a:gd name="T5" fmla="*/ 626 h 956"/>
                <a:gd name="T6" fmla="*/ 15692 w 18423"/>
                <a:gd name="T7" fmla="*/ 579 h 956"/>
                <a:gd name="T8" fmla="*/ 13652 w 18423"/>
                <a:gd name="T9" fmla="*/ 658 h 956"/>
                <a:gd name="T10" fmla="*/ 13593 w 18423"/>
                <a:gd name="T11" fmla="*/ 665 h 956"/>
                <a:gd name="T12" fmla="*/ 12701 w 18423"/>
                <a:gd name="T13" fmla="*/ 748 h 956"/>
                <a:gd name="T14" fmla="*/ 11906 w 18423"/>
                <a:gd name="T15" fmla="*/ 663 h 956"/>
                <a:gd name="T16" fmla="*/ 11899 w 18423"/>
                <a:gd name="T17" fmla="*/ 662 h 956"/>
                <a:gd name="T18" fmla="*/ 10746 w 18423"/>
                <a:gd name="T19" fmla="*/ 585 h 956"/>
                <a:gd name="T20" fmla="*/ 10249 w 18423"/>
                <a:gd name="T21" fmla="*/ 592 h 956"/>
                <a:gd name="T22" fmla="*/ 9535 w 18423"/>
                <a:gd name="T23" fmla="*/ 517 h 956"/>
                <a:gd name="T24" fmla="*/ 8759 w 18423"/>
                <a:gd name="T25" fmla="*/ 321 h 956"/>
                <a:gd name="T26" fmla="*/ 8351 w 18423"/>
                <a:gd name="T27" fmla="*/ 251 h 956"/>
                <a:gd name="T28" fmla="*/ 7433 w 18423"/>
                <a:gd name="T29" fmla="*/ 193 h 956"/>
                <a:gd name="T30" fmla="*/ 7429 w 18423"/>
                <a:gd name="T31" fmla="*/ 192 h 956"/>
                <a:gd name="T32" fmla="*/ 6791 w 18423"/>
                <a:gd name="T33" fmla="*/ 127 h 956"/>
                <a:gd name="T34" fmla="*/ 6290 w 18423"/>
                <a:gd name="T35" fmla="*/ 120 h 956"/>
                <a:gd name="T36" fmla="*/ 6271 w 18423"/>
                <a:gd name="T37" fmla="*/ 121 h 956"/>
                <a:gd name="T38" fmla="*/ 5781 w 18423"/>
                <a:gd name="T39" fmla="*/ 150 h 956"/>
                <a:gd name="T40" fmla="*/ 4917 w 18423"/>
                <a:gd name="T41" fmla="*/ 97 h 956"/>
                <a:gd name="T42" fmla="*/ 3702 w 18423"/>
                <a:gd name="T43" fmla="*/ 12 h 956"/>
                <a:gd name="T44" fmla="*/ 2702 w 18423"/>
                <a:gd name="T45" fmla="*/ 107 h 956"/>
                <a:gd name="T46" fmla="*/ 2505 w 18423"/>
                <a:gd name="T47" fmla="*/ 147 h 956"/>
                <a:gd name="T48" fmla="*/ 2294 w 18423"/>
                <a:gd name="T49" fmla="*/ 196 h 956"/>
                <a:gd name="T50" fmla="*/ 0 w 18423"/>
                <a:gd name="T51" fmla="*/ 721 h 956"/>
                <a:gd name="T52" fmla="*/ 0 w 18423"/>
                <a:gd name="T53" fmla="*/ 719 h 956"/>
                <a:gd name="T54" fmla="*/ 2305 w 18423"/>
                <a:gd name="T55" fmla="*/ 190 h 956"/>
                <a:gd name="T56" fmla="*/ 2515 w 18423"/>
                <a:gd name="T57" fmla="*/ 140 h 956"/>
                <a:gd name="T58" fmla="*/ 2712 w 18423"/>
                <a:gd name="T59" fmla="*/ 100 h 956"/>
                <a:gd name="T60" fmla="*/ 3709 w 18423"/>
                <a:gd name="T61" fmla="*/ 6 h 956"/>
                <a:gd name="T62" fmla="*/ 4918 w 18423"/>
                <a:gd name="T63" fmla="*/ 92 h 956"/>
                <a:gd name="T64" fmla="*/ 5766 w 18423"/>
                <a:gd name="T65" fmla="*/ 144 h 956"/>
                <a:gd name="T66" fmla="*/ 6252 w 18423"/>
                <a:gd name="T67" fmla="*/ 114 h 956"/>
                <a:gd name="T68" fmla="*/ 6272 w 18423"/>
                <a:gd name="T69" fmla="*/ 113 h 956"/>
                <a:gd name="T70" fmla="*/ 6772 w 18423"/>
                <a:gd name="T71" fmla="*/ 120 h 956"/>
                <a:gd name="T72" fmla="*/ 7411 w 18423"/>
                <a:gd name="T73" fmla="*/ 186 h 956"/>
                <a:gd name="T74" fmla="*/ 7416 w 18423"/>
                <a:gd name="T75" fmla="*/ 186 h 956"/>
                <a:gd name="T76" fmla="*/ 8345 w 18423"/>
                <a:gd name="T77" fmla="*/ 246 h 956"/>
                <a:gd name="T78" fmla="*/ 8767 w 18423"/>
                <a:gd name="T79" fmla="*/ 319 h 956"/>
                <a:gd name="T80" fmla="*/ 9551 w 18423"/>
                <a:gd name="T81" fmla="*/ 513 h 956"/>
                <a:gd name="T82" fmla="*/ 10267 w 18423"/>
                <a:gd name="T83" fmla="*/ 587 h 956"/>
                <a:gd name="T84" fmla="*/ 10765 w 18423"/>
                <a:gd name="T85" fmla="*/ 580 h 956"/>
                <a:gd name="T86" fmla="*/ 11916 w 18423"/>
                <a:gd name="T87" fmla="*/ 658 h 956"/>
                <a:gd name="T88" fmla="*/ 11923 w 18423"/>
                <a:gd name="T89" fmla="*/ 659 h 956"/>
                <a:gd name="T90" fmla="*/ 12711 w 18423"/>
                <a:gd name="T91" fmla="*/ 744 h 956"/>
                <a:gd name="T92" fmla="*/ 13590 w 18423"/>
                <a:gd name="T93" fmla="*/ 661 h 956"/>
                <a:gd name="T94" fmla="*/ 13649 w 18423"/>
                <a:gd name="T95" fmla="*/ 653 h 956"/>
                <a:gd name="T96" fmla="*/ 15686 w 18423"/>
                <a:gd name="T97" fmla="*/ 574 h 956"/>
                <a:gd name="T98" fmla="*/ 16092 w 18423"/>
                <a:gd name="T99" fmla="*/ 621 h 956"/>
                <a:gd name="T100" fmla="*/ 16254 w 18423"/>
                <a:gd name="T101" fmla="*/ 645 h 956"/>
                <a:gd name="T102" fmla="*/ 18422 w 18423"/>
                <a:gd name="T103" fmla="*/ 954 h 956"/>
                <a:gd name="T104" fmla="*/ 18423 w 18423"/>
                <a:gd name="T105" fmla="*/ 95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23" h="956">
                  <a:moveTo>
                    <a:pt x="18423" y="956"/>
                  </a:moveTo>
                  <a:cubicBezTo>
                    <a:pt x="17691" y="942"/>
                    <a:pt x="16979" y="761"/>
                    <a:pt x="16260" y="650"/>
                  </a:cubicBezTo>
                  <a:cubicBezTo>
                    <a:pt x="16206" y="642"/>
                    <a:pt x="16152" y="634"/>
                    <a:pt x="16098" y="626"/>
                  </a:cubicBezTo>
                  <a:cubicBezTo>
                    <a:pt x="15963" y="607"/>
                    <a:pt x="15827" y="591"/>
                    <a:pt x="15692" y="579"/>
                  </a:cubicBezTo>
                  <a:cubicBezTo>
                    <a:pt x="15009" y="518"/>
                    <a:pt x="14333" y="573"/>
                    <a:pt x="13652" y="658"/>
                  </a:cubicBezTo>
                  <a:cubicBezTo>
                    <a:pt x="13633" y="660"/>
                    <a:pt x="13613" y="663"/>
                    <a:pt x="13593" y="665"/>
                  </a:cubicBezTo>
                  <a:cubicBezTo>
                    <a:pt x="13298" y="703"/>
                    <a:pt x="12998" y="754"/>
                    <a:pt x="12701" y="748"/>
                  </a:cubicBezTo>
                  <a:cubicBezTo>
                    <a:pt x="12434" y="744"/>
                    <a:pt x="12171" y="701"/>
                    <a:pt x="11906" y="663"/>
                  </a:cubicBezTo>
                  <a:cubicBezTo>
                    <a:pt x="11903" y="663"/>
                    <a:pt x="11902" y="662"/>
                    <a:pt x="11899" y="662"/>
                  </a:cubicBezTo>
                  <a:cubicBezTo>
                    <a:pt x="11516" y="610"/>
                    <a:pt x="11131" y="585"/>
                    <a:pt x="10746" y="585"/>
                  </a:cubicBezTo>
                  <a:cubicBezTo>
                    <a:pt x="10580" y="585"/>
                    <a:pt x="10414" y="589"/>
                    <a:pt x="10249" y="592"/>
                  </a:cubicBezTo>
                  <a:cubicBezTo>
                    <a:pt x="10006" y="595"/>
                    <a:pt x="9772" y="564"/>
                    <a:pt x="9535" y="517"/>
                  </a:cubicBezTo>
                  <a:cubicBezTo>
                    <a:pt x="9273" y="465"/>
                    <a:pt x="9018" y="380"/>
                    <a:pt x="8759" y="321"/>
                  </a:cubicBezTo>
                  <a:cubicBezTo>
                    <a:pt x="8625" y="290"/>
                    <a:pt x="8488" y="267"/>
                    <a:pt x="8351" y="251"/>
                  </a:cubicBezTo>
                  <a:cubicBezTo>
                    <a:pt x="8048" y="214"/>
                    <a:pt x="7739" y="213"/>
                    <a:pt x="7433" y="193"/>
                  </a:cubicBezTo>
                  <a:cubicBezTo>
                    <a:pt x="7432" y="193"/>
                    <a:pt x="7431" y="192"/>
                    <a:pt x="7429" y="192"/>
                  </a:cubicBezTo>
                  <a:cubicBezTo>
                    <a:pt x="7216" y="177"/>
                    <a:pt x="7003" y="144"/>
                    <a:pt x="6791" y="127"/>
                  </a:cubicBezTo>
                  <a:cubicBezTo>
                    <a:pt x="6624" y="114"/>
                    <a:pt x="6457" y="114"/>
                    <a:pt x="6290" y="120"/>
                  </a:cubicBezTo>
                  <a:cubicBezTo>
                    <a:pt x="6282" y="120"/>
                    <a:pt x="6278" y="121"/>
                    <a:pt x="6271" y="121"/>
                  </a:cubicBezTo>
                  <a:cubicBezTo>
                    <a:pt x="6107" y="129"/>
                    <a:pt x="5945" y="146"/>
                    <a:pt x="5781" y="150"/>
                  </a:cubicBezTo>
                  <a:cubicBezTo>
                    <a:pt x="5492" y="156"/>
                    <a:pt x="5203" y="133"/>
                    <a:pt x="4917" y="97"/>
                  </a:cubicBezTo>
                  <a:cubicBezTo>
                    <a:pt x="4512" y="46"/>
                    <a:pt x="4112" y="5"/>
                    <a:pt x="3702" y="12"/>
                  </a:cubicBezTo>
                  <a:cubicBezTo>
                    <a:pt x="3367" y="17"/>
                    <a:pt x="3031" y="45"/>
                    <a:pt x="2702" y="107"/>
                  </a:cubicBezTo>
                  <a:cubicBezTo>
                    <a:pt x="2636" y="119"/>
                    <a:pt x="2570" y="132"/>
                    <a:pt x="2505" y="147"/>
                  </a:cubicBezTo>
                  <a:cubicBezTo>
                    <a:pt x="2435" y="162"/>
                    <a:pt x="2364" y="179"/>
                    <a:pt x="2294" y="196"/>
                  </a:cubicBezTo>
                  <a:cubicBezTo>
                    <a:pt x="1530" y="388"/>
                    <a:pt x="797" y="699"/>
                    <a:pt x="0" y="721"/>
                  </a:cubicBezTo>
                  <a:cubicBezTo>
                    <a:pt x="0" y="720"/>
                    <a:pt x="0" y="720"/>
                    <a:pt x="0" y="719"/>
                  </a:cubicBezTo>
                  <a:cubicBezTo>
                    <a:pt x="801" y="697"/>
                    <a:pt x="1537" y="382"/>
                    <a:pt x="2305" y="190"/>
                  </a:cubicBezTo>
                  <a:cubicBezTo>
                    <a:pt x="2374" y="172"/>
                    <a:pt x="2445" y="155"/>
                    <a:pt x="2515" y="140"/>
                  </a:cubicBezTo>
                  <a:cubicBezTo>
                    <a:pt x="2580" y="126"/>
                    <a:pt x="2646" y="112"/>
                    <a:pt x="2712" y="100"/>
                  </a:cubicBezTo>
                  <a:cubicBezTo>
                    <a:pt x="3040" y="39"/>
                    <a:pt x="3375" y="11"/>
                    <a:pt x="3709" y="6"/>
                  </a:cubicBezTo>
                  <a:cubicBezTo>
                    <a:pt x="4117" y="0"/>
                    <a:pt x="4514" y="41"/>
                    <a:pt x="4918" y="92"/>
                  </a:cubicBezTo>
                  <a:cubicBezTo>
                    <a:pt x="5198" y="128"/>
                    <a:pt x="5482" y="152"/>
                    <a:pt x="5766" y="144"/>
                  </a:cubicBezTo>
                  <a:cubicBezTo>
                    <a:pt x="5928" y="140"/>
                    <a:pt x="6090" y="123"/>
                    <a:pt x="6252" y="114"/>
                  </a:cubicBezTo>
                  <a:cubicBezTo>
                    <a:pt x="6260" y="114"/>
                    <a:pt x="6264" y="114"/>
                    <a:pt x="6272" y="113"/>
                  </a:cubicBezTo>
                  <a:cubicBezTo>
                    <a:pt x="6439" y="107"/>
                    <a:pt x="6606" y="107"/>
                    <a:pt x="6772" y="120"/>
                  </a:cubicBezTo>
                  <a:cubicBezTo>
                    <a:pt x="6985" y="136"/>
                    <a:pt x="7198" y="170"/>
                    <a:pt x="7411" y="186"/>
                  </a:cubicBezTo>
                  <a:cubicBezTo>
                    <a:pt x="7413" y="186"/>
                    <a:pt x="7414" y="186"/>
                    <a:pt x="7416" y="186"/>
                  </a:cubicBezTo>
                  <a:cubicBezTo>
                    <a:pt x="7726" y="208"/>
                    <a:pt x="8038" y="210"/>
                    <a:pt x="8345" y="246"/>
                  </a:cubicBezTo>
                  <a:cubicBezTo>
                    <a:pt x="8486" y="263"/>
                    <a:pt x="8629" y="287"/>
                    <a:pt x="8767" y="319"/>
                  </a:cubicBezTo>
                  <a:cubicBezTo>
                    <a:pt x="9029" y="378"/>
                    <a:pt x="9287" y="462"/>
                    <a:pt x="9551" y="513"/>
                  </a:cubicBezTo>
                  <a:cubicBezTo>
                    <a:pt x="9790" y="560"/>
                    <a:pt x="10024" y="591"/>
                    <a:pt x="10267" y="587"/>
                  </a:cubicBezTo>
                  <a:cubicBezTo>
                    <a:pt x="10433" y="584"/>
                    <a:pt x="10599" y="580"/>
                    <a:pt x="10765" y="580"/>
                  </a:cubicBezTo>
                  <a:cubicBezTo>
                    <a:pt x="11150" y="580"/>
                    <a:pt x="11534" y="606"/>
                    <a:pt x="11916" y="658"/>
                  </a:cubicBezTo>
                  <a:cubicBezTo>
                    <a:pt x="11919" y="658"/>
                    <a:pt x="11920" y="658"/>
                    <a:pt x="11923" y="659"/>
                  </a:cubicBezTo>
                  <a:cubicBezTo>
                    <a:pt x="12186" y="696"/>
                    <a:pt x="12446" y="739"/>
                    <a:pt x="12711" y="744"/>
                  </a:cubicBezTo>
                  <a:cubicBezTo>
                    <a:pt x="13003" y="749"/>
                    <a:pt x="13299" y="699"/>
                    <a:pt x="13590" y="661"/>
                  </a:cubicBezTo>
                  <a:cubicBezTo>
                    <a:pt x="13610" y="658"/>
                    <a:pt x="13630" y="656"/>
                    <a:pt x="13649" y="653"/>
                  </a:cubicBezTo>
                  <a:cubicBezTo>
                    <a:pt x="14328" y="568"/>
                    <a:pt x="15004" y="513"/>
                    <a:pt x="15686" y="574"/>
                  </a:cubicBezTo>
                  <a:cubicBezTo>
                    <a:pt x="15821" y="586"/>
                    <a:pt x="15957" y="602"/>
                    <a:pt x="16092" y="621"/>
                  </a:cubicBezTo>
                  <a:cubicBezTo>
                    <a:pt x="16146" y="629"/>
                    <a:pt x="16200" y="637"/>
                    <a:pt x="16254" y="645"/>
                  </a:cubicBezTo>
                  <a:cubicBezTo>
                    <a:pt x="16975" y="757"/>
                    <a:pt x="17688" y="940"/>
                    <a:pt x="18422" y="954"/>
                  </a:cubicBezTo>
                  <a:cubicBezTo>
                    <a:pt x="18422" y="955"/>
                    <a:pt x="18422" y="955"/>
                    <a:pt x="18423" y="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3" y="3137"/>
              <a:ext cx="5752" cy="335"/>
            </a:xfrm>
            <a:custGeom>
              <a:avLst/>
              <a:gdLst>
                <a:gd name="T0" fmla="*/ 18424 w 18424"/>
                <a:gd name="T1" fmla="*/ 1073 h 1073"/>
                <a:gd name="T2" fmla="*/ 16278 w 18424"/>
                <a:gd name="T3" fmla="*/ 715 h 1073"/>
                <a:gd name="T4" fmla="*/ 16089 w 18424"/>
                <a:gd name="T5" fmla="*/ 681 h 1073"/>
                <a:gd name="T6" fmla="*/ 15674 w 18424"/>
                <a:gd name="T7" fmla="*/ 622 h 1073"/>
                <a:gd name="T8" fmla="*/ 13592 w 18424"/>
                <a:gd name="T9" fmla="*/ 711 h 1073"/>
                <a:gd name="T10" fmla="*/ 13531 w 18424"/>
                <a:gd name="T11" fmla="*/ 720 h 1073"/>
                <a:gd name="T12" fmla="*/ 12615 w 18424"/>
                <a:gd name="T13" fmla="*/ 834 h 1073"/>
                <a:gd name="T14" fmla="*/ 11820 w 18424"/>
                <a:gd name="T15" fmla="*/ 774 h 1073"/>
                <a:gd name="T16" fmla="*/ 11804 w 18424"/>
                <a:gd name="T17" fmla="*/ 772 h 1073"/>
                <a:gd name="T18" fmla="*/ 10670 w 18424"/>
                <a:gd name="T19" fmla="*/ 716 h 1073"/>
                <a:gd name="T20" fmla="*/ 10209 w 18424"/>
                <a:gd name="T21" fmla="*/ 700 h 1073"/>
                <a:gd name="T22" fmla="*/ 9530 w 18424"/>
                <a:gd name="T23" fmla="*/ 532 h 1073"/>
                <a:gd name="T24" fmla="*/ 9524 w 18424"/>
                <a:gd name="T25" fmla="*/ 530 h 1073"/>
                <a:gd name="T26" fmla="*/ 8772 w 18424"/>
                <a:gd name="T27" fmla="*/ 297 h 1073"/>
                <a:gd name="T28" fmla="*/ 8373 w 18424"/>
                <a:gd name="T29" fmla="*/ 243 h 1073"/>
                <a:gd name="T30" fmla="*/ 7419 w 18424"/>
                <a:gd name="T31" fmla="*/ 252 h 1073"/>
                <a:gd name="T32" fmla="*/ 7409 w 18424"/>
                <a:gd name="T33" fmla="*/ 252 h 1073"/>
                <a:gd name="T34" fmla="*/ 6731 w 18424"/>
                <a:gd name="T35" fmla="*/ 206 h 1073"/>
                <a:gd name="T36" fmla="*/ 6188 w 18424"/>
                <a:gd name="T37" fmla="*/ 162 h 1073"/>
                <a:gd name="T38" fmla="*/ 6157 w 18424"/>
                <a:gd name="T39" fmla="*/ 162 h 1073"/>
                <a:gd name="T40" fmla="*/ 5651 w 18424"/>
                <a:gd name="T41" fmla="*/ 166 h 1073"/>
                <a:gd name="T42" fmla="*/ 4775 w 18424"/>
                <a:gd name="T43" fmla="*/ 97 h 1073"/>
                <a:gd name="T44" fmla="*/ 3595 w 18424"/>
                <a:gd name="T45" fmla="*/ 49 h 1073"/>
                <a:gd name="T46" fmla="*/ 2639 w 18424"/>
                <a:gd name="T47" fmla="*/ 187 h 1073"/>
                <a:gd name="T48" fmla="*/ 2442 w 18424"/>
                <a:gd name="T49" fmla="*/ 237 h 1073"/>
                <a:gd name="T50" fmla="*/ 2232 w 18424"/>
                <a:gd name="T51" fmla="*/ 297 h 1073"/>
                <a:gd name="T52" fmla="*/ 1232 w 18424"/>
                <a:gd name="T53" fmla="*/ 622 h 1073"/>
                <a:gd name="T54" fmla="*/ 0 w 18424"/>
                <a:gd name="T55" fmla="*/ 830 h 1073"/>
                <a:gd name="T56" fmla="*/ 0 w 18424"/>
                <a:gd name="T57" fmla="*/ 828 h 1073"/>
                <a:gd name="T58" fmla="*/ 1239 w 18424"/>
                <a:gd name="T59" fmla="*/ 618 h 1073"/>
                <a:gd name="T60" fmla="*/ 2242 w 18424"/>
                <a:gd name="T61" fmla="*/ 290 h 1073"/>
                <a:gd name="T62" fmla="*/ 2453 w 18424"/>
                <a:gd name="T63" fmla="*/ 230 h 1073"/>
                <a:gd name="T64" fmla="*/ 2649 w 18424"/>
                <a:gd name="T65" fmla="*/ 180 h 1073"/>
                <a:gd name="T66" fmla="*/ 4775 w 18424"/>
                <a:gd name="T67" fmla="*/ 93 h 1073"/>
                <a:gd name="T68" fmla="*/ 5635 w 18424"/>
                <a:gd name="T69" fmla="*/ 160 h 1073"/>
                <a:gd name="T70" fmla="*/ 6139 w 18424"/>
                <a:gd name="T71" fmla="*/ 155 h 1073"/>
                <a:gd name="T72" fmla="*/ 6170 w 18424"/>
                <a:gd name="T73" fmla="*/ 155 h 1073"/>
                <a:gd name="T74" fmla="*/ 6713 w 18424"/>
                <a:gd name="T75" fmla="*/ 199 h 1073"/>
                <a:gd name="T76" fmla="*/ 7391 w 18424"/>
                <a:gd name="T77" fmla="*/ 246 h 1073"/>
                <a:gd name="T78" fmla="*/ 7401 w 18424"/>
                <a:gd name="T79" fmla="*/ 246 h 1073"/>
                <a:gd name="T80" fmla="*/ 8367 w 18424"/>
                <a:gd name="T81" fmla="*/ 238 h 1073"/>
                <a:gd name="T82" fmla="*/ 8781 w 18424"/>
                <a:gd name="T83" fmla="*/ 294 h 1073"/>
                <a:gd name="T84" fmla="*/ 9541 w 18424"/>
                <a:gd name="T85" fmla="*/ 527 h 1073"/>
                <a:gd name="T86" fmla="*/ 9547 w 18424"/>
                <a:gd name="T87" fmla="*/ 529 h 1073"/>
                <a:gd name="T88" fmla="*/ 10228 w 18424"/>
                <a:gd name="T89" fmla="*/ 695 h 1073"/>
                <a:gd name="T90" fmla="*/ 10690 w 18424"/>
                <a:gd name="T91" fmla="*/ 711 h 1073"/>
                <a:gd name="T92" fmla="*/ 11821 w 18424"/>
                <a:gd name="T93" fmla="*/ 767 h 1073"/>
                <a:gd name="T94" fmla="*/ 11838 w 18424"/>
                <a:gd name="T95" fmla="*/ 769 h 1073"/>
                <a:gd name="T96" fmla="*/ 12625 w 18424"/>
                <a:gd name="T97" fmla="*/ 829 h 1073"/>
                <a:gd name="T98" fmla="*/ 13527 w 18424"/>
                <a:gd name="T99" fmla="*/ 716 h 1073"/>
                <a:gd name="T100" fmla="*/ 13588 w 18424"/>
                <a:gd name="T101" fmla="*/ 707 h 1073"/>
                <a:gd name="T102" fmla="*/ 15668 w 18424"/>
                <a:gd name="T103" fmla="*/ 617 h 1073"/>
                <a:gd name="T104" fmla="*/ 16083 w 18424"/>
                <a:gd name="T105" fmla="*/ 676 h 1073"/>
                <a:gd name="T106" fmla="*/ 16271 w 18424"/>
                <a:gd name="T107" fmla="*/ 710 h 1073"/>
                <a:gd name="T108" fmla="*/ 18422 w 18424"/>
                <a:gd name="T109" fmla="*/ 1072 h 1073"/>
                <a:gd name="T110" fmla="*/ 18424 w 18424"/>
                <a:gd name="T111" fmla="*/ 107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24" h="1073">
                  <a:moveTo>
                    <a:pt x="18424" y="1073"/>
                  </a:moveTo>
                  <a:cubicBezTo>
                    <a:pt x="17692" y="1057"/>
                    <a:pt x="16990" y="851"/>
                    <a:pt x="16278" y="715"/>
                  </a:cubicBezTo>
                  <a:cubicBezTo>
                    <a:pt x="16215" y="703"/>
                    <a:pt x="16152" y="692"/>
                    <a:pt x="16089" y="681"/>
                  </a:cubicBezTo>
                  <a:cubicBezTo>
                    <a:pt x="15952" y="658"/>
                    <a:pt x="15813" y="637"/>
                    <a:pt x="15674" y="622"/>
                  </a:cubicBezTo>
                  <a:cubicBezTo>
                    <a:pt x="14975" y="544"/>
                    <a:pt x="14286" y="605"/>
                    <a:pt x="13592" y="711"/>
                  </a:cubicBezTo>
                  <a:cubicBezTo>
                    <a:pt x="13572" y="714"/>
                    <a:pt x="13552" y="717"/>
                    <a:pt x="13531" y="720"/>
                  </a:cubicBezTo>
                  <a:cubicBezTo>
                    <a:pt x="13229" y="768"/>
                    <a:pt x="12922" y="830"/>
                    <a:pt x="12615" y="834"/>
                  </a:cubicBezTo>
                  <a:cubicBezTo>
                    <a:pt x="12347" y="837"/>
                    <a:pt x="12086" y="804"/>
                    <a:pt x="11820" y="774"/>
                  </a:cubicBezTo>
                  <a:cubicBezTo>
                    <a:pt x="11814" y="773"/>
                    <a:pt x="11810" y="773"/>
                    <a:pt x="11804" y="772"/>
                  </a:cubicBezTo>
                  <a:cubicBezTo>
                    <a:pt x="11427" y="732"/>
                    <a:pt x="11049" y="716"/>
                    <a:pt x="10670" y="716"/>
                  </a:cubicBezTo>
                  <a:cubicBezTo>
                    <a:pt x="10516" y="716"/>
                    <a:pt x="10362" y="721"/>
                    <a:pt x="10209" y="700"/>
                  </a:cubicBezTo>
                  <a:cubicBezTo>
                    <a:pt x="9979" y="667"/>
                    <a:pt x="9753" y="601"/>
                    <a:pt x="9530" y="532"/>
                  </a:cubicBezTo>
                  <a:cubicBezTo>
                    <a:pt x="9528" y="531"/>
                    <a:pt x="9526" y="531"/>
                    <a:pt x="9524" y="530"/>
                  </a:cubicBezTo>
                  <a:cubicBezTo>
                    <a:pt x="9273" y="451"/>
                    <a:pt x="9027" y="352"/>
                    <a:pt x="8772" y="297"/>
                  </a:cubicBezTo>
                  <a:cubicBezTo>
                    <a:pt x="8641" y="269"/>
                    <a:pt x="8506" y="251"/>
                    <a:pt x="8373" y="243"/>
                  </a:cubicBezTo>
                  <a:cubicBezTo>
                    <a:pt x="8057" y="223"/>
                    <a:pt x="7737" y="252"/>
                    <a:pt x="7419" y="252"/>
                  </a:cubicBezTo>
                  <a:cubicBezTo>
                    <a:pt x="7415" y="252"/>
                    <a:pt x="7413" y="252"/>
                    <a:pt x="7409" y="252"/>
                  </a:cubicBezTo>
                  <a:cubicBezTo>
                    <a:pt x="7182" y="249"/>
                    <a:pt x="6956" y="234"/>
                    <a:pt x="6731" y="206"/>
                  </a:cubicBezTo>
                  <a:cubicBezTo>
                    <a:pt x="6551" y="184"/>
                    <a:pt x="6370" y="167"/>
                    <a:pt x="6188" y="162"/>
                  </a:cubicBezTo>
                  <a:cubicBezTo>
                    <a:pt x="6178" y="162"/>
                    <a:pt x="6168" y="162"/>
                    <a:pt x="6157" y="162"/>
                  </a:cubicBezTo>
                  <a:cubicBezTo>
                    <a:pt x="5989" y="160"/>
                    <a:pt x="5819" y="168"/>
                    <a:pt x="5651" y="166"/>
                  </a:cubicBezTo>
                  <a:cubicBezTo>
                    <a:pt x="5358" y="164"/>
                    <a:pt x="5065" y="135"/>
                    <a:pt x="4775" y="97"/>
                  </a:cubicBezTo>
                  <a:cubicBezTo>
                    <a:pt x="4379" y="46"/>
                    <a:pt x="3992" y="24"/>
                    <a:pt x="3595" y="49"/>
                  </a:cubicBezTo>
                  <a:cubicBezTo>
                    <a:pt x="3273" y="68"/>
                    <a:pt x="2952" y="113"/>
                    <a:pt x="2639" y="187"/>
                  </a:cubicBezTo>
                  <a:cubicBezTo>
                    <a:pt x="2573" y="202"/>
                    <a:pt x="2507" y="219"/>
                    <a:pt x="2442" y="237"/>
                  </a:cubicBezTo>
                  <a:cubicBezTo>
                    <a:pt x="2372" y="256"/>
                    <a:pt x="2302" y="276"/>
                    <a:pt x="2232" y="297"/>
                  </a:cubicBezTo>
                  <a:cubicBezTo>
                    <a:pt x="1896" y="397"/>
                    <a:pt x="1567" y="519"/>
                    <a:pt x="1232" y="622"/>
                  </a:cubicBezTo>
                  <a:cubicBezTo>
                    <a:pt x="833" y="744"/>
                    <a:pt x="418" y="818"/>
                    <a:pt x="0" y="830"/>
                  </a:cubicBezTo>
                  <a:cubicBezTo>
                    <a:pt x="0" y="829"/>
                    <a:pt x="0" y="829"/>
                    <a:pt x="0" y="828"/>
                  </a:cubicBezTo>
                  <a:cubicBezTo>
                    <a:pt x="420" y="816"/>
                    <a:pt x="838" y="742"/>
                    <a:pt x="1239" y="618"/>
                  </a:cubicBezTo>
                  <a:cubicBezTo>
                    <a:pt x="1576" y="514"/>
                    <a:pt x="1906" y="391"/>
                    <a:pt x="2242" y="290"/>
                  </a:cubicBezTo>
                  <a:cubicBezTo>
                    <a:pt x="2312" y="270"/>
                    <a:pt x="2382" y="249"/>
                    <a:pt x="2453" y="230"/>
                  </a:cubicBezTo>
                  <a:cubicBezTo>
                    <a:pt x="2518" y="213"/>
                    <a:pt x="2583" y="196"/>
                    <a:pt x="2649" y="180"/>
                  </a:cubicBezTo>
                  <a:cubicBezTo>
                    <a:pt x="3347" y="15"/>
                    <a:pt x="4066" y="0"/>
                    <a:pt x="4775" y="93"/>
                  </a:cubicBezTo>
                  <a:cubicBezTo>
                    <a:pt x="5061" y="130"/>
                    <a:pt x="5348" y="158"/>
                    <a:pt x="5635" y="160"/>
                  </a:cubicBezTo>
                  <a:cubicBezTo>
                    <a:pt x="5803" y="162"/>
                    <a:pt x="5971" y="153"/>
                    <a:pt x="6139" y="155"/>
                  </a:cubicBezTo>
                  <a:cubicBezTo>
                    <a:pt x="6149" y="155"/>
                    <a:pt x="6160" y="155"/>
                    <a:pt x="6170" y="155"/>
                  </a:cubicBezTo>
                  <a:cubicBezTo>
                    <a:pt x="6351" y="159"/>
                    <a:pt x="6532" y="176"/>
                    <a:pt x="6713" y="199"/>
                  </a:cubicBezTo>
                  <a:cubicBezTo>
                    <a:pt x="6937" y="227"/>
                    <a:pt x="7164" y="243"/>
                    <a:pt x="7391" y="246"/>
                  </a:cubicBezTo>
                  <a:cubicBezTo>
                    <a:pt x="7395" y="246"/>
                    <a:pt x="7397" y="246"/>
                    <a:pt x="7401" y="246"/>
                  </a:cubicBezTo>
                  <a:cubicBezTo>
                    <a:pt x="7723" y="247"/>
                    <a:pt x="8047" y="218"/>
                    <a:pt x="8367" y="238"/>
                  </a:cubicBezTo>
                  <a:cubicBezTo>
                    <a:pt x="8505" y="247"/>
                    <a:pt x="8645" y="265"/>
                    <a:pt x="8781" y="294"/>
                  </a:cubicBezTo>
                  <a:cubicBezTo>
                    <a:pt x="9038" y="350"/>
                    <a:pt x="9288" y="448"/>
                    <a:pt x="9541" y="527"/>
                  </a:cubicBezTo>
                  <a:cubicBezTo>
                    <a:pt x="9543" y="527"/>
                    <a:pt x="9545" y="528"/>
                    <a:pt x="9547" y="529"/>
                  </a:cubicBezTo>
                  <a:cubicBezTo>
                    <a:pt x="9771" y="597"/>
                    <a:pt x="9998" y="663"/>
                    <a:pt x="10228" y="695"/>
                  </a:cubicBezTo>
                  <a:cubicBezTo>
                    <a:pt x="10381" y="716"/>
                    <a:pt x="10535" y="711"/>
                    <a:pt x="10690" y="711"/>
                  </a:cubicBezTo>
                  <a:cubicBezTo>
                    <a:pt x="11068" y="710"/>
                    <a:pt x="11445" y="727"/>
                    <a:pt x="11821" y="767"/>
                  </a:cubicBezTo>
                  <a:cubicBezTo>
                    <a:pt x="11828" y="768"/>
                    <a:pt x="11831" y="768"/>
                    <a:pt x="11838" y="769"/>
                  </a:cubicBezTo>
                  <a:cubicBezTo>
                    <a:pt x="12101" y="800"/>
                    <a:pt x="12360" y="832"/>
                    <a:pt x="12625" y="829"/>
                  </a:cubicBezTo>
                  <a:cubicBezTo>
                    <a:pt x="12927" y="825"/>
                    <a:pt x="13229" y="763"/>
                    <a:pt x="13527" y="716"/>
                  </a:cubicBezTo>
                  <a:cubicBezTo>
                    <a:pt x="13548" y="713"/>
                    <a:pt x="13568" y="710"/>
                    <a:pt x="13588" y="707"/>
                  </a:cubicBezTo>
                  <a:cubicBezTo>
                    <a:pt x="14282" y="601"/>
                    <a:pt x="14970" y="539"/>
                    <a:pt x="15668" y="617"/>
                  </a:cubicBezTo>
                  <a:cubicBezTo>
                    <a:pt x="15806" y="632"/>
                    <a:pt x="15946" y="652"/>
                    <a:pt x="16083" y="676"/>
                  </a:cubicBezTo>
                  <a:cubicBezTo>
                    <a:pt x="16146" y="687"/>
                    <a:pt x="16209" y="698"/>
                    <a:pt x="16271" y="710"/>
                  </a:cubicBezTo>
                  <a:cubicBezTo>
                    <a:pt x="16986" y="847"/>
                    <a:pt x="17689" y="1055"/>
                    <a:pt x="18422" y="1072"/>
                  </a:cubicBezTo>
                  <a:cubicBezTo>
                    <a:pt x="18423" y="1072"/>
                    <a:pt x="18423" y="1073"/>
                    <a:pt x="18424" y="10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3" y="3100"/>
              <a:ext cx="5752" cy="350"/>
            </a:xfrm>
            <a:custGeom>
              <a:avLst/>
              <a:gdLst>
                <a:gd name="T0" fmla="*/ 18424 w 18424"/>
                <a:gd name="T1" fmla="*/ 1122 h 1122"/>
                <a:gd name="T2" fmla="*/ 16303 w 18424"/>
                <a:gd name="T3" fmla="*/ 715 h 1122"/>
                <a:gd name="T4" fmla="*/ 16094 w 18424"/>
                <a:gd name="T5" fmla="*/ 669 h 1122"/>
                <a:gd name="T6" fmla="*/ 15672 w 18424"/>
                <a:gd name="T7" fmla="*/ 595 h 1122"/>
                <a:gd name="T8" fmla="*/ 14693 w 18424"/>
                <a:gd name="T9" fmla="*/ 545 h 1122"/>
                <a:gd name="T10" fmla="*/ 13561 w 18424"/>
                <a:gd name="T11" fmla="*/ 686 h 1122"/>
                <a:gd name="T12" fmla="*/ 13507 w 18424"/>
                <a:gd name="T13" fmla="*/ 696 h 1122"/>
                <a:gd name="T14" fmla="*/ 12558 w 18424"/>
                <a:gd name="T15" fmla="*/ 843 h 1122"/>
                <a:gd name="T16" fmla="*/ 11753 w 18424"/>
                <a:gd name="T17" fmla="*/ 814 h 1122"/>
                <a:gd name="T18" fmla="*/ 11730 w 18424"/>
                <a:gd name="T19" fmla="*/ 813 h 1122"/>
                <a:gd name="T20" fmla="*/ 10618 w 18424"/>
                <a:gd name="T21" fmla="*/ 778 h 1122"/>
                <a:gd name="T22" fmla="*/ 10189 w 18424"/>
                <a:gd name="T23" fmla="*/ 701 h 1122"/>
                <a:gd name="T24" fmla="*/ 9530 w 18424"/>
                <a:gd name="T25" fmla="*/ 458 h 1122"/>
                <a:gd name="T26" fmla="*/ 9518 w 18424"/>
                <a:gd name="T27" fmla="*/ 453 h 1122"/>
                <a:gd name="T28" fmla="*/ 8784 w 18424"/>
                <a:gd name="T29" fmla="*/ 199 h 1122"/>
                <a:gd name="T30" fmla="*/ 8379 w 18424"/>
                <a:gd name="T31" fmla="*/ 163 h 1122"/>
                <a:gd name="T32" fmla="*/ 7370 w 18424"/>
                <a:gd name="T33" fmla="*/ 238 h 1122"/>
                <a:gd name="T34" fmla="*/ 7358 w 18424"/>
                <a:gd name="T35" fmla="*/ 239 h 1122"/>
                <a:gd name="T36" fmla="*/ 6627 w 18424"/>
                <a:gd name="T37" fmla="*/ 213 h 1122"/>
                <a:gd name="T38" fmla="*/ 6029 w 18424"/>
                <a:gd name="T39" fmla="*/ 133 h 1122"/>
                <a:gd name="T40" fmla="*/ 5992 w 18424"/>
                <a:gd name="T41" fmla="*/ 130 h 1122"/>
                <a:gd name="T42" fmla="*/ 5448 w 18424"/>
                <a:gd name="T43" fmla="*/ 111 h 1122"/>
                <a:gd name="T44" fmla="*/ 4548 w 18424"/>
                <a:gd name="T45" fmla="*/ 42 h 1122"/>
                <a:gd name="T46" fmla="*/ 3433 w 18424"/>
                <a:gd name="T47" fmla="*/ 62 h 1122"/>
                <a:gd name="T48" fmla="*/ 2538 w 18424"/>
                <a:gd name="T49" fmla="*/ 242 h 1122"/>
                <a:gd name="T50" fmla="*/ 2343 w 18424"/>
                <a:gd name="T51" fmla="*/ 301 h 1122"/>
                <a:gd name="T52" fmla="*/ 2133 w 18424"/>
                <a:gd name="T53" fmla="*/ 371 h 1122"/>
                <a:gd name="T54" fmla="*/ 0 w 18424"/>
                <a:gd name="T55" fmla="*/ 854 h 1122"/>
                <a:gd name="T56" fmla="*/ 1 w 18424"/>
                <a:gd name="T57" fmla="*/ 852 h 1122"/>
                <a:gd name="T58" fmla="*/ 2144 w 18424"/>
                <a:gd name="T59" fmla="*/ 364 h 1122"/>
                <a:gd name="T60" fmla="*/ 2354 w 18424"/>
                <a:gd name="T61" fmla="*/ 294 h 1122"/>
                <a:gd name="T62" fmla="*/ 2549 w 18424"/>
                <a:gd name="T63" fmla="*/ 235 h 1122"/>
                <a:gd name="T64" fmla="*/ 3442 w 18424"/>
                <a:gd name="T65" fmla="*/ 57 h 1122"/>
                <a:gd name="T66" fmla="*/ 4549 w 18424"/>
                <a:gd name="T67" fmla="*/ 38 h 1122"/>
                <a:gd name="T68" fmla="*/ 5432 w 18424"/>
                <a:gd name="T69" fmla="*/ 106 h 1122"/>
                <a:gd name="T70" fmla="*/ 5974 w 18424"/>
                <a:gd name="T71" fmla="*/ 123 h 1122"/>
                <a:gd name="T72" fmla="*/ 6011 w 18424"/>
                <a:gd name="T73" fmla="*/ 126 h 1122"/>
                <a:gd name="T74" fmla="*/ 6609 w 18424"/>
                <a:gd name="T75" fmla="*/ 206 h 1122"/>
                <a:gd name="T76" fmla="*/ 7341 w 18424"/>
                <a:gd name="T77" fmla="*/ 234 h 1122"/>
                <a:gd name="T78" fmla="*/ 7352 w 18424"/>
                <a:gd name="T79" fmla="*/ 233 h 1122"/>
                <a:gd name="T80" fmla="*/ 8374 w 18424"/>
                <a:gd name="T81" fmla="*/ 159 h 1122"/>
                <a:gd name="T82" fmla="*/ 8793 w 18424"/>
                <a:gd name="T83" fmla="*/ 195 h 1122"/>
                <a:gd name="T84" fmla="*/ 9535 w 18424"/>
                <a:gd name="T85" fmla="*/ 449 h 1122"/>
                <a:gd name="T86" fmla="*/ 9547 w 18424"/>
                <a:gd name="T87" fmla="*/ 455 h 1122"/>
                <a:gd name="T88" fmla="*/ 10208 w 18424"/>
                <a:gd name="T89" fmla="*/ 697 h 1122"/>
                <a:gd name="T90" fmla="*/ 10637 w 18424"/>
                <a:gd name="T91" fmla="*/ 773 h 1122"/>
                <a:gd name="T92" fmla="*/ 11749 w 18424"/>
                <a:gd name="T93" fmla="*/ 807 h 1122"/>
                <a:gd name="T94" fmla="*/ 11771 w 18424"/>
                <a:gd name="T95" fmla="*/ 809 h 1122"/>
                <a:gd name="T96" fmla="*/ 12568 w 18424"/>
                <a:gd name="T97" fmla="*/ 838 h 1122"/>
                <a:gd name="T98" fmla="*/ 13503 w 18424"/>
                <a:gd name="T99" fmla="*/ 692 h 1122"/>
                <a:gd name="T100" fmla="*/ 13557 w 18424"/>
                <a:gd name="T101" fmla="*/ 683 h 1122"/>
                <a:gd name="T102" fmla="*/ 14688 w 18424"/>
                <a:gd name="T103" fmla="*/ 540 h 1122"/>
                <a:gd name="T104" fmla="*/ 15666 w 18424"/>
                <a:gd name="T105" fmla="*/ 590 h 1122"/>
                <a:gd name="T106" fmla="*/ 16088 w 18424"/>
                <a:gd name="T107" fmla="*/ 664 h 1122"/>
                <a:gd name="T108" fmla="*/ 16297 w 18424"/>
                <a:gd name="T109" fmla="*/ 710 h 1122"/>
                <a:gd name="T110" fmla="*/ 18423 w 18424"/>
                <a:gd name="T111" fmla="*/ 1120 h 1122"/>
                <a:gd name="T112" fmla="*/ 18424 w 18424"/>
                <a:gd name="T113" fmla="*/ 112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424" h="1122">
                  <a:moveTo>
                    <a:pt x="18424" y="1122"/>
                  </a:moveTo>
                  <a:cubicBezTo>
                    <a:pt x="17695" y="1105"/>
                    <a:pt x="17006" y="877"/>
                    <a:pt x="16303" y="715"/>
                  </a:cubicBezTo>
                  <a:cubicBezTo>
                    <a:pt x="16234" y="699"/>
                    <a:pt x="16164" y="683"/>
                    <a:pt x="16094" y="669"/>
                  </a:cubicBezTo>
                  <a:cubicBezTo>
                    <a:pt x="15955" y="640"/>
                    <a:pt x="15813" y="615"/>
                    <a:pt x="15672" y="595"/>
                  </a:cubicBezTo>
                  <a:cubicBezTo>
                    <a:pt x="15349" y="550"/>
                    <a:pt x="15021" y="534"/>
                    <a:pt x="14693" y="545"/>
                  </a:cubicBezTo>
                  <a:cubicBezTo>
                    <a:pt x="14311" y="558"/>
                    <a:pt x="13936" y="620"/>
                    <a:pt x="13561" y="686"/>
                  </a:cubicBezTo>
                  <a:cubicBezTo>
                    <a:pt x="13543" y="689"/>
                    <a:pt x="13526" y="693"/>
                    <a:pt x="13507" y="696"/>
                  </a:cubicBezTo>
                  <a:cubicBezTo>
                    <a:pt x="13194" y="753"/>
                    <a:pt x="12877" y="826"/>
                    <a:pt x="12558" y="843"/>
                  </a:cubicBezTo>
                  <a:cubicBezTo>
                    <a:pt x="12288" y="857"/>
                    <a:pt x="12022" y="837"/>
                    <a:pt x="11753" y="814"/>
                  </a:cubicBezTo>
                  <a:cubicBezTo>
                    <a:pt x="11744" y="814"/>
                    <a:pt x="11739" y="813"/>
                    <a:pt x="11730" y="813"/>
                  </a:cubicBezTo>
                  <a:cubicBezTo>
                    <a:pt x="11360" y="786"/>
                    <a:pt x="10983" y="787"/>
                    <a:pt x="10618" y="778"/>
                  </a:cubicBezTo>
                  <a:cubicBezTo>
                    <a:pt x="10475" y="775"/>
                    <a:pt x="10328" y="739"/>
                    <a:pt x="10189" y="701"/>
                  </a:cubicBezTo>
                  <a:cubicBezTo>
                    <a:pt x="9963" y="641"/>
                    <a:pt x="9746" y="547"/>
                    <a:pt x="9530" y="458"/>
                  </a:cubicBezTo>
                  <a:cubicBezTo>
                    <a:pt x="9525" y="456"/>
                    <a:pt x="9523" y="455"/>
                    <a:pt x="9518" y="453"/>
                  </a:cubicBezTo>
                  <a:cubicBezTo>
                    <a:pt x="9277" y="352"/>
                    <a:pt x="9039" y="246"/>
                    <a:pt x="8784" y="199"/>
                  </a:cubicBezTo>
                  <a:cubicBezTo>
                    <a:pt x="8652" y="174"/>
                    <a:pt x="8515" y="163"/>
                    <a:pt x="8379" y="163"/>
                  </a:cubicBezTo>
                  <a:cubicBezTo>
                    <a:pt x="8044" y="162"/>
                    <a:pt x="7707" y="220"/>
                    <a:pt x="7370" y="238"/>
                  </a:cubicBezTo>
                  <a:cubicBezTo>
                    <a:pt x="7365" y="238"/>
                    <a:pt x="7363" y="239"/>
                    <a:pt x="7358" y="239"/>
                  </a:cubicBezTo>
                  <a:cubicBezTo>
                    <a:pt x="7113" y="249"/>
                    <a:pt x="6870" y="241"/>
                    <a:pt x="6627" y="213"/>
                  </a:cubicBezTo>
                  <a:cubicBezTo>
                    <a:pt x="6428" y="190"/>
                    <a:pt x="6229" y="150"/>
                    <a:pt x="6029" y="133"/>
                  </a:cubicBezTo>
                  <a:cubicBezTo>
                    <a:pt x="6017" y="132"/>
                    <a:pt x="6004" y="131"/>
                    <a:pt x="5992" y="130"/>
                  </a:cubicBezTo>
                  <a:cubicBezTo>
                    <a:pt x="5811" y="118"/>
                    <a:pt x="5629" y="118"/>
                    <a:pt x="5448" y="111"/>
                  </a:cubicBezTo>
                  <a:cubicBezTo>
                    <a:pt x="5147" y="101"/>
                    <a:pt x="4847" y="73"/>
                    <a:pt x="4548" y="42"/>
                  </a:cubicBezTo>
                  <a:cubicBezTo>
                    <a:pt x="4176" y="4"/>
                    <a:pt x="3802" y="18"/>
                    <a:pt x="3433" y="62"/>
                  </a:cubicBezTo>
                  <a:cubicBezTo>
                    <a:pt x="3131" y="98"/>
                    <a:pt x="2830" y="158"/>
                    <a:pt x="2538" y="242"/>
                  </a:cubicBezTo>
                  <a:cubicBezTo>
                    <a:pt x="2473" y="260"/>
                    <a:pt x="2408" y="280"/>
                    <a:pt x="2343" y="301"/>
                  </a:cubicBezTo>
                  <a:cubicBezTo>
                    <a:pt x="2273" y="323"/>
                    <a:pt x="2203" y="347"/>
                    <a:pt x="2133" y="371"/>
                  </a:cubicBezTo>
                  <a:cubicBezTo>
                    <a:pt x="1436" y="609"/>
                    <a:pt x="743" y="821"/>
                    <a:pt x="0" y="854"/>
                  </a:cubicBezTo>
                  <a:cubicBezTo>
                    <a:pt x="1" y="853"/>
                    <a:pt x="1" y="853"/>
                    <a:pt x="1" y="852"/>
                  </a:cubicBezTo>
                  <a:cubicBezTo>
                    <a:pt x="747" y="818"/>
                    <a:pt x="1443" y="604"/>
                    <a:pt x="2144" y="364"/>
                  </a:cubicBezTo>
                  <a:cubicBezTo>
                    <a:pt x="2214" y="340"/>
                    <a:pt x="2284" y="317"/>
                    <a:pt x="2354" y="294"/>
                  </a:cubicBezTo>
                  <a:cubicBezTo>
                    <a:pt x="2419" y="274"/>
                    <a:pt x="2484" y="254"/>
                    <a:pt x="2549" y="235"/>
                  </a:cubicBezTo>
                  <a:cubicBezTo>
                    <a:pt x="2841" y="152"/>
                    <a:pt x="3141" y="92"/>
                    <a:pt x="3442" y="57"/>
                  </a:cubicBezTo>
                  <a:cubicBezTo>
                    <a:pt x="3809" y="14"/>
                    <a:pt x="4180" y="0"/>
                    <a:pt x="4549" y="38"/>
                  </a:cubicBezTo>
                  <a:cubicBezTo>
                    <a:pt x="4843" y="69"/>
                    <a:pt x="5138" y="95"/>
                    <a:pt x="5432" y="106"/>
                  </a:cubicBezTo>
                  <a:cubicBezTo>
                    <a:pt x="5612" y="112"/>
                    <a:pt x="5794" y="111"/>
                    <a:pt x="5974" y="123"/>
                  </a:cubicBezTo>
                  <a:cubicBezTo>
                    <a:pt x="5986" y="124"/>
                    <a:pt x="5999" y="125"/>
                    <a:pt x="6011" y="126"/>
                  </a:cubicBezTo>
                  <a:cubicBezTo>
                    <a:pt x="6211" y="143"/>
                    <a:pt x="6410" y="183"/>
                    <a:pt x="6609" y="206"/>
                  </a:cubicBezTo>
                  <a:cubicBezTo>
                    <a:pt x="6852" y="235"/>
                    <a:pt x="7096" y="244"/>
                    <a:pt x="7341" y="234"/>
                  </a:cubicBezTo>
                  <a:cubicBezTo>
                    <a:pt x="7345" y="234"/>
                    <a:pt x="7348" y="234"/>
                    <a:pt x="7352" y="233"/>
                  </a:cubicBezTo>
                  <a:cubicBezTo>
                    <a:pt x="7694" y="216"/>
                    <a:pt x="8035" y="157"/>
                    <a:pt x="8374" y="159"/>
                  </a:cubicBezTo>
                  <a:cubicBezTo>
                    <a:pt x="8514" y="159"/>
                    <a:pt x="8656" y="170"/>
                    <a:pt x="8793" y="195"/>
                  </a:cubicBezTo>
                  <a:cubicBezTo>
                    <a:pt x="9050" y="243"/>
                    <a:pt x="9292" y="348"/>
                    <a:pt x="9535" y="449"/>
                  </a:cubicBezTo>
                  <a:cubicBezTo>
                    <a:pt x="9540" y="451"/>
                    <a:pt x="9542" y="453"/>
                    <a:pt x="9547" y="455"/>
                  </a:cubicBezTo>
                  <a:cubicBezTo>
                    <a:pt x="9764" y="544"/>
                    <a:pt x="9982" y="637"/>
                    <a:pt x="10208" y="697"/>
                  </a:cubicBezTo>
                  <a:cubicBezTo>
                    <a:pt x="10347" y="733"/>
                    <a:pt x="10495" y="770"/>
                    <a:pt x="10637" y="773"/>
                  </a:cubicBezTo>
                  <a:cubicBezTo>
                    <a:pt x="11001" y="781"/>
                    <a:pt x="11379" y="780"/>
                    <a:pt x="11749" y="807"/>
                  </a:cubicBezTo>
                  <a:cubicBezTo>
                    <a:pt x="11758" y="808"/>
                    <a:pt x="11762" y="808"/>
                    <a:pt x="11771" y="809"/>
                  </a:cubicBezTo>
                  <a:cubicBezTo>
                    <a:pt x="12038" y="831"/>
                    <a:pt x="12300" y="852"/>
                    <a:pt x="12568" y="838"/>
                  </a:cubicBezTo>
                  <a:cubicBezTo>
                    <a:pt x="12882" y="821"/>
                    <a:pt x="13194" y="749"/>
                    <a:pt x="13503" y="692"/>
                  </a:cubicBezTo>
                  <a:cubicBezTo>
                    <a:pt x="13522" y="689"/>
                    <a:pt x="13539" y="686"/>
                    <a:pt x="13557" y="683"/>
                  </a:cubicBezTo>
                  <a:cubicBezTo>
                    <a:pt x="13932" y="616"/>
                    <a:pt x="14306" y="554"/>
                    <a:pt x="14688" y="540"/>
                  </a:cubicBezTo>
                  <a:cubicBezTo>
                    <a:pt x="15015" y="528"/>
                    <a:pt x="15343" y="545"/>
                    <a:pt x="15666" y="590"/>
                  </a:cubicBezTo>
                  <a:cubicBezTo>
                    <a:pt x="15807" y="609"/>
                    <a:pt x="15948" y="635"/>
                    <a:pt x="16088" y="664"/>
                  </a:cubicBezTo>
                  <a:cubicBezTo>
                    <a:pt x="16157" y="678"/>
                    <a:pt x="16227" y="694"/>
                    <a:pt x="16297" y="710"/>
                  </a:cubicBezTo>
                  <a:cubicBezTo>
                    <a:pt x="17001" y="873"/>
                    <a:pt x="17692" y="1104"/>
                    <a:pt x="18423" y="1120"/>
                  </a:cubicBezTo>
                  <a:cubicBezTo>
                    <a:pt x="18424" y="1121"/>
                    <a:pt x="18424" y="1121"/>
                    <a:pt x="18424" y="1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3" y="3067"/>
              <a:ext cx="5752" cy="361"/>
            </a:xfrm>
            <a:custGeom>
              <a:avLst/>
              <a:gdLst>
                <a:gd name="T0" fmla="*/ 18424 w 18424"/>
                <a:gd name="T1" fmla="*/ 1157 h 1157"/>
                <a:gd name="T2" fmla="*/ 16336 w 18424"/>
                <a:gd name="T3" fmla="*/ 710 h 1157"/>
                <a:gd name="T4" fmla="*/ 16111 w 18424"/>
                <a:gd name="T5" fmla="*/ 651 h 1157"/>
                <a:gd name="T6" fmla="*/ 15687 w 18424"/>
                <a:gd name="T7" fmla="*/ 560 h 1157"/>
                <a:gd name="T8" fmla="*/ 14715 w 18424"/>
                <a:gd name="T9" fmla="*/ 487 h 1157"/>
                <a:gd name="T10" fmla="*/ 13567 w 18424"/>
                <a:gd name="T11" fmla="*/ 639 h 1157"/>
                <a:gd name="T12" fmla="*/ 13533 w 18424"/>
                <a:gd name="T13" fmla="*/ 645 h 1157"/>
                <a:gd name="T14" fmla="*/ 12541 w 18424"/>
                <a:gd name="T15" fmla="*/ 828 h 1157"/>
                <a:gd name="T16" fmla="*/ 11709 w 18424"/>
                <a:gd name="T17" fmla="*/ 838 h 1157"/>
                <a:gd name="T18" fmla="*/ 11687 w 18424"/>
                <a:gd name="T19" fmla="*/ 837 h 1157"/>
                <a:gd name="T20" fmla="*/ 11089 w 18424"/>
                <a:gd name="T21" fmla="*/ 828 h 1157"/>
                <a:gd name="T22" fmla="*/ 10598 w 18424"/>
                <a:gd name="T23" fmla="*/ 798 h 1157"/>
                <a:gd name="T24" fmla="*/ 10179 w 18424"/>
                <a:gd name="T25" fmla="*/ 672 h 1157"/>
                <a:gd name="T26" fmla="*/ 9535 w 18424"/>
                <a:gd name="T27" fmla="*/ 365 h 1157"/>
                <a:gd name="T28" fmla="*/ 9520 w 18424"/>
                <a:gd name="T29" fmla="*/ 358 h 1157"/>
                <a:gd name="T30" fmla="*/ 8793 w 18424"/>
                <a:gd name="T31" fmla="*/ 99 h 1157"/>
                <a:gd name="T32" fmla="*/ 7279 w 18424"/>
                <a:gd name="T33" fmla="*/ 221 h 1157"/>
                <a:gd name="T34" fmla="*/ 7270 w 18424"/>
                <a:gd name="T35" fmla="*/ 222 h 1157"/>
                <a:gd name="T36" fmla="*/ 6466 w 18424"/>
                <a:gd name="T37" fmla="*/ 208 h 1157"/>
                <a:gd name="T38" fmla="*/ 5800 w 18424"/>
                <a:gd name="T39" fmla="*/ 99 h 1157"/>
                <a:gd name="T40" fmla="*/ 5761 w 18424"/>
                <a:gd name="T41" fmla="*/ 92 h 1157"/>
                <a:gd name="T42" fmla="*/ 5161 w 18424"/>
                <a:gd name="T43" fmla="*/ 46 h 1157"/>
                <a:gd name="T44" fmla="*/ 4227 w 18424"/>
                <a:gd name="T45" fmla="*/ 12 h 1157"/>
                <a:gd name="T46" fmla="*/ 3204 w 18424"/>
                <a:gd name="T47" fmla="*/ 118 h 1157"/>
                <a:gd name="T48" fmla="*/ 2250 w 18424"/>
                <a:gd name="T49" fmla="*/ 384 h 1157"/>
                <a:gd name="T50" fmla="*/ 2200 w 18424"/>
                <a:gd name="T51" fmla="*/ 402 h 1157"/>
                <a:gd name="T52" fmla="*/ 1991 w 18424"/>
                <a:gd name="T53" fmla="*/ 473 h 1157"/>
                <a:gd name="T54" fmla="*/ 1117 w 18424"/>
                <a:gd name="T55" fmla="*/ 712 h 1157"/>
                <a:gd name="T56" fmla="*/ 0 w 18424"/>
                <a:gd name="T57" fmla="*/ 850 h 1157"/>
                <a:gd name="T58" fmla="*/ 0 w 18424"/>
                <a:gd name="T59" fmla="*/ 847 h 1157"/>
                <a:gd name="T60" fmla="*/ 1127 w 18424"/>
                <a:gd name="T61" fmla="*/ 707 h 1157"/>
                <a:gd name="T62" fmla="*/ 2002 w 18424"/>
                <a:gd name="T63" fmla="*/ 467 h 1157"/>
                <a:gd name="T64" fmla="*/ 2211 w 18424"/>
                <a:gd name="T65" fmla="*/ 395 h 1157"/>
                <a:gd name="T66" fmla="*/ 2262 w 18424"/>
                <a:gd name="T67" fmla="*/ 378 h 1157"/>
                <a:gd name="T68" fmla="*/ 3214 w 18424"/>
                <a:gd name="T69" fmla="*/ 112 h 1157"/>
                <a:gd name="T70" fmla="*/ 4229 w 18424"/>
                <a:gd name="T71" fmla="*/ 8 h 1157"/>
                <a:gd name="T72" fmla="*/ 5146 w 18424"/>
                <a:gd name="T73" fmla="*/ 41 h 1157"/>
                <a:gd name="T74" fmla="*/ 5744 w 18424"/>
                <a:gd name="T75" fmla="*/ 86 h 1157"/>
                <a:gd name="T76" fmla="*/ 5783 w 18424"/>
                <a:gd name="T77" fmla="*/ 93 h 1157"/>
                <a:gd name="T78" fmla="*/ 6448 w 18424"/>
                <a:gd name="T79" fmla="*/ 202 h 1157"/>
                <a:gd name="T80" fmla="*/ 7253 w 18424"/>
                <a:gd name="T81" fmla="*/ 218 h 1157"/>
                <a:gd name="T82" fmla="*/ 7262 w 18424"/>
                <a:gd name="T83" fmla="*/ 217 h 1157"/>
                <a:gd name="T84" fmla="*/ 8802 w 18424"/>
                <a:gd name="T85" fmla="*/ 95 h 1157"/>
                <a:gd name="T86" fmla="*/ 9537 w 18424"/>
                <a:gd name="T87" fmla="*/ 355 h 1157"/>
                <a:gd name="T88" fmla="*/ 9552 w 18424"/>
                <a:gd name="T89" fmla="*/ 362 h 1157"/>
                <a:gd name="T90" fmla="*/ 10198 w 18424"/>
                <a:gd name="T91" fmla="*/ 668 h 1157"/>
                <a:gd name="T92" fmla="*/ 10618 w 18424"/>
                <a:gd name="T93" fmla="*/ 793 h 1157"/>
                <a:gd name="T94" fmla="*/ 11109 w 18424"/>
                <a:gd name="T95" fmla="*/ 822 h 1157"/>
                <a:gd name="T96" fmla="*/ 11706 w 18424"/>
                <a:gd name="T97" fmla="*/ 832 h 1157"/>
                <a:gd name="T98" fmla="*/ 11728 w 18424"/>
                <a:gd name="T99" fmla="*/ 832 h 1157"/>
                <a:gd name="T100" fmla="*/ 12550 w 18424"/>
                <a:gd name="T101" fmla="*/ 823 h 1157"/>
                <a:gd name="T102" fmla="*/ 13529 w 18424"/>
                <a:gd name="T103" fmla="*/ 642 h 1157"/>
                <a:gd name="T104" fmla="*/ 13562 w 18424"/>
                <a:gd name="T105" fmla="*/ 635 h 1157"/>
                <a:gd name="T106" fmla="*/ 14709 w 18424"/>
                <a:gd name="T107" fmla="*/ 482 h 1157"/>
                <a:gd name="T108" fmla="*/ 15681 w 18424"/>
                <a:gd name="T109" fmla="*/ 555 h 1157"/>
                <a:gd name="T110" fmla="*/ 16105 w 18424"/>
                <a:gd name="T111" fmla="*/ 646 h 1157"/>
                <a:gd name="T112" fmla="*/ 16329 w 18424"/>
                <a:gd name="T113" fmla="*/ 705 h 1157"/>
                <a:gd name="T114" fmla="*/ 18423 w 18424"/>
                <a:gd name="T115" fmla="*/ 1155 h 1157"/>
                <a:gd name="T116" fmla="*/ 18424 w 18424"/>
                <a:gd name="T117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24" h="1157">
                  <a:moveTo>
                    <a:pt x="18424" y="1157"/>
                  </a:moveTo>
                  <a:cubicBezTo>
                    <a:pt x="17698" y="1145"/>
                    <a:pt x="17026" y="901"/>
                    <a:pt x="16336" y="710"/>
                  </a:cubicBezTo>
                  <a:cubicBezTo>
                    <a:pt x="16261" y="690"/>
                    <a:pt x="16186" y="670"/>
                    <a:pt x="16111" y="651"/>
                  </a:cubicBezTo>
                  <a:cubicBezTo>
                    <a:pt x="15971" y="616"/>
                    <a:pt x="15829" y="585"/>
                    <a:pt x="15687" y="560"/>
                  </a:cubicBezTo>
                  <a:cubicBezTo>
                    <a:pt x="15368" y="504"/>
                    <a:pt x="15041" y="480"/>
                    <a:pt x="14715" y="487"/>
                  </a:cubicBezTo>
                  <a:cubicBezTo>
                    <a:pt x="14326" y="495"/>
                    <a:pt x="13947" y="564"/>
                    <a:pt x="13567" y="639"/>
                  </a:cubicBezTo>
                  <a:cubicBezTo>
                    <a:pt x="13553" y="641"/>
                    <a:pt x="13546" y="643"/>
                    <a:pt x="13533" y="645"/>
                  </a:cubicBezTo>
                  <a:cubicBezTo>
                    <a:pt x="13204" y="711"/>
                    <a:pt x="12874" y="795"/>
                    <a:pt x="12541" y="828"/>
                  </a:cubicBezTo>
                  <a:cubicBezTo>
                    <a:pt x="12263" y="856"/>
                    <a:pt x="11988" y="850"/>
                    <a:pt x="11709" y="838"/>
                  </a:cubicBezTo>
                  <a:cubicBezTo>
                    <a:pt x="11700" y="838"/>
                    <a:pt x="11696" y="838"/>
                    <a:pt x="11687" y="837"/>
                  </a:cubicBezTo>
                  <a:cubicBezTo>
                    <a:pt x="11488" y="831"/>
                    <a:pt x="11289" y="828"/>
                    <a:pt x="11089" y="828"/>
                  </a:cubicBezTo>
                  <a:cubicBezTo>
                    <a:pt x="10923" y="828"/>
                    <a:pt x="10761" y="832"/>
                    <a:pt x="10598" y="798"/>
                  </a:cubicBezTo>
                  <a:cubicBezTo>
                    <a:pt x="10455" y="769"/>
                    <a:pt x="10315" y="724"/>
                    <a:pt x="10179" y="672"/>
                  </a:cubicBezTo>
                  <a:cubicBezTo>
                    <a:pt x="9958" y="587"/>
                    <a:pt x="9747" y="471"/>
                    <a:pt x="9535" y="365"/>
                  </a:cubicBezTo>
                  <a:cubicBezTo>
                    <a:pt x="9529" y="362"/>
                    <a:pt x="9526" y="361"/>
                    <a:pt x="9520" y="358"/>
                  </a:cubicBezTo>
                  <a:cubicBezTo>
                    <a:pt x="9285" y="240"/>
                    <a:pt x="9052" y="135"/>
                    <a:pt x="8793" y="99"/>
                  </a:cubicBezTo>
                  <a:cubicBezTo>
                    <a:pt x="8290" y="29"/>
                    <a:pt x="7785" y="176"/>
                    <a:pt x="7279" y="221"/>
                  </a:cubicBezTo>
                  <a:cubicBezTo>
                    <a:pt x="7275" y="222"/>
                    <a:pt x="7274" y="222"/>
                    <a:pt x="7270" y="222"/>
                  </a:cubicBezTo>
                  <a:cubicBezTo>
                    <a:pt x="7002" y="243"/>
                    <a:pt x="6733" y="240"/>
                    <a:pt x="6466" y="208"/>
                  </a:cubicBezTo>
                  <a:cubicBezTo>
                    <a:pt x="6243" y="181"/>
                    <a:pt x="6022" y="139"/>
                    <a:pt x="5800" y="99"/>
                  </a:cubicBezTo>
                  <a:cubicBezTo>
                    <a:pt x="5788" y="97"/>
                    <a:pt x="5774" y="95"/>
                    <a:pt x="5761" y="92"/>
                  </a:cubicBezTo>
                  <a:cubicBezTo>
                    <a:pt x="5563" y="58"/>
                    <a:pt x="5361" y="54"/>
                    <a:pt x="5161" y="46"/>
                  </a:cubicBezTo>
                  <a:cubicBezTo>
                    <a:pt x="4851" y="33"/>
                    <a:pt x="4536" y="4"/>
                    <a:pt x="4227" y="12"/>
                  </a:cubicBezTo>
                  <a:cubicBezTo>
                    <a:pt x="3885" y="20"/>
                    <a:pt x="3541" y="52"/>
                    <a:pt x="3204" y="118"/>
                  </a:cubicBezTo>
                  <a:cubicBezTo>
                    <a:pt x="2879" y="181"/>
                    <a:pt x="2563" y="275"/>
                    <a:pt x="2250" y="384"/>
                  </a:cubicBezTo>
                  <a:cubicBezTo>
                    <a:pt x="2230" y="391"/>
                    <a:pt x="2220" y="395"/>
                    <a:pt x="2200" y="402"/>
                  </a:cubicBezTo>
                  <a:cubicBezTo>
                    <a:pt x="2130" y="426"/>
                    <a:pt x="2061" y="450"/>
                    <a:pt x="1991" y="473"/>
                  </a:cubicBezTo>
                  <a:cubicBezTo>
                    <a:pt x="1704" y="569"/>
                    <a:pt x="1412" y="652"/>
                    <a:pt x="1117" y="712"/>
                  </a:cubicBezTo>
                  <a:cubicBezTo>
                    <a:pt x="750" y="788"/>
                    <a:pt x="375" y="833"/>
                    <a:pt x="0" y="850"/>
                  </a:cubicBezTo>
                  <a:cubicBezTo>
                    <a:pt x="0" y="849"/>
                    <a:pt x="0" y="848"/>
                    <a:pt x="0" y="847"/>
                  </a:cubicBezTo>
                  <a:cubicBezTo>
                    <a:pt x="379" y="830"/>
                    <a:pt x="757" y="784"/>
                    <a:pt x="1127" y="707"/>
                  </a:cubicBezTo>
                  <a:cubicBezTo>
                    <a:pt x="1423" y="646"/>
                    <a:pt x="1715" y="563"/>
                    <a:pt x="2002" y="467"/>
                  </a:cubicBezTo>
                  <a:cubicBezTo>
                    <a:pt x="2072" y="444"/>
                    <a:pt x="2142" y="420"/>
                    <a:pt x="2211" y="395"/>
                  </a:cubicBezTo>
                  <a:cubicBezTo>
                    <a:pt x="2231" y="388"/>
                    <a:pt x="2242" y="385"/>
                    <a:pt x="2262" y="378"/>
                  </a:cubicBezTo>
                  <a:cubicBezTo>
                    <a:pt x="2574" y="268"/>
                    <a:pt x="2890" y="174"/>
                    <a:pt x="3214" y="112"/>
                  </a:cubicBezTo>
                  <a:cubicBezTo>
                    <a:pt x="3548" y="48"/>
                    <a:pt x="3890" y="17"/>
                    <a:pt x="4229" y="8"/>
                  </a:cubicBezTo>
                  <a:cubicBezTo>
                    <a:pt x="4532" y="0"/>
                    <a:pt x="4842" y="29"/>
                    <a:pt x="5146" y="41"/>
                  </a:cubicBezTo>
                  <a:cubicBezTo>
                    <a:pt x="5346" y="49"/>
                    <a:pt x="5546" y="53"/>
                    <a:pt x="5744" y="86"/>
                  </a:cubicBezTo>
                  <a:cubicBezTo>
                    <a:pt x="5757" y="89"/>
                    <a:pt x="5770" y="91"/>
                    <a:pt x="5783" y="93"/>
                  </a:cubicBezTo>
                  <a:cubicBezTo>
                    <a:pt x="6004" y="132"/>
                    <a:pt x="6226" y="175"/>
                    <a:pt x="6448" y="202"/>
                  </a:cubicBezTo>
                  <a:cubicBezTo>
                    <a:pt x="6715" y="235"/>
                    <a:pt x="6985" y="239"/>
                    <a:pt x="7253" y="218"/>
                  </a:cubicBezTo>
                  <a:cubicBezTo>
                    <a:pt x="7257" y="218"/>
                    <a:pt x="7258" y="218"/>
                    <a:pt x="7262" y="217"/>
                  </a:cubicBezTo>
                  <a:cubicBezTo>
                    <a:pt x="7777" y="173"/>
                    <a:pt x="8289" y="24"/>
                    <a:pt x="8802" y="95"/>
                  </a:cubicBezTo>
                  <a:cubicBezTo>
                    <a:pt x="9064" y="131"/>
                    <a:pt x="9300" y="236"/>
                    <a:pt x="9537" y="355"/>
                  </a:cubicBezTo>
                  <a:cubicBezTo>
                    <a:pt x="9543" y="358"/>
                    <a:pt x="9546" y="359"/>
                    <a:pt x="9552" y="362"/>
                  </a:cubicBezTo>
                  <a:cubicBezTo>
                    <a:pt x="9765" y="468"/>
                    <a:pt x="9976" y="583"/>
                    <a:pt x="10198" y="668"/>
                  </a:cubicBezTo>
                  <a:cubicBezTo>
                    <a:pt x="10334" y="720"/>
                    <a:pt x="10475" y="763"/>
                    <a:pt x="10618" y="793"/>
                  </a:cubicBezTo>
                  <a:cubicBezTo>
                    <a:pt x="10781" y="826"/>
                    <a:pt x="10943" y="822"/>
                    <a:pt x="11109" y="822"/>
                  </a:cubicBezTo>
                  <a:cubicBezTo>
                    <a:pt x="11308" y="822"/>
                    <a:pt x="11507" y="825"/>
                    <a:pt x="11706" y="832"/>
                  </a:cubicBezTo>
                  <a:cubicBezTo>
                    <a:pt x="11715" y="832"/>
                    <a:pt x="11719" y="832"/>
                    <a:pt x="11728" y="832"/>
                  </a:cubicBezTo>
                  <a:cubicBezTo>
                    <a:pt x="12004" y="844"/>
                    <a:pt x="12275" y="851"/>
                    <a:pt x="12550" y="823"/>
                  </a:cubicBezTo>
                  <a:cubicBezTo>
                    <a:pt x="12879" y="790"/>
                    <a:pt x="13204" y="707"/>
                    <a:pt x="13529" y="642"/>
                  </a:cubicBezTo>
                  <a:cubicBezTo>
                    <a:pt x="13542" y="639"/>
                    <a:pt x="13549" y="638"/>
                    <a:pt x="13562" y="635"/>
                  </a:cubicBezTo>
                  <a:cubicBezTo>
                    <a:pt x="13943" y="561"/>
                    <a:pt x="14321" y="491"/>
                    <a:pt x="14709" y="482"/>
                  </a:cubicBezTo>
                  <a:cubicBezTo>
                    <a:pt x="15035" y="475"/>
                    <a:pt x="15361" y="499"/>
                    <a:pt x="15681" y="555"/>
                  </a:cubicBezTo>
                  <a:cubicBezTo>
                    <a:pt x="15822" y="580"/>
                    <a:pt x="15965" y="611"/>
                    <a:pt x="16105" y="646"/>
                  </a:cubicBezTo>
                  <a:cubicBezTo>
                    <a:pt x="16179" y="665"/>
                    <a:pt x="16255" y="685"/>
                    <a:pt x="16329" y="705"/>
                  </a:cubicBezTo>
                  <a:cubicBezTo>
                    <a:pt x="17021" y="897"/>
                    <a:pt x="17695" y="1143"/>
                    <a:pt x="18423" y="1155"/>
                  </a:cubicBezTo>
                  <a:cubicBezTo>
                    <a:pt x="18423" y="1156"/>
                    <a:pt x="18423" y="1157"/>
                    <a:pt x="18424" y="1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4"/>
            <p:cNvSpPr>
              <a:spLocks/>
            </p:cNvSpPr>
            <p:nvPr userDrawn="1"/>
          </p:nvSpPr>
          <p:spPr bwMode="auto">
            <a:xfrm>
              <a:off x="3" y="3016"/>
              <a:ext cx="5752" cy="389"/>
            </a:xfrm>
            <a:custGeom>
              <a:avLst/>
              <a:gdLst>
                <a:gd name="T0" fmla="*/ 18424 w 18424"/>
                <a:gd name="T1" fmla="*/ 1248 h 1248"/>
                <a:gd name="T2" fmla="*/ 16349 w 18424"/>
                <a:gd name="T3" fmla="*/ 767 h 1248"/>
                <a:gd name="T4" fmla="*/ 16137 w 18424"/>
                <a:gd name="T5" fmla="*/ 701 h 1248"/>
                <a:gd name="T6" fmla="*/ 15728 w 18424"/>
                <a:gd name="T7" fmla="*/ 594 h 1248"/>
                <a:gd name="T8" fmla="*/ 14777 w 18424"/>
                <a:gd name="T9" fmla="*/ 486 h 1248"/>
                <a:gd name="T10" fmla="*/ 13633 w 18424"/>
                <a:gd name="T11" fmla="*/ 630 h 1248"/>
                <a:gd name="T12" fmla="*/ 13590 w 18424"/>
                <a:gd name="T13" fmla="*/ 639 h 1248"/>
                <a:gd name="T14" fmla="*/ 12581 w 18424"/>
                <a:gd name="T15" fmla="*/ 848 h 1248"/>
                <a:gd name="T16" fmla="*/ 11721 w 18424"/>
                <a:gd name="T17" fmla="*/ 898 h 1248"/>
                <a:gd name="T18" fmla="*/ 11701 w 18424"/>
                <a:gd name="T19" fmla="*/ 898 h 1248"/>
                <a:gd name="T20" fmla="*/ 10605 w 18424"/>
                <a:gd name="T21" fmla="*/ 852 h 1248"/>
                <a:gd name="T22" fmla="*/ 10180 w 18424"/>
                <a:gd name="T23" fmla="*/ 696 h 1248"/>
                <a:gd name="T24" fmla="*/ 9536 w 18424"/>
                <a:gd name="T25" fmla="*/ 353 h 1248"/>
                <a:gd name="T26" fmla="*/ 9524 w 18424"/>
                <a:gd name="T27" fmla="*/ 347 h 1248"/>
                <a:gd name="T28" fmla="*/ 8798 w 18424"/>
                <a:gd name="T29" fmla="*/ 86 h 1248"/>
                <a:gd name="T30" fmla="*/ 7116 w 18424"/>
                <a:gd name="T31" fmla="*/ 272 h 1248"/>
                <a:gd name="T32" fmla="*/ 6197 w 18424"/>
                <a:gd name="T33" fmla="*/ 249 h 1248"/>
                <a:gd name="T34" fmla="*/ 5430 w 18424"/>
                <a:gd name="T35" fmla="*/ 110 h 1248"/>
                <a:gd name="T36" fmla="*/ 5409 w 18424"/>
                <a:gd name="T37" fmla="*/ 106 h 1248"/>
                <a:gd name="T38" fmla="*/ 4705 w 18424"/>
                <a:gd name="T39" fmla="*/ 15 h 1248"/>
                <a:gd name="T40" fmla="*/ 3720 w 18424"/>
                <a:gd name="T41" fmla="*/ 99 h 1248"/>
                <a:gd name="T42" fmla="*/ 2842 w 18424"/>
                <a:gd name="T43" fmla="*/ 305 h 1248"/>
                <a:gd name="T44" fmla="*/ 2014 w 18424"/>
                <a:gd name="T45" fmla="*/ 586 h 1248"/>
                <a:gd name="T46" fmla="*/ 1966 w 18424"/>
                <a:gd name="T47" fmla="*/ 601 h 1248"/>
                <a:gd name="T48" fmla="*/ 1771 w 18424"/>
                <a:gd name="T49" fmla="*/ 658 h 1248"/>
                <a:gd name="T50" fmla="*/ 1001 w 18424"/>
                <a:gd name="T51" fmla="*/ 813 h 1248"/>
                <a:gd name="T52" fmla="*/ 0 w 18424"/>
                <a:gd name="T53" fmla="*/ 894 h 1248"/>
                <a:gd name="T54" fmla="*/ 1 w 18424"/>
                <a:gd name="T55" fmla="*/ 891 h 1248"/>
                <a:gd name="T56" fmla="*/ 1011 w 18424"/>
                <a:gd name="T57" fmla="*/ 808 h 1248"/>
                <a:gd name="T58" fmla="*/ 1784 w 18424"/>
                <a:gd name="T59" fmla="*/ 652 h 1248"/>
                <a:gd name="T60" fmla="*/ 1978 w 18424"/>
                <a:gd name="T61" fmla="*/ 595 h 1248"/>
                <a:gd name="T62" fmla="*/ 2026 w 18424"/>
                <a:gd name="T63" fmla="*/ 579 h 1248"/>
                <a:gd name="T64" fmla="*/ 2852 w 18424"/>
                <a:gd name="T65" fmla="*/ 300 h 1248"/>
                <a:gd name="T66" fmla="*/ 3722 w 18424"/>
                <a:gd name="T67" fmla="*/ 96 h 1248"/>
                <a:gd name="T68" fmla="*/ 4692 w 18424"/>
                <a:gd name="T69" fmla="*/ 13 h 1248"/>
                <a:gd name="T70" fmla="*/ 5393 w 18424"/>
                <a:gd name="T71" fmla="*/ 102 h 1248"/>
                <a:gd name="T72" fmla="*/ 5413 w 18424"/>
                <a:gd name="T73" fmla="*/ 106 h 1248"/>
                <a:gd name="T74" fmla="*/ 6180 w 18424"/>
                <a:gd name="T75" fmla="*/ 245 h 1248"/>
                <a:gd name="T76" fmla="*/ 7100 w 18424"/>
                <a:gd name="T77" fmla="*/ 269 h 1248"/>
                <a:gd name="T78" fmla="*/ 8806 w 18424"/>
                <a:gd name="T79" fmla="*/ 82 h 1248"/>
                <a:gd name="T80" fmla="*/ 9541 w 18424"/>
                <a:gd name="T81" fmla="*/ 344 h 1248"/>
                <a:gd name="T82" fmla="*/ 9553 w 18424"/>
                <a:gd name="T83" fmla="*/ 351 h 1248"/>
                <a:gd name="T84" fmla="*/ 10199 w 18424"/>
                <a:gd name="T85" fmla="*/ 692 h 1248"/>
                <a:gd name="T86" fmla="*/ 10624 w 18424"/>
                <a:gd name="T87" fmla="*/ 847 h 1248"/>
                <a:gd name="T88" fmla="*/ 11720 w 18424"/>
                <a:gd name="T89" fmla="*/ 892 h 1248"/>
                <a:gd name="T90" fmla="*/ 11741 w 18424"/>
                <a:gd name="T91" fmla="*/ 891 h 1248"/>
                <a:gd name="T92" fmla="*/ 12591 w 18424"/>
                <a:gd name="T93" fmla="*/ 843 h 1248"/>
                <a:gd name="T94" fmla="*/ 13586 w 18424"/>
                <a:gd name="T95" fmla="*/ 636 h 1248"/>
                <a:gd name="T96" fmla="*/ 13628 w 18424"/>
                <a:gd name="T97" fmla="*/ 627 h 1248"/>
                <a:gd name="T98" fmla="*/ 14771 w 18424"/>
                <a:gd name="T99" fmla="*/ 482 h 1248"/>
                <a:gd name="T100" fmla="*/ 15721 w 18424"/>
                <a:gd name="T101" fmla="*/ 589 h 1248"/>
                <a:gd name="T102" fmla="*/ 16131 w 18424"/>
                <a:gd name="T103" fmla="*/ 696 h 1248"/>
                <a:gd name="T104" fmla="*/ 16342 w 18424"/>
                <a:gd name="T105" fmla="*/ 762 h 1248"/>
                <a:gd name="T106" fmla="*/ 18424 w 18424"/>
                <a:gd name="T107" fmla="*/ 1246 h 1248"/>
                <a:gd name="T108" fmla="*/ 18424 w 18424"/>
                <a:gd name="T109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24" h="1248">
                  <a:moveTo>
                    <a:pt x="18424" y="1248"/>
                  </a:moveTo>
                  <a:cubicBezTo>
                    <a:pt x="17694" y="1244"/>
                    <a:pt x="17033" y="990"/>
                    <a:pt x="16349" y="767"/>
                  </a:cubicBezTo>
                  <a:cubicBezTo>
                    <a:pt x="16279" y="744"/>
                    <a:pt x="16208" y="722"/>
                    <a:pt x="16137" y="701"/>
                  </a:cubicBezTo>
                  <a:cubicBezTo>
                    <a:pt x="16002" y="661"/>
                    <a:pt x="15865" y="624"/>
                    <a:pt x="15728" y="594"/>
                  </a:cubicBezTo>
                  <a:cubicBezTo>
                    <a:pt x="15417" y="525"/>
                    <a:pt x="15097" y="488"/>
                    <a:pt x="14777" y="486"/>
                  </a:cubicBezTo>
                  <a:cubicBezTo>
                    <a:pt x="14389" y="484"/>
                    <a:pt x="14012" y="551"/>
                    <a:pt x="13633" y="630"/>
                  </a:cubicBezTo>
                  <a:cubicBezTo>
                    <a:pt x="13616" y="634"/>
                    <a:pt x="13607" y="635"/>
                    <a:pt x="13590" y="639"/>
                  </a:cubicBezTo>
                  <a:cubicBezTo>
                    <a:pt x="13255" y="711"/>
                    <a:pt x="12921" y="802"/>
                    <a:pt x="12581" y="848"/>
                  </a:cubicBezTo>
                  <a:cubicBezTo>
                    <a:pt x="12295" y="886"/>
                    <a:pt x="12010" y="894"/>
                    <a:pt x="11721" y="898"/>
                  </a:cubicBezTo>
                  <a:cubicBezTo>
                    <a:pt x="11713" y="898"/>
                    <a:pt x="11709" y="898"/>
                    <a:pt x="11701" y="898"/>
                  </a:cubicBezTo>
                  <a:cubicBezTo>
                    <a:pt x="11333" y="906"/>
                    <a:pt x="10963" y="949"/>
                    <a:pt x="10605" y="852"/>
                  </a:cubicBezTo>
                  <a:cubicBezTo>
                    <a:pt x="10459" y="813"/>
                    <a:pt x="10318" y="758"/>
                    <a:pt x="10180" y="696"/>
                  </a:cubicBezTo>
                  <a:cubicBezTo>
                    <a:pt x="9959" y="596"/>
                    <a:pt x="9750" y="469"/>
                    <a:pt x="9536" y="353"/>
                  </a:cubicBezTo>
                  <a:cubicBezTo>
                    <a:pt x="9531" y="351"/>
                    <a:pt x="9529" y="349"/>
                    <a:pt x="9524" y="347"/>
                  </a:cubicBezTo>
                  <a:cubicBezTo>
                    <a:pt x="9290" y="220"/>
                    <a:pt x="9061" y="116"/>
                    <a:pt x="8798" y="86"/>
                  </a:cubicBezTo>
                  <a:cubicBezTo>
                    <a:pt x="8240" y="24"/>
                    <a:pt x="7675" y="223"/>
                    <a:pt x="7116" y="272"/>
                  </a:cubicBezTo>
                  <a:cubicBezTo>
                    <a:pt x="6810" y="299"/>
                    <a:pt x="6502" y="290"/>
                    <a:pt x="6197" y="249"/>
                  </a:cubicBezTo>
                  <a:cubicBezTo>
                    <a:pt x="5941" y="214"/>
                    <a:pt x="5685" y="159"/>
                    <a:pt x="5430" y="110"/>
                  </a:cubicBezTo>
                  <a:cubicBezTo>
                    <a:pt x="5422" y="109"/>
                    <a:pt x="5417" y="108"/>
                    <a:pt x="5409" y="106"/>
                  </a:cubicBezTo>
                  <a:cubicBezTo>
                    <a:pt x="5176" y="62"/>
                    <a:pt x="4939" y="25"/>
                    <a:pt x="4705" y="15"/>
                  </a:cubicBezTo>
                  <a:cubicBezTo>
                    <a:pt x="4378" y="2"/>
                    <a:pt x="4045" y="42"/>
                    <a:pt x="3720" y="99"/>
                  </a:cubicBezTo>
                  <a:cubicBezTo>
                    <a:pt x="3425" y="150"/>
                    <a:pt x="3126" y="215"/>
                    <a:pt x="2842" y="305"/>
                  </a:cubicBezTo>
                  <a:cubicBezTo>
                    <a:pt x="2567" y="393"/>
                    <a:pt x="2292" y="497"/>
                    <a:pt x="2014" y="586"/>
                  </a:cubicBezTo>
                  <a:cubicBezTo>
                    <a:pt x="1995" y="592"/>
                    <a:pt x="1985" y="595"/>
                    <a:pt x="1966" y="601"/>
                  </a:cubicBezTo>
                  <a:cubicBezTo>
                    <a:pt x="1901" y="621"/>
                    <a:pt x="1836" y="640"/>
                    <a:pt x="1771" y="658"/>
                  </a:cubicBezTo>
                  <a:cubicBezTo>
                    <a:pt x="1519" y="728"/>
                    <a:pt x="1260" y="778"/>
                    <a:pt x="1001" y="813"/>
                  </a:cubicBezTo>
                  <a:cubicBezTo>
                    <a:pt x="670" y="858"/>
                    <a:pt x="334" y="881"/>
                    <a:pt x="0" y="894"/>
                  </a:cubicBezTo>
                  <a:cubicBezTo>
                    <a:pt x="0" y="893"/>
                    <a:pt x="0" y="892"/>
                    <a:pt x="1" y="891"/>
                  </a:cubicBezTo>
                  <a:cubicBezTo>
                    <a:pt x="339" y="878"/>
                    <a:pt x="677" y="854"/>
                    <a:pt x="1011" y="808"/>
                  </a:cubicBezTo>
                  <a:cubicBezTo>
                    <a:pt x="1271" y="772"/>
                    <a:pt x="1531" y="722"/>
                    <a:pt x="1784" y="652"/>
                  </a:cubicBezTo>
                  <a:cubicBezTo>
                    <a:pt x="1849" y="634"/>
                    <a:pt x="1913" y="614"/>
                    <a:pt x="1978" y="595"/>
                  </a:cubicBezTo>
                  <a:cubicBezTo>
                    <a:pt x="1997" y="589"/>
                    <a:pt x="2007" y="586"/>
                    <a:pt x="2026" y="579"/>
                  </a:cubicBezTo>
                  <a:cubicBezTo>
                    <a:pt x="2303" y="491"/>
                    <a:pt x="2576" y="389"/>
                    <a:pt x="2852" y="300"/>
                  </a:cubicBezTo>
                  <a:cubicBezTo>
                    <a:pt x="3134" y="208"/>
                    <a:pt x="3431" y="146"/>
                    <a:pt x="3722" y="96"/>
                  </a:cubicBezTo>
                  <a:cubicBezTo>
                    <a:pt x="4042" y="40"/>
                    <a:pt x="4369" y="0"/>
                    <a:pt x="4692" y="13"/>
                  </a:cubicBezTo>
                  <a:cubicBezTo>
                    <a:pt x="4925" y="22"/>
                    <a:pt x="5161" y="58"/>
                    <a:pt x="5393" y="102"/>
                  </a:cubicBezTo>
                  <a:cubicBezTo>
                    <a:pt x="5401" y="103"/>
                    <a:pt x="5405" y="104"/>
                    <a:pt x="5413" y="106"/>
                  </a:cubicBezTo>
                  <a:cubicBezTo>
                    <a:pt x="5668" y="155"/>
                    <a:pt x="5924" y="210"/>
                    <a:pt x="6180" y="245"/>
                  </a:cubicBezTo>
                  <a:cubicBezTo>
                    <a:pt x="6485" y="286"/>
                    <a:pt x="6793" y="296"/>
                    <a:pt x="7100" y="269"/>
                  </a:cubicBezTo>
                  <a:cubicBezTo>
                    <a:pt x="7668" y="221"/>
                    <a:pt x="8240" y="19"/>
                    <a:pt x="8806" y="82"/>
                  </a:cubicBezTo>
                  <a:cubicBezTo>
                    <a:pt x="9073" y="111"/>
                    <a:pt x="9304" y="216"/>
                    <a:pt x="9541" y="344"/>
                  </a:cubicBezTo>
                  <a:cubicBezTo>
                    <a:pt x="9546" y="347"/>
                    <a:pt x="9548" y="348"/>
                    <a:pt x="9553" y="351"/>
                  </a:cubicBezTo>
                  <a:cubicBezTo>
                    <a:pt x="9767" y="466"/>
                    <a:pt x="9978" y="593"/>
                    <a:pt x="10199" y="692"/>
                  </a:cubicBezTo>
                  <a:cubicBezTo>
                    <a:pt x="10337" y="754"/>
                    <a:pt x="10479" y="808"/>
                    <a:pt x="10624" y="847"/>
                  </a:cubicBezTo>
                  <a:cubicBezTo>
                    <a:pt x="10983" y="943"/>
                    <a:pt x="11352" y="899"/>
                    <a:pt x="11720" y="892"/>
                  </a:cubicBezTo>
                  <a:cubicBezTo>
                    <a:pt x="11729" y="892"/>
                    <a:pt x="11733" y="892"/>
                    <a:pt x="11741" y="891"/>
                  </a:cubicBezTo>
                  <a:cubicBezTo>
                    <a:pt x="12026" y="888"/>
                    <a:pt x="12308" y="880"/>
                    <a:pt x="12591" y="843"/>
                  </a:cubicBezTo>
                  <a:cubicBezTo>
                    <a:pt x="12926" y="798"/>
                    <a:pt x="13255" y="707"/>
                    <a:pt x="13586" y="636"/>
                  </a:cubicBezTo>
                  <a:cubicBezTo>
                    <a:pt x="13603" y="632"/>
                    <a:pt x="13611" y="631"/>
                    <a:pt x="13628" y="627"/>
                  </a:cubicBezTo>
                  <a:cubicBezTo>
                    <a:pt x="14007" y="548"/>
                    <a:pt x="14383" y="480"/>
                    <a:pt x="14771" y="482"/>
                  </a:cubicBezTo>
                  <a:cubicBezTo>
                    <a:pt x="15091" y="483"/>
                    <a:pt x="15410" y="520"/>
                    <a:pt x="15721" y="589"/>
                  </a:cubicBezTo>
                  <a:cubicBezTo>
                    <a:pt x="15859" y="619"/>
                    <a:pt x="15996" y="656"/>
                    <a:pt x="16131" y="696"/>
                  </a:cubicBezTo>
                  <a:cubicBezTo>
                    <a:pt x="16202" y="717"/>
                    <a:pt x="16272" y="739"/>
                    <a:pt x="16342" y="762"/>
                  </a:cubicBezTo>
                  <a:cubicBezTo>
                    <a:pt x="17028" y="986"/>
                    <a:pt x="17690" y="1242"/>
                    <a:pt x="18424" y="1246"/>
                  </a:cubicBezTo>
                  <a:cubicBezTo>
                    <a:pt x="18424" y="1246"/>
                    <a:pt x="18424" y="1247"/>
                    <a:pt x="18424" y="1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5"/>
            <p:cNvSpPr>
              <a:spLocks/>
            </p:cNvSpPr>
            <p:nvPr userDrawn="1"/>
          </p:nvSpPr>
          <p:spPr bwMode="auto">
            <a:xfrm>
              <a:off x="3" y="2991"/>
              <a:ext cx="5752" cy="391"/>
            </a:xfrm>
            <a:custGeom>
              <a:avLst/>
              <a:gdLst>
                <a:gd name="T0" fmla="*/ 18425 w 18425"/>
                <a:gd name="T1" fmla="*/ 1253 h 1253"/>
                <a:gd name="T2" fmla="*/ 16350 w 18425"/>
                <a:gd name="T3" fmla="*/ 753 h 1253"/>
                <a:gd name="T4" fmla="*/ 16157 w 18425"/>
                <a:gd name="T5" fmla="*/ 684 h 1253"/>
                <a:gd name="T6" fmla="*/ 15772 w 18425"/>
                <a:gd name="T7" fmla="*/ 564 h 1253"/>
                <a:gd name="T8" fmla="*/ 14845 w 18425"/>
                <a:gd name="T9" fmla="*/ 418 h 1253"/>
                <a:gd name="T10" fmla="*/ 13715 w 18425"/>
                <a:gd name="T11" fmla="*/ 540 h 1253"/>
                <a:gd name="T12" fmla="*/ 13666 w 18425"/>
                <a:gd name="T13" fmla="*/ 551 h 1253"/>
                <a:gd name="T14" fmla="*/ 12698 w 18425"/>
                <a:gd name="T15" fmla="*/ 766 h 1253"/>
                <a:gd name="T16" fmla="*/ 11800 w 18425"/>
                <a:gd name="T17" fmla="*/ 863 h 1253"/>
                <a:gd name="T18" fmla="*/ 11783 w 18425"/>
                <a:gd name="T19" fmla="*/ 864 h 1253"/>
                <a:gd name="T20" fmla="*/ 10633 w 18425"/>
                <a:gd name="T21" fmla="*/ 812 h 1253"/>
                <a:gd name="T22" fmla="*/ 10211 w 18425"/>
                <a:gd name="T23" fmla="*/ 645 h 1253"/>
                <a:gd name="T24" fmla="*/ 9555 w 18425"/>
                <a:gd name="T25" fmla="*/ 288 h 1253"/>
                <a:gd name="T26" fmla="*/ 9542 w 18425"/>
                <a:gd name="T27" fmla="*/ 280 h 1253"/>
                <a:gd name="T28" fmla="*/ 8771 w 18425"/>
                <a:gd name="T29" fmla="*/ 24 h 1253"/>
                <a:gd name="T30" fmla="*/ 7940 w 18425"/>
                <a:gd name="T31" fmla="*/ 115 h 1253"/>
                <a:gd name="T32" fmla="*/ 6999 w 18425"/>
                <a:gd name="T33" fmla="*/ 273 h 1253"/>
                <a:gd name="T34" fmla="*/ 6002 w 18425"/>
                <a:gd name="T35" fmla="*/ 259 h 1253"/>
                <a:gd name="T36" fmla="*/ 5189 w 18425"/>
                <a:gd name="T37" fmla="*/ 117 h 1253"/>
                <a:gd name="T38" fmla="*/ 4376 w 18425"/>
                <a:gd name="T39" fmla="*/ 13 h 1253"/>
                <a:gd name="T40" fmla="*/ 3322 w 18425"/>
                <a:gd name="T41" fmla="*/ 189 h 1253"/>
                <a:gd name="T42" fmla="*/ 1951 w 18425"/>
                <a:gd name="T43" fmla="*/ 642 h 1253"/>
                <a:gd name="T44" fmla="*/ 1792 w 18425"/>
                <a:gd name="T45" fmla="*/ 685 h 1253"/>
                <a:gd name="T46" fmla="*/ 1611 w 18425"/>
                <a:gd name="T47" fmla="*/ 727 h 1253"/>
                <a:gd name="T48" fmla="*/ 910 w 18425"/>
                <a:gd name="T49" fmla="*/ 821 h 1253"/>
                <a:gd name="T50" fmla="*/ 0 w 18425"/>
                <a:gd name="T51" fmla="*/ 864 h 1253"/>
                <a:gd name="T52" fmla="*/ 1 w 18425"/>
                <a:gd name="T53" fmla="*/ 861 h 1253"/>
                <a:gd name="T54" fmla="*/ 921 w 18425"/>
                <a:gd name="T55" fmla="*/ 817 h 1253"/>
                <a:gd name="T56" fmla="*/ 1623 w 18425"/>
                <a:gd name="T57" fmla="*/ 721 h 1253"/>
                <a:gd name="T58" fmla="*/ 1805 w 18425"/>
                <a:gd name="T59" fmla="*/ 679 h 1253"/>
                <a:gd name="T60" fmla="*/ 1963 w 18425"/>
                <a:gd name="T61" fmla="*/ 637 h 1253"/>
                <a:gd name="T62" fmla="*/ 3325 w 18425"/>
                <a:gd name="T63" fmla="*/ 187 h 1253"/>
                <a:gd name="T64" fmla="*/ 4367 w 18425"/>
                <a:gd name="T65" fmla="*/ 12 h 1253"/>
                <a:gd name="T66" fmla="*/ 5173 w 18425"/>
                <a:gd name="T67" fmla="*/ 113 h 1253"/>
                <a:gd name="T68" fmla="*/ 5986 w 18425"/>
                <a:gd name="T69" fmla="*/ 256 h 1253"/>
                <a:gd name="T70" fmla="*/ 6984 w 18425"/>
                <a:gd name="T71" fmla="*/ 272 h 1253"/>
                <a:gd name="T72" fmla="*/ 7929 w 18425"/>
                <a:gd name="T73" fmla="*/ 113 h 1253"/>
                <a:gd name="T74" fmla="*/ 8779 w 18425"/>
                <a:gd name="T75" fmla="*/ 20 h 1253"/>
                <a:gd name="T76" fmla="*/ 9558 w 18425"/>
                <a:gd name="T77" fmla="*/ 278 h 1253"/>
                <a:gd name="T78" fmla="*/ 9572 w 18425"/>
                <a:gd name="T79" fmla="*/ 286 h 1253"/>
                <a:gd name="T80" fmla="*/ 10230 w 18425"/>
                <a:gd name="T81" fmla="*/ 642 h 1253"/>
                <a:gd name="T82" fmla="*/ 10653 w 18425"/>
                <a:gd name="T83" fmla="*/ 807 h 1253"/>
                <a:gd name="T84" fmla="*/ 11802 w 18425"/>
                <a:gd name="T85" fmla="*/ 858 h 1253"/>
                <a:gd name="T86" fmla="*/ 11819 w 18425"/>
                <a:gd name="T87" fmla="*/ 857 h 1253"/>
                <a:gd name="T88" fmla="*/ 12708 w 18425"/>
                <a:gd name="T89" fmla="*/ 761 h 1253"/>
                <a:gd name="T90" fmla="*/ 13661 w 18425"/>
                <a:gd name="T91" fmla="*/ 549 h 1253"/>
                <a:gd name="T92" fmla="*/ 13710 w 18425"/>
                <a:gd name="T93" fmla="*/ 538 h 1253"/>
                <a:gd name="T94" fmla="*/ 14839 w 18425"/>
                <a:gd name="T95" fmla="*/ 415 h 1253"/>
                <a:gd name="T96" fmla="*/ 15766 w 18425"/>
                <a:gd name="T97" fmla="*/ 559 h 1253"/>
                <a:gd name="T98" fmla="*/ 16151 w 18425"/>
                <a:gd name="T99" fmla="*/ 679 h 1253"/>
                <a:gd name="T100" fmla="*/ 16344 w 18425"/>
                <a:gd name="T101" fmla="*/ 748 h 1253"/>
                <a:gd name="T102" fmla="*/ 18424 w 18425"/>
                <a:gd name="T103" fmla="*/ 1251 h 1253"/>
                <a:gd name="T104" fmla="*/ 18425 w 18425"/>
                <a:gd name="T105" fmla="*/ 1253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25" h="1253">
                  <a:moveTo>
                    <a:pt x="18425" y="1253"/>
                  </a:moveTo>
                  <a:cubicBezTo>
                    <a:pt x="17692" y="1241"/>
                    <a:pt x="17029" y="1002"/>
                    <a:pt x="16350" y="753"/>
                  </a:cubicBezTo>
                  <a:cubicBezTo>
                    <a:pt x="16286" y="729"/>
                    <a:pt x="16222" y="706"/>
                    <a:pt x="16157" y="684"/>
                  </a:cubicBezTo>
                  <a:cubicBezTo>
                    <a:pt x="16031" y="640"/>
                    <a:pt x="15902" y="599"/>
                    <a:pt x="15772" y="564"/>
                  </a:cubicBezTo>
                  <a:cubicBezTo>
                    <a:pt x="15471" y="482"/>
                    <a:pt x="15160" y="431"/>
                    <a:pt x="14845" y="418"/>
                  </a:cubicBezTo>
                  <a:cubicBezTo>
                    <a:pt x="14461" y="403"/>
                    <a:pt x="14089" y="462"/>
                    <a:pt x="13715" y="540"/>
                  </a:cubicBezTo>
                  <a:cubicBezTo>
                    <a:pt x="13699" y="544"/>
                    <a:pt x="13683" y="547"/>
                    <a:pt x="13666" y="551"/>
                  </a:cubicBezTo>
                  <a:cubicBezTo>
                    <a:pt x="13343" y="621"/>
                    <a:pt x="13023" y="711"/>
                    <a:pt x="12698" y="766"/>
                  </a:cubicBezTo>
                  <a:cubicBezTo>
                    <a:pt x="12400" y="816"/>
                    <a:pt x="12101" y="841"/>
                    <a:pt x="11800" y="863"/>
                  </a:cubicBezTo>
                  <a:cubicBezTo>
                    <a:pt x="11793" y="864"/>
                    <a:pt x="11790" y="864"/>
                    <a:pt x="11783" y="864"/>
                  </a:cubicBezTo>
                  <a:cubicBezTo>
                    <a:pt x="11392" y="895"/>
                    <a:pt x="11012" y="927"/>
                    <a:pt x="10633" y="812"/>
                  </a:cubicBezTo>
                  <a:cubicBezTo>
                    <a:pt x="10489" y="768"/>
                    <a:pt x="10348" y="710"/>
                    <a:pt x="10211" y="645"/>
                  </a:cubicBezTo>
                  <a:cubicBezTo>
                    <a:pt x="9987" y="539"/>
                    <a:pt x="9774" y="407"/>
                    <a:pt x="9555" y="288"/>
                  </a:cubicBezTo>
                  <a:cubicBezTo>
                    <a:pt x="9550" y="285"/>
                    <a:pt x="9547" y="283"/>
                    <a:pt x="9542" y="280"/>
                  </a:cubicBezTo>
                  <a:cubicBezTo>
                    <a:pt x="9293" y="144"/>
                    <a:pt x="9057" y="44"/>
                    <a:pt x="8771" y="24"/>
                  </a:cubicBezTo>
                  <a:cubicBezTo>
                    <a:pt x="8494" y="5"/>
                    <a:pt x="8211" y="64"/>
                    <a:pt x="7940" y="115"/>
                  </a:cubicBezTo>
                  <a:cubicBezTo>
                    <a:pt x="7628" y="173"/>
                    <a:pt x="7315" y="242"/>
                    <a:pt x="6999" y="273"/>
                  </a:cubicBezTo>
                  <a:cubicBezTo>
                    <a:pt x="6666" y="307"/>
                    <a:pt x="6333" y="301"/>
                    <a:pt x="6002" y="259"/>
                  </a:cubicBezTo>
                  <a:cubicBezTo>
                    <a:pt x="5730" y="225"/>
                    <a:pt x="5459" y="168"/>
                    <a:pt x="5189" y="117"/>
                  </a:cubicBezTo>
                  <a:cubicBezTo>
                    <a:pt x="4921" y="65"/>
                    <a:pt x="4650" y="20"/>
                    <a:pt x="4376" y="13"/>
                  </a:cubicBezTo>
                  <a:cubicBezTo>
                    <a:pt x="4022" y="4"/>
                    <a:pt x="3659" y="92"/>
                    <a:pt x="3322" y="189"/>
                  </a:cubicBezTo>
                  <a:cubicBezTo>
                    <a:pt x="2861" y="322"/>
                    <a:pt x="2415" y="512"/>
                    <a:pt x="1951" y="642"/>
                  </a:cubicBezTo>
                  <a:cubicBezTo>
                    <a:pt x="1898" y="657"/>
                    <a:pt x="1845" y="672"/>
                    <a:pt x="1792" y="685"/>
                  </a:cubicBezTo>
                  <a:cubicBezTo>
                    <a:pt x="1732" y="700"/>
                    <a:pt x="1671" y="714"/>
                    <a:pt x="1611" y="727"/>
                  </a:cubicBezTo>
                  <a:cubicBezTo>
                    <a:pt x="1380" y="775"/>
                    <a:pt x="1145" y="803"/>
                    <a:pt x="910" y="821"/>
                  </a:cubicBezTo>
                  <a:cubicBezTo>
                    <a:pt x="608" y="845"/>
                    <a:pt x="303" y="855"/>
                    <a:pt x="0" y="864"/>
                  </a:cubicBezTo>
                  <a:cubicBezTo>
                    <a:pt x="0" y="863"/>
                    <a:pt x="1" y="862"/>
                    <a:pt x="1" y="861"/>
                  </a:cubicBezTo>
                  <a:cubicBezTo>
                    <a:pt x="308" y="851"/>
                    <a:pt x="616" y="841"/>
                    <a:pt x="921" y="817"/>
                  </a:cubicBezTo>
                  <a:cubicBezTo>
                    <a:pt x="1156" y="798"/>
                    <a:pt x="1392" y="770"/>
                    <a:pt x="1623" y="721"/>
                  </a:cubicBezTo>
                  <a:cubicBezTo>
                    <a:pt x="1684" y="708"/>
                    <a:pt x="1745" y="694"/>
                    <a:pt x="1805" y="679"/>
                  </a:cubicBezTo>
                  <a:cubicBezTo>
                    <a:pt x="1858" y="666"/>
                    <a:pt x="1911" y="652"/>
                    <a:pt x="1963" y="637"/>
                  </a:cubicBezTo>
                  <a:cubicBezTo>
                    <a:pt x="2424" y="507"/>
                    <a:pt x="2868" y="319"/>
                    <a:pt x="3325" y="187"/>
                  </a:cubicBezTo>
                  <a:cubicBezTo>
                    <a:pt x="3658" y="92"/>
                    <a:pt x="4017" y="3"/>
                    <a:pt x="4367" y="12"/>
                  </a:cubicBezTo>
                  <a:cubicBezTo>
                    <a:pt x="4638" y="19"/>
                    <a:pt x="4907" y="63"/>
                    <a:pt x="5173" y="113"/>
                  </a:cubicBezTo>
                  <a:cubicBezTo>
                    <a:pt x="5443" y="165"/>
                    <a:pt x="5714" y="221"/>
                    <a:pt x="5986" y="256"/>
                  </a:cubicBezTo>
                  <a:cubicBezTo>
                    <a:pt x="6317" y="299"/>
                    <a:pt x="6651" y="305"/>
                    <a:pt x="6984" y="272"/>
                  </a:cubicBezTo>
                  <a:cubicBezTo>
                    <a:pt x="7301" y="240"/>
                    <a:pt x="7616" y="171"/>
                    <a:pt x="7929" y="113"/>
                  </a:cubicBezTo>
                  <a:cubicBezTo>
                    <a:pt x="8207" y="60"/>
                    <a:pt x="8496" y="0"/>
                    <a:pt x="8779" y="20"/>
                  </a:cubicBezTo>
                  <a:cubicBezTo>
                    <a:pt x="9068" y="39"/>
                    <a:pt x="9307" y="140"/>
                    <a:pt x="9558" y="278"/>
                  </a:cubicBezTo>
                  <a:cubicBezTo>
                    <a:pt x="9564" y="281"/>
                    <a:pt x="9567" y="283"/>
                    <a:pt x="9572" y="286"/>
                  </a:cubicBezTo>
                  <a:cubicBezTo>
                    <a:pt x="9791" y="405"/>
                    <a:pt x="10005" y="536"/>
                    <a:pt x="10230" y="642"/>
                  </a:cubicBezTo>
                  <a:cubicBezTo>
                    <a:pt x="10367" y="706"/>
                    <a:pt x="10508" y="764"/>
                    <a:pt x="10653" y="807"/>
                  </a:cubicBezTo>
                  <a:cubicBezTo>
                    <a:pt x="11032" y="920"/>
                    <a:pt x="11412" y="888"/>
                    <a:pt x="11802" y="858"/>
                  </a:cubicBezTo>
                  <a:cubicBezTo>
                    <a:pt x="11809" y="857"/>
                    <a:pt x="11812" y="857"/>
                    <a:pt x="11819" y="857"/>
                  </a:cubicBezTo>
                  <a:cubicBezTo>
                    <a:pt x="12117" y="834"/>
                    <a:pt x="12413" y="811"/>
                    <a:pt x="12708" y="761"/>
                  </a:cubicBezTo>
                  <a:cubicBezTo>
                    <a:pt x="13028" y="706"/>
                    <a:pt x="13343" y="618"/>
                    <a:pt x="13661" y="549"/>
                  </a:cubicBezTo>
                  <a:cubicBezTo>
                    <a:pt x="13678" y="545"/>
                    <a:pt x="13694" y="541"/>
                    <a:pt x="13710" y="538"/>
                  </a:cubicBezTo>
                  <a:cubicBezTo>
                    <a:pt x="14084" y="460"/>
                    <a:pt x="14456" y="400"/>
                    <a:pt x="14839" y="415"/>
                  </a:cubicBezTo>
                  <a:cubicBezTo>
                    <a:pt x="15153" y="427"/>
                    <a:pt x="15464" y="477"/>
                    <a:pt x="15766" y="559"/>
                  </a:cubicBezTo>
                  <a:cubicBezTo>
                    <a:pt x="15895" y="594"/>
                    <a:pt x="16024" y="635"/>
                    <a:pt x="16151" y="679"/>
                  </a:cubicBezTo>
                  <a:cubicBezTo>
                    <a:pt x="16215" y="701"/>
                    <a:pt x="16280" y="725"/>
                    <a:pt x="16344" y="748"/>
                  </a:cubicBezTo>
                  <a:cubicBezTo>
                    <a:pt x="17024" y="999"/>
                    <a:pt x="17689" y="1239"/>
                    <a:pt x="18424" y="1251"/>
                  </a:cubicBezTo>
                  <a:cubicBezTo>
                    <a:pt x="18425" y="1252"/>
                    <a:pt x="18425" y="1253"/>
                    <a:pt x="18425" y="1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46"/>
            <p:cNvSpPr>
              <a:spLocks/>
            </p:cNvSpPr>
            <p:nvPr userDrawn="1"/>
          </p:nvSpPr>
          <p:spPr bwMode="auto">
            <a:xfrm>
              <a:off x="3" y="2959"/>
              <a:ext cx="5752" cy="400"/>
            </a:xfrm>
            <a:custGeom>
              <a:avLst/>
              <a:gdLst>
                <a:gd name="T0" fmla="*/ 18425 w 18425"/>
                <a:gd name="T1" fmla="*/ 1281 h 1281"/>
                <a:gd name="T2" fmla="*/ 16357 w 18425"/>
                <a:gd name="T3" fmla="*/ 787 h 1281"/>
                <a:gd name="T4" fmla="*/ 16188 w 18425"/>
                <a:gd name="T5" fmla="*/ 722 h 1281"/>
                <a:gd name="T6" fmla="*/ 15824 w 18425"/>
                <a:gd name="T7" fmla="*/ 590 h 1281"/>
                <a:gd name="T8" fmla="*/ 14935 w 18425"/>
                <a:gd name="T9" fmla="*/ 403 h 1281"/>
                <a:gd name="T10" fmla="*/ 13847 w 18425"/>
                <a:gd name="T11" fmla="*/ 479 h 1281"/>
                <a:gd name="T12" fmla="*/ 13796 w 18425"/>
                <a:gd name="T13" fmla="*/ 489 h 1281"/>
                <a:gd name="T14" fmla="*/ 12826 w 18425"/>
                <a:gd name="T15" fmla="*/ 707 h 1281"/>
                <a:gd name="T16" fmla="*/ 11888 w 18425"/>
                <a:gd name="T17" fmla="*/ 851 h 1281"/>
                <a:gd name="T18" fmla="*/ 11882 w 18425"/>
                <a:gd name="T19" fmla="*/ 852 h 1281"/>
                <a:gd name="T20" fmla="*/ 10688 w 18425"/>
                <a:gd name="T21" fmla="*/ 791 h 1281"/>
                <a:gd name="T22" fmla="*/ 10253 w 18425"/>
                <a:gd name="T23" fmla="*/ 620 h 1281"/>
                <a:gd name="T24" fmla="*/ 9584 w 18425"/>
                <a:gd name="T25" fmla="*/ 264 h 1281"/>
                <a:gd name="T26" fmla="*/ 9580 w 18425"/>
                <a:gd name="T27" fmla="*/ 262 h 1281"/>
                <a:gd name="T28" fmla="*/ 8793 w 18425"/>
                <a:gd name="T29" fmla="*/ 18 h 1281"/>
                <a:gd name="T30" fmla="*/ 7932 w 18425"/>
                <a:gd name="T31" fmla="*/ 131 h 1281"/>
                <a:gd name="T32" fmla="*/ 6946 w 18425"/>
                <a:gd name="T33" fmla="*/ 320 h 1281"/>
                <a:gd name="T34" fmla="*/ 5899 w 18425"/>
                <a:gd name="T35" fmla="*/ 333 h 1281"/>
                <a:gd name="T36" fmla="*/ 5041 w 18425"/>
                <a:gd name="T37" fmla="*/ 200 h 1281"/>
                <a:gd name="T38" fmla="*/ 4172 w 18425"/>
                <a:gd name="T39" fmla="*/ 106 h 1281"/>
                <a:gd name="T40" fmla="*/ 3109 w 18425"/>
                <a:gd name="T41" fmla="*/ 324 h 1281"/>
                <a:gd name="T42" fmla="*/ 1828 w 18425"/>
                <a:gd name="T43" fmla="*/ 730 h 1281"/>
                <a:gd name="T44" fmla="*/ 1683 w 18425"/>
                <a:gd name="T45" fmla="*/ 761 h 1281"/>
                <a:gd name="T46" fmla="*/ 1508 w 18425"/>
                <a:gd name="T47" fmla="*/ 792 h 1281"/>
                <a:gd name="T48" fmla="*/ 0 w 18425"/>
                <a:gd name="T49" fmla="*/ 868 h 1281"/>
                <a:gd name="T50" fmla="*/ 0 w 18425"/>
                <a:gd name="T51" fmla="*/ 865 h 1281"/>
                <a:gd name="T52" fmla="*/ 1520 w 18425"/>
                <a:gd name="T53" fmla="*/ 787 h 1281"/>
                <a:gd name="T54" fmla="*/ 1695 w 18425"/>
                <a:gd name="T55" fmla="*/ 756 h 1281"/>
                <a:gd name="T56" fmla="*/ 1841 w 18425"/>
                <a:gd name="T57" fmla="*/ 725 h 1281"/>
                <a:gd name="T58" fmla="*/ 3112 w 18425"/>
                <a:gd name="T59" fmla="*/ 323 h 1281"/>
                <a:gd name="T60" fmla="*/ 4192 w 18425"/>
                <a:gd name="T61" fmla="*/ 105 h 1281"/>
                <a:gd name="T62" fmla="*/ 5027 w 18425"/>
                <a:gd name="T63" fmla="*/ 198 h 1281"/>
                <a:gd name="T64" fmla="*/ 5884 w 18425"/>
                <a:gd name="T65" fmla="*/ 331 h 1281"/>
                <a:gd name="T66" fmla="*/ 6932 w 18425"/>
                <a:gd name="T67" fmla="*/ 319 h 1281"/>
                <a:gd name="T68" fmla="*/ 7923 w 18425"/>
                <a:gd name="T69" fmla="*/ 129 h 1281"/>
                <a:gd name="T70" fmla="*/ 8801 w 18425"/>
                <a:gd name="T71" fmla="*/ 13 h 1281"/>
                <a:gd name="T72" fmla="*/ 9596 w 18425"/>
                <a:gd name="T73" fmla="*/ 260 h 1281"/>
                <a:gd name="T74" fmla="*/ 9601 w 18425"/>
                <a:gd name="T75" fmla="*/ 262 h 1281"/>
                <a:gd name="T76" fmla="*/ 10272 w 18425"/>
                <a:gd name="T77" fmla="*/ 617 h 1281"/>
                <a:gd name="T78" fmla="*/ 10707 w 18425"/>
                <a:gd name="T79" fmla="*/ 787 h 1281"/>
                <a:gd name="T80" fmla="*/ 11901 w 18425"/>
                <a:gd name="T81" fmla="*/ 845 h 1281"/>
                <a:gd name="T82" fmla="*/ 11907 w 18425"/>
                <a:gd name="T83" fmla="*/ 844 h 1281"/>
                <a:gd name="T84" fmla="*/ 12835 w 18425"/>
                <a:gd name="T85" fmla="*/ 702 h 1281"/>
                <a:gd name="T86" fmla="*/ 13791 w 18425"/>
                <a:gd name="T87" fmla="*/ 487 h 1281"/>
                <a:gd name="T88" fmla="*/ 13842 w 18425"/>
                <a:gd name="T89" fmla="*/ 477 h 1281"/>
                <a:gd name="T90" fmla="*/ 14929 w 18425"/>
                <a:gd name="T91" fmla="*/ 399 h 1281"/>
                <a:gd name="T92" fmla="*/ 15817 w 18425"/>
                <a:gd name="T93" fmla="*/ 586 h 1281"/>
                <a:gd name="T94" fmla="*/ 16181 w 18425"/>
                <a:gd name="T95" fmla="*/ 718 h 1281"/>
                <a:gd name="T96" fmla="*/ 16350 w 18425"/>
                <a:gd name="T97" fmla="*/ 783 h 1281"/>
                <a:gd name="T98" fmla="*/ 18424 w 18425"/>
                <a:gd name="T99" fmla="*/ 1279 h 1281"/>
                <a:gd name="T100" fmla="*/ 18425 w 18425"/>
                <a:gd name="T101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25" h="1281">
                  <a:moveTo>
                    <a:pt x="18425" y="1281"/>
                  </a:moveTo>
                  <a:cubicBezTo>
                    <a:pt x="17698" y="1265"/>
                    <a:pt x="17028" y="1047"/>
                    <a:pt x="16357" y="787"/>
                  </a:cubicBezTo>
                  <a:cubicBezTo>
                    <a:pt x="16300" y="765"/>
                    <a:pt x="16244" y="743"/>
                    <a:pt x="16188" y="722"/>
                  </a:cubicBezTo>
                  <a:cubicBezTo>
                    <a:pt x="16067" y="676"/>
                    <a:pt x="15946" y="631"/>
                    <a:pt x="15824" y="590"/>
                  </a:cubicBezTo>
                  <a:cubicBezTo>
                    <a:pt x="15536" y="494"/>
                    <a:pt x="15239" y="428"/>
                    <a:pt x="14935" y="403"/>
                  </a:cubicBezTo>
                  <a:cubicBezTo>
                    <a:pt x="14567" y="372"/>
                    <a:pt x="14208" y="411"/>
                    <a:pt x="13847" y="479"/>
                  </a:cubicBezTo>
                  <a:cubicBezTo>
                    <a:pt x="13830" y="482"/>
                    <a:pt x="13813" y="486"/>
                    <a:pt x="13796" y="489"/>
                  </a:cubicBezTo>
                  <a:cubicBezTo>
                    <a:pt x="13471" y="555"/>
                    <a:pt x="13151" y="644"/>
                    <a:pt x="12826" y="707"/>
                  </a:cubicBezTo>
                  <a:cubicBezTo>
                    <a:pt x="12515" y="768"/>
                    <a:pt x="12202" y="809"/>
                    <a:pt x="11888" y="851"/>
                  </a:cubicBezTo>
                  <a:cubicBezTo>
                    <a:pt x="11886" y="851"/>
                    <a:pt x="11884" y="851"/>
                    <a:pt x="11882" y="852"/>
                  </a:cubicBezTo>
                  <a:cubicBezTo>
                    <a:pt x="11480" y="903"/>
                    <a:pt x="11077" y="911"/>
                    <a:pt x="10688" y="791"/>
                  </a:cubicBezTo>
                  <a:cubicBezTo>
                    <a:pt x="10540" y="745"/>
                    <a:pt x="10395" y="686"/>
                    <a:pt x="10253" y="620"/>
                  </a:cubicBezTo>
                  <a:cubicBezTo>
                    <a:pt x="10025" y="513"/>
                    <a:pt x="9807" y="382"/>
                    <a:pt x="9584" y="264"/>
                  </a:cubicBezTo>
                  <a:cubicBezTo>
                    <a:pt x="9582" y="263"/>
                    <a:pt x="9582" y="263"/>
                    <a:pt x="9580" y="262"/>
                  </a:cubicBezTo>
                  <a:cubicBezTo>
                    <a:pt x="9324" y="127"/>
                    <a:pt x="9084" y="30"/>
                    <a:pt x="8793" y="18"/>
                  </a:cubicBezTo>
                  <a:cubicBezTo>
                    <a:pt x="8506" y="5"/>
                    <a:pt x="8213" y="72"/>
                    <a:pt x="7932" y="131"/>
                  </a:cubicBezTo>
                  <a:cubicBezTo>
                    <a:pt x="7605" y="199"/>
                    <a:pt x="7278" y="278"/>
                    <a:pt x="6946" y="320"/>
                  </a:cubicBezTo>
                  <a:cubicBezTo>
                    <a:pt x="6598" y="364"/>
                    <a:pt x="6247" y="368"/>
                    <a:pt x="5899" y="333"/>
                  </a:cubicBezTo>
                  <a:cubicBezTo>
                    <a:pt x="5612" y="304"/>
                    <a:pt x="5326" y="250"/>
                    <a:pt x="5041" y="200"/>
                  </a:cubicBezTo>
                  <a:cubicBezTo>
                    <a:pt x="4756" y="149"/>
                    <a:pt x="4460" y="87"/>
                    <a:pt x="4172" y="106"/>
                  </a:cubicBezTo>
                  <a:cubicBezTo>
                    <a:pt x="3811" y="128"/>
                    <a:pt x="3455" y="214"/>
                    <a:pt x="3109" y="324"/>
                  </a:cubicBezTo>
                  <a:cubicBezTo>
                    <a:pt x="2684" y="460"/>
                    <a:pt x="2265" y="631"/>
                    <a:pt x="1828" y="730"/>
                  </a:cubicBezTo>
                  <a:cubicBezTo>
                    <a:pt x="1780" y="741"/>
                    <a:pt x="1731" y="752"/>
                    <a:pt x="1683" y="761"/>
                  </a:cubicBezTo>
                  <a:cubicBezTo>
                    <a:pt x="1625" y="773"/>
                    <a:pt x="1566" y="783"/>
                    <a:pt x="1508" y="792"/>
                  </a:cubicBezTo>
                  <a:cubicBezTo>
                    <a:pt x="1011" y="868"/>
                    <a:pt x="502" y="851"/>
                    <a:pt x="0" y="868"/>
                  </a:cubicBezTo>
                  <a:cubicBezTo>
                    <a:pt x="0" y="867"/>
                    <a:pt x="0" y="866"/>
                    <a:pt x="0" y="865"/>
                  </a:cubicBezTo>
                  <a:cubicBezTo>
                    <a:pt x="506" y="847"/>
                    <a:pt x="1020" y="864"/>
                    <a:pt x="1520" y="787"/>
                  </a:cubicBezTo>
                  <a:cubicBezTo>
                    <a:pt x="1579" y="778"/>
                    <a:pt x="1637" y="768"/>
                    <a:pt x="1695" y="756"/>
                  </a:cubicBezTo>
                  <a:cubicBezTo>
                    <a:pt x="1743" y="747"/>
                    <a:pt x="1792" y="736"/>
                    <a:pt x="1841" y="725"/>
                  </a:cubicBezTo>
                  <a:cubicBezTo>
                    <a:pt x="2274" y="627"/>
                    <a:pt x="2690" y="457"/>
                    <a:pt x="3112" y="323"/>
                  </a:cubicBezTo>
                  <a:cubicBezTo>
                    <a:pt x="3463" y="211"/>
                    <a:pt x="3823" y="126"/>
                    <a:pt x="4192" y="105"/>
                  </a:cubicBezTo>
                  <a:cubicBezTo>
                    <a:pt x="4470" y="89"/>
                    <a:pt x="4754" y="150"/>
                    <a:pt x="5027" y="198"/>
                  </a:cubicBezTo>
                  <a:cubicBezTo>
                    <a:pt x="5311" y="248"/>
                    <a:pt x="5597" y="302"/>
                    <a:pt x="5884" y="331"/>
                  </a:cubicBezTo>
                  <a:cubicBezTo>
                    <a:pt x="6232" y="367"/>
                    <a:pt x="6583" y="362"/>
                    <a:pt x="6932" y="319"/>
                  </a:cubicBezTo>
                  <a:cubicBezTo>
                    <a:pt x="7265" y="277"/>
                    <a:pt x="7594" y="197"/>
                    <a:pt x="7923" y="129"/>
                  </a:cubicBezTo>
                  <a:cubicBezTo>
                    <a:pt x="8210" y="69"/>
                    <a:pt x="8508" y="0"/>
                    <a:pt x="8801" y="13"/>
                  </a:cubicBezTo>
                  <a:cubicBezTo>
                    <a:pt x="9095" y="26"/>
                    <a:pt x="9337" y="124"/>
                    <a:pt x="9596" y="260"/>
                  </a:cubicBezTo>
                  <a:cubicBezTo>
                    <a:pt x="9598" y="261"/>
                    <a:pt x="9599" y="261"/>
                    <a:pt x="9601" y="262"/>
                  </a:cubicBezTo>
                  <a:cubicBezTo>
                    <a:pt x="9824" y="380"/>
                    <a:pt x="10043" y="510"/>
                    <a:pt x="10272" y="617"/>
                  </a:cubicBezTo>
                  <a:cubicBezTo>
                    <a:pt x="10413" y="682"/>
                    <a:pt x="10558" y="742"/>
                    <a:pt x="10707" y="787"/>
                  </a:cubicBezTo>
                  <a:cubicBezTo>
                    <a:pt x="11096" y="906"/>
                    <a:pt x="11500" y="896"/>
                    <a:pt x="11901" y="845"/>
                  </a:cubicBezTo>
                  <a:cubicBezTo>
                    <a:pt x="11904" y="845"/>
                    <a:pt x="11905" y="845"/>
                    <a:pt x="11907" y="844"/>
                  </a:cubicBezTo>
                  <a:cubicBezTo>
                    <a:pt x="12218" y="803"/>
                    <a:pt x="12528" y="762"/>
                    <a:pt x="12835" y="702"/>
                  </a:cubicBezTo>
                  <a:cubicBezTo>
                    <a:pt x="13156" y="640"/>
                    <a:pt x="13471" y="552"/>
                    <a:pt x="13791" y="487"/>
                  </a:cubicBezTo>
                  <a:cubicBezTo>
                    <a:pt x="13808" y="484"/>
                    <a:pt x="13825" y="480"/>
                    <a:pt x="13842" y="477"/>
                  </a:cubicBezTo>
                  <a:cubicBezTo>
                    <a:pt x="14202" y="408"/>
                    <a:pt x="14561" y="369"/>
                    <a:pt x="14929" y="399"/>
                  </a:cubicBezTo>
                  <a:cubicBezTo>
                    <a:pt x="15233" y="425"/>
                    <a:pt x="15529" y="490"/>
                    <a:pt x="15817" y="586"/>
                  </a:cubicBezTo>
                  <a:cubicBezTo>
                    <a:pt x="15939" y="627"/>
                    <a:pt x="16061" y="672"/>
                    <a:pt x="16181" y="718"/>
                  </a:cubicBezTo>
                  <a:cubicBezTo>
                    <a:pt x="16237" y="739"/>
                    <a:pt x="16294" y="761"/>
                    <a:pt x="16350" y="783"/>
                  </a:cubicBezTo>
                  <a:cubicBezTo>
                    <a:pt x="17023" y="1043"/>
                    <a:pt x="17695" y="1262"/>
                    <a:pt x="18424" y="1279"/>
                  </a:cubicBezTo>
                  <a:cubicBezTo>
                    <a:pt x="18424" y="1280"/>
                    <a:pt x="18425" y="1280"/>
                    <a:pt x="18425" y="1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47"/>
            <p:cNvSpPr>
              <a:spLocks/>
            </p:cNvSpPr>
            <p:nvPr userDrawn="1"/>
          </p:nvSpPr>
          <p:spPr bwMode="auto">
            <a:xfrm>
              <a:off x="3" y="2933"/>
              <a:ext cx="5752" cy="404"/>
            </a:xfrm>
            <a:custGeom>
              <a:avLst/>
              <a:gdLst>
                <a:gd name="T0" fmla="*/ 18425 w 18425"/>
                <a:gd name="T1" fmla="*/ 1293 h 1293"/>
                <a:gd name="T2" fmla="*/ 16353 w 18425"/>
                <a:gd name="T3" fmla="*/ 824 h 1293"/>
                <a:gd name="T4" fmla="*/ 16203 w 18425"/>
                <a:gd name="T5" fmla="*/ 767 h 1293"/>
                <a:gd name="T6" fmla="*/ 15867 w 18425"/>
                <a:gd name="T7" fmla="*/ 643 h 1293"/>
                <a:gd name="T8" fmla="*/ 15032 w 18425"/>
                <a:gd name="T9" fmla="*/ 421 h 1293"/>
                <a:gd name="T10" fmla="*/ 14025 w 18425"/>
                <a:gd name="T11" fmla="*/ 425 h 1293"/>
                <a:gd name="T12" fmla="*/ 13964 w 18425"/>
                <a:gd name="T13" fmla="*/ 434 h 1293"/>
                <a:gd name="T14" fmla="*/ 13008 w 18425"/>
                <a:gd name="T15" fmla="*/ 635 h 1293"/>
                <a:gd name="T16" fmla="*/ 11972 w 18425"/>
                <a:gd name="T17" fmla="*/ 828 h 1293"/>
                <a:gd name="T18" fmla="*/ 10763 w 18425"/>
                <a:gd name="T19" fmla="*/ 758 h 1293"/>
                <a:gd name="T20" fmla="*/ 10320 w 18425"/>
                <a:gd name="T21" fmla="*/ 591 h 1293"/>
                <a:gd name="T22" fmla="*/ 9590 w 18425"/>
                <a:gd name="T23" fmla="*/ 227 h 1293"/>
                <a:gd name="T24" fmla="*/ 8866 w 18425"/>
                <a:gd name="T25" fmla="*/ 19 h 1293"/>
                <a:gd name="T26" fmla="*/ 7944 w 18425"/>
                <a:gd name="T27" fmla="*/ 147 h 1293"/>
                <a:gd name="T28" fmla="*/ 6932 w 18425"/>
                <a:gd name="T29" fmla="*/ 363 h 1293"/>
                <a:gd name="T30" fmla="*/ 5875 w 18425"/>
                <a:gd name="T31" fmla="*/ 412 h 1293"/>
                <a:gd name="T32" fmla="*/ 4974 w 18425"/>
                <a:gd name="T33" fmla="*/ 298 h 1293"/>
                <a:gd name="T34" fmla="*/ 4069 w 18425"/>
                <a:gd name="T35" fmla="*/ 218 h 1293"/>
                <a:gd name="T36" fmla="*/ 3006 w 18425"/>
                <a:gd name="T37" fmla="*/ 429 h 1293"/>
                <a:gd name="T38" fmla="*/ 1774 w 18425"/>
                <a:gd name="T39" fmla="*/ 777 h 1293"/>
                <a:gd name="T40" fmla="*/ 1645 w 18425"/>
                <a:gd name="T41" fmla="*/ 799 h 1293"/>
                <a:gd name="T42" fmla="*/ 1478 w 18425"/>
                <a:gd name="T43" fmla="*/ 822 h 1293"/>
                <a:gd name="T44" fmla="*/ 0 w 18425"/>
                <a:gd name="T45" fmla="*/ 867 h 1293"/>
                <a:gd name="T46" fmla="*/ 0 w 18425"/>
                <a:gd name="T47" fmla="*/ 864 h 1293"/>
                <a:gd name="T48" fmla="*/ 1490 w 18425"/>
                <a:gd name="T49" fmla="*/ 817 h 1293"/>
                <a:gd name="T50" fmla="*/ 1657 w 18425"/>
                <a:gd name="T51" fmla="*/ 794 h 1293"/>
                <a:gd name="T52" fmla="*/ 1785 w 18425"/>
                <a:gd name="T53" fmla="*/ 772 h 1293"/>
                <a:gd name="T54" fmla="*/ 3009 w 18425"/>
                <a:gd name="T55" fmla="*/ 428 h 1293"/>
                <a:gd name="T56" fmla="*/ 4059 w 18425"/>
                <a:gd name="T57" fmla="*/ 220 h 1293"/>
                <a:gd name="T58" fmla="*/ 4961 w 18425"/>
                <a:gd name="T59" fmla="*/ 297 h 1293"/>
                <a:gd name="T60" fmla="*/ 5860 w 18425"/>
                <a:gd name="T61" fmla="*/ 411 h 1293"/>
                <a:gd name="T62" fmla="*/ 6919 w 18425"/>
                <a:gd name="T63" fmla="*/ 362 h 1293"/>
                <a:gd name="T64" fmla="*/ 7935 w 18425"/>
                <a:gd name="T65" fmla="*/ 145 h 1293"/>
                <a:gd name="T66" fmla="*/ 8874 w 18425"/>
                <a:gd name="T67" fmla="*/ 15 h 1293"/>
                <a:gd name="T68" fmla="*/ 9606 w 18425"/>
                <a:gd name="T69" fmla="*/ 225 h 1293"/>
                <a:gd name="T70" fmla="*/ 10338 w 18425"/>
                <a:gd name="T71" fmla="*/ 589 h 1293"/>
                <a:gd name="T72" fmla="*/ 10782 w 18425"/>
                <a:gd name="T73" fmla="*/ 754 h 1293"/>
                <a:gd name="T74" fmla="*/ 11991 w 18425"/>
                <a:gd name="T75" fmla="*/ 822 h 1293"/>
                <a:gd name="T76" fmla="*/ 13016 w 18425"/>
                <a:gd name="T77" fmla="*/ 631 h 1293"/>
                <a:gd name="T78" fmla="*/ 13959 w 18425"/>
                <a:gd name="T79" fmla="*/ 433 h 1293"/>
                <a:gd name="T80" fmla="*/ 14020 w 18425"/>
                <a:gd name="T81" fmla="*/ 424 h 1293"/>
                <a:gd name="T82" fmla="*/ 15026 w 18425"/>
                <a:gd name="T83" fmla="*/ 419 h 1293"/>
                <a:gd name="T84" fmla="*/ 15860 w 18425"/>
                <a:gd name="T85" fmla="*/ 640 h 1293"/>
                <a:gd name="T86" fmla="*/ 16196 w 18425"/>
                <a:gd name="T87" fmla="*/ 763 h 1293"/>
                <a:gd name="T88" fmla="*/ 16347 w 18425"/>
                <a:gd name="T89" fmla="*/ 820 h 1293"/>
                <a:gd name="T90" fmla="*/ 18424 w 18425"/>
                <a:gd name="T91" fmla="*/ 1291 h 1293"/>
                <a:gd name="T92" fmla="*/ 18425 w 18425"/>
                <a:gd name="T93" fmla="*/ 1293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25" h="1293">
                  <a:moveTo>
                    <a:pt x="18425" y="1293"/>
                  </a:moveTo>
                  <a:cubicBezTo>
                    <a:pt x="17701" y="1276"/>
                    <a:pt x="17025" y="1078"/>
                    <a:pt x="16353" y="824"/>
                  </a:cubicBezTo>
                  <a:cubicBezTo>
                    <a:pt x="16303" y="805"/>
                    <a:pt x="16253" y="786"/>
                    <a:pt x="16203" y="767"/>
                  </a:cubicBezTo>
                  <a:cubicBezTo>
                    <a:pt x="16092" y="725"/>
                    <a:pt x="15980" y="683"/>
                    <a:pt x="15867" y="643"/>
                  </a:cubicBezTo>
                  <a:cubicBezTo>
                    <a:pt x="15596" y="548"/>
                    <a:pt x="15318" y="466"/>
                    <a:pt x="15032" y="421"/>
                  </a:cubicBezTo>
                  <a:cubicBezTo>
                    <a:pt x="14696" y="369"/>
                    <a:pt x="14359" y="379"/>
                    <a:pt x="14025" y="425"/>
                  </a:cubicBezTo>
                  <a:cubicBezTo>
                    <a:pt x="14006" y="428"/>
                    <a:pt x="13985" y="431"/>
                    <a:pt x="13964" y="434"/>
                  </a:cubicBezTo>
                  <a:cubicBezTo>
                    <a:pt x="13642" y="485"/>
                    <a:pt x="13326" y="567"/>
                    <a:pt x="13008" y="635"/>
                  </a:cubicBezTo>
                  <a:cubicBezTo>
                    <a:pt x="12664" y="709"/>
                    <a:pt x="12320" y="786"/>
                    <a:pt x="11972" y="828"/>
                  </a:cubicBezTo>
                  <a:cubicBezTo>
                    <a:pt x="11566" y="876"/>
                    <a:pt x="11157" y="875"/>
                    <a:pt x="10763" y="758"/>
                  </a:cubicBezTo>
                  <a:cubicBezTo>
                    <a:pt x="10612" y="713"/>
                    <a:pt x="10465" y="655"/>
                    <a:pt x="10320" y="591"/>
                  </a:cubicBezTo>
                  <a:cubicBezTo>
                    <a:pt x="10072" y="481"/>
                    <a:pt x="9835" y="345"/>
                    <a:pt x="9590" y="227"/>
                  </a:cubicBezTo>
                  <a:cubicBezTo>
                    <a:pt x="9354" y="113"/>
                    <a:pt x="9129" y="32"/>
                    <a:pt x="8866" y="19"/>
                  </a:cubicBezTo>
                  <a:cubicBezTo>
                    <a:pt x="8558" y="5"/>
                    <a:pt x="8244" y="80"/>
                    <a:pt x="7944" y="147"/>
                  </a:cubicBezTo>
                  <a:cubicBezTo>
                    <a:pt x="7608" y="222"/>
                    <a:pt x="7273" y="310"/>
                    <a:pt x="6932" y="363"/>
                  </a:cubicBezTo>
                  <a:cubicBezTo>
                    <a:pt x="6582" y="417"/>
                    <a:pt x="6228" y="435"/>
                    <a:pt x="5875" y="412"/>
                  </a:cubicBezTo>
                  <a:cubicBezTo>
                    <a:pt x="5574" y="392"/>
                    <a:pt x="5273" y="345"/>
                    <a:pt x="4974" y="298"/>
                  </a:cubicBezTo>
                  <a:cubicBezTo>
                    <a:pt x="4672" y="251"/>
                    <a:pt x="4373" y="199"/>
                    <a:pt x="4069" y="218"/>
                  </a:cubicBezTo>
                  <a:cubicBezTo>
                    <a:pt x="3708" y="242"/>
                    <a:pt x="3353" y="324"/>
                    <a:pt x="3006" y="429"/>
                  </a:cubicBezTo>
                  <a:cubicBezTo>
                    <a:pt x="2598" y="552"/>
                    <a:pt x="2194" y="699"/>
                    <a:pt x="1774" y="777"/>
                  </a:cubicBezTo>
                  <a:cubicBezTo>
                    <a:pt x="1731" y="785"/>
                    <a:pt x="1688" y="792"/>
                    <a:pt x="1645" y="799"/>
                  </a:cubicBezTo>
                  <a:cubicBezTo>
                    <a:pt x="1589" y="808"/>
                    <a:pt x="1533" y="815"/>
                    <a:pt x="1478" y="822"/>
                  </a:cubicBezTo>
                  <a:cubicBezTo>
                    <a:pt x="988" y="877"/>
                    <a:pt x="492" y="852"/>
                    <a:pt x="0" y="867"/>
                  </a:cubicBezTo>
                  <a:cubicBezTo>
                    <a:pt x="0" y="866"/>
                    <a:pt x="0" y="865"/>
                    <a:pt x="0" y="864"/>
                  </a:cubicBezTo>
                  <a:cubicBezTo>
                    <a:pt x="496" y="849"/>
                    <a:pt x="996" y="874"/>
                    <a:pt x="1490" y="817"/>
                  </a:cubicBezTo>
                  <a:cubicBezTo>
                    <a:pt x="1545" y="811"/>
                    <a:pt x="1601" y="803"/>
                    <a:pt x="1657" y="794"/>
                  </a:cubicBezTo>
                  <a:cubicBezTo>
                    <a:pt x="1700" y="788"/>
                    <a:pt x="1743" y="780"/>
                    <a:pt x="1785" y="772"/>
                  </a:cubicBezTo>
                  <a:cubicBezTo>
                    <a:pt x="2203" y="694"/>
                    <a:pt x="2604" y="550"/>
                    <a:pt x="3009" y="428"/>
                  </a:cubicBezTo>
                  <a:cubicBezTo>
                    <a:pt x="3352" y="325"/>
                    <a:pt x="3703" y="243"/>
                    <a:pt x="4059" y="220"/>
                  </a:cubicBezTo>
                  <a:cubicBezTo>
                    <a:pt x="4362" y="200"/>
                    <a:pt x="4660" y="250"/>
                    <a:pt x="4961" y="297"/>
                  </a:cubicBezTo>
                  <a:cubicBezTo>
                    <a:pt x="5259" y="344"/>
                    <a:pt x="5559" y="391"/>
                    <a:pt x="5860" y="411"/>
                  </a:cubicBezTo>
                  <a:cubicBezTo>
                    <a:pt x="6213" y="434"/>
                    <a:pt x="6568" y="416"/>
                    <a:pt x="6919" y="362"/>
                  </a:cubicBezTo>
                  <a:cubicBezTo>
                    <a:pt x="7261" y="309"/>
                    <a:pt x="7598" y="221"/>
                    <a:pt x="7935" y="145"/>
                  </a:cubicBezTo>
                  <a:cubicBezTo>
                    <a:pt x="8241" y="76"/>
                    <a:pt x="8560" y="0"/>
                    <a:pt x="8874" y="15"/>
                  </a:cubicBezTo>
                  <a:cubicBezTo>
                    <a:pt x="9140" y="27"/>
                    <a:pt x="9367" y="110"/>
                    <a:pt x="9606" y="225"/>
                  </a:cubicBezTo>
                  <a:cubicBezTo>
                    <a:pt x="9851" y="344"/>
                    <a:pt x="10090" y="479"/>
                    <a:pt x="10338" y="589"/>
                  </a:cubicBezTo>
                  <a:cubicBezTo>
                    <a:pt x="10483" y="653"/>
                    <a:pt x="10631" y="710"/>
                    <a:pt x="10782" y="754"/>
                  </a:cubicBezTo>
                  <a:cubicBezTo>
                    <a:pt x="11176" y="870"/>
                    <a:pt x="11585" y="870"/>
                    <a:pt x="11991" y="822"/>
                  </a:cubicBezTo>
                  <a:cubicBezTo>
                    <a:pt x="12336" y="780"/>
                    <a:pt x="12676" y="704"/>
                    <a:pt x="13016" y="631"/>
                  </a:cubicBezTo>
                  <a:cubicBezTo>
                    <a:pt x="13330" y="564"/>
                    <a:pt x="13642" y="482"/>
                    <a:pt x="13959" y="433"/>
                  </a:cubicBezTo>
                  <a:cubicBezTo>
                    <a:pt x="13980" y="430"/>
                    <a:pt x="14000" y="427"/>
                    <a:pt x="14020" y="424"/>
                  </a:cubicBezTo>
                  <a:cubicBezTo>
                    <a:pt x="14355" y="379"/>
                    <a:pt x="14690" y="367"/>
                    <a:pt x="15026" y="419"/>
                  </a:cubicBezTo>
                  <a:cubicBezTo>
                    <a:pt x="15311" y="463"/>
                    <a:pt x="15589" y="545"/>
                    <a:pt x="15860" y="640"/>
                  </a:cubicBezTo>
                  <a:cubicBezTo>
                    <a:pt x="15973" y="679"/>
                    <a:pt x="16085" y="721"/>
                    <a:pt x="16196" y="763"/>
                  </a:cubicBezTo>
                  <a:cubicBezTo>
                    <a:pt x="16246" y="782"/>
                    <a:pt x="16296" y="801"/>
                    <a:pt x="16347" y="820"/>
                  </a:cubicBezTo>
                  <a:cubicBezTo>
                    <a:pt x="17020" y="1075"/>
                    <a:pt x="17698" y="1274"/>
                    <a:pt x="18424" y="1291"/>
                  </a:cubicBezTo>
                  <a:cubicBezTo>
                    <a:pt x="18424" y="1292"/>
                    <a:pt x="18424" y="1292"/>
                    <a:pt x="18425" y="1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8"/>
            <p:cNvSpPr>
              <a:spLocks/>
            </p:cNvSpPr>
            <p:nvPr userDrawn="1"/>
          </p:nvSpPr>
          <p:spPr bwMode="auto">
            <a:xfrm>
              <a:off x="2" y="2914"/>
              <a:ext cx="5752" cy="400"/>
            </a:xfrm>
            <a:custGeom>
              <a:avLst/>
              <a:gdLst>
                <a:gd name="T0" fmla="*/ 18425 w 18425"/>
                <a:gd name="T1" fmla="*/ 1282 h 1282"/>
                <a:gd name="T2" fmla="*/ 16355 w 18425"/>
                <a:gd name="T3" fmla="*/ 857 h 1282"/>
                <a:gd name="T4" fmla="*/ 16230 w 18425"/>
                <a:gd name="T5" fmla="*/ 812 h 1282"/>
                <a:gd name="T6" fmla="*/ 15906 w 18425"/>
                <a:gd name="T7" fmla="*/ 697 h 1282"/>
                <a:gd name="T8" fmla="*/ 14147 w 18425"/>
                <a:gd name="T9" fmla="*/ 419 h 1282"/>
                <a:gd name="T10" fmla="*/ 14100 w 18425"/>
                <a:gd name="T11" fmla="*/ 424 h 1282"/>
                <a:gd name="T12" fmla="*/ 13159 w 18425"/>
                <a:gd name="T13" fmla="*/ 593 h 1282"/>
                <a:gd name="T14" fmla="*/ 12097 w 18425"/>
                <a:gd name="T15" fmla="*/ 782 h 1282"/>
                <a:gd name="T16" fmla="*/ 10848 w 18425"/>
                <a:gd name="T17" fmla="*/ 708 h 1282"/>
                <a:gd name="T18" fmla="*/ 10391 w 18425"/>
                <a:gd name="T19" fmla="*/ 546 h 1282"/>
                <a:gd name="T20" fmla="*/ 9640 w 18425"/>
                <a:gd name="T21" fmla="*/ 201 h 1282"/>
                <a:gd name="T22" fmla="*/ 8902 w 18425"/>
                <a:gd name="T23" fmla="*/ 12 h 1282"/>
                <a:gd name="T24" fmla="*/ 7861 w 18425"/>
                <a:gd name="T25" fmla="*/ 175 h 1282"/>
                <a:gd name="T26" fmla="*/ 6967 w 18425"/>
                <a:gd name="T27" fmla="*/ 385 h 1282"/>
                <a:gd name="T28" fmla="*/ 5911 w 18425"/>
                <a:gd name="T29" fmla="*/ 474 h 1282"/>
                <a:gd name="T30" fmla="*/ 5009 w 18425"/>
                <a:gd name="T31" fmla="*/ 394 h 1282"/>
                <a:gd name="T32" fmla="*/ 4070 w 18425"/>
                <a:gd name="T33" fmla="*/ 316 h 1282"/>
                <a:gd name="T34" fmla="*/ 3026 w 18425"/>
                <a:gd name="T35" fmla="*/ 487 h 1282"/>
                <a:gd name="T36" fmla="*/ 1767 w 18425"/>
                <a:gd name="T37" fmla="*/ 787 h 1282"/>
                <a:gd name="T38" fmla="*/ 1654 w 18425"/>
                <a:gd name="T39" fmla="*/ 803 h 1282"/>
                <a:gd name="T40" fmla="*/ 1496 w 18425"/>
                <a:gd name="T41" fmla="*/ 820 h 1282"/>
                <a:gd name="T42" fmla="*/ 1 w 18425"/>
                <a:gd name="T43" fmla="*/ 852 h 1282"/>
                <a:gd name="T44" fmla="*/ 0 w 18425"/>
                <a:gd name="T45" fmla="*/ 848 h 1282"/>
                <a:gd name="T46" fmla="*/ 1507 w 18425"/>
                <a:gd name="T47" fmla="*/ 816 h 1282"/>
                <a:gd name="T48" fmla="*/ 1665 w 18425"/>
                <a:gd name="T49" fmla="*/ 799 h 1282"/>
                <a:gd name="T50" fmla="*/ 1778 w 18425"/>
                <a:gd name="T51" fmla="*/ 783 h 1282"/>
                <a:gd name="T52" fmla="*/ 3028 w 18425"/>
                <a:gd name="T53" fmla="*/ 486 h 1282"/>
                <a:gd name="T54" fmla="*/ 4063 w 18425"/>
                <a:gd name="T55" fmla="*/ 318 h 1282"/>
                <a:gd name="T56" fmla="*/ 4996 w 18425"/>
                <a:gd name="T57" fmla="*/ 393 h 1282"/>
                <a:gd name="T58" fmla="*/ 5897 w 18425"/>
                <a:gd name="T59" fmla="*/ 474 h 1282"/>
                <a:gd name="T60" fmla="*/ 6954 w 18425"/>
                <a:gd name="T61" fmla="*/ 385 h 1282"/>
                <a:gd name="T62" fmla="*/ 7852 w 18425"/>
                <a:gd name="T63" fmla="*/ 174 h 1282"/>
                <a:gd name="T64" fmla="*/ 8909 w 18425"/>
                <a:gd name="T65" fmla="*/ 7 h 1282"/>
                <a:gd name="T66" fmla="*/ 9655 w 18425"/>
                <a:gd name="T67" fmla="*/ 199 h 1282"/>
                <a:gd name="T68" fmla="*/ 10408 w 18425"/>
                <a:gd name="T69" fmla="*/ 544 h 1282"/>
                <a:gd name="T70" fmla="*/ 10866 w 18425"/>
                <a:gd name="T71" fmla="*/ 705 h 1282"/>
                <a:gd name="T72" fmla="*/ 12115 w 18425"/>
                <a:gd name="T73" fmla="*/ 777 h 1282"/>
                <a:gd name="T74" fmla="*/ 13166 w 18425"/>
                <a:gd name="T75" fmla="*/ 590 h 1282"/>
                <a:gd name="T76" fmla="*/ 14095 w 18425"/>
                <a:gd name="T77" fmla="*/ 424 h 1282"/>
                <a:gd name="T78" fmla="*/ 14141 w 18425"/>
                <a:gd name="T79" fmla="*/ 419 h 1282"/>
                <a:gd name="T80" fmla="*/ 15899 w 18425"/>
                <a:gd name="T81" fmla="*/ 695 h 1282"/>
                <a:gd name="T82" fmla="*/ 16223 w 18425"/>
                <a:gd name="T83" fmla="*/ 809 h 1282"/>
                <a:gd name="T84" fmla="*/ 16348 w 18425"/>
                <a:gd name="T85" fmla="*/ 854 h 1282"/>
                <a:gd name="T86" fmla="*/ 18425 w 18425"/>
                <a:gd name="T87" fmla="*/ 1280 h 1282"/>
                <a:gd name="T88" fmla="*/ 18425 w 18425"/>
                <a:gd name="T89" fmla="*/ 1282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5" h="1282">
                  <a:moveTo>
                    <a:pt x="18425" y="1282"/>
                  </a:moveTo>
                  <a:cubicBezTo>
                    <a:pt x="17708" y="1268"/>
                    <a:pt x="17028" y="1095"/>
                    <a:pt x="16355" y="857"/>
                  </a:cubicBezTo>
                  <a:cubicBezTo>
                    <a:pt x="16313" y="842"/>
                    <a:pt x="16271" y="827"/>
                    <a:pt x="16230" y="812"/>
                  </a:cubicBezTo>
                  <a:cubicBezTo>
                    <a:pt x="16122" y="774"/>
                    <a:pt x="16014" y="735"/>
                    <a:pt x="15906" y="697"/>
                  </a:cubicBezTo>
                  <a:cubicBezTo>
                    <a:pt x="15334" y="498"/>
                    <a:pt x="14756" y="354"/>
                    <a:pt x="14147" y="419"/>
                  </a:cubicBezTo>
                  <a:cubicBezTo>
                    <a:pt x="14132" y="421"/>
                    <a:pt x="14116" y="422"/>
                    <a:pt x="14100" y="424"/>
                  </a:cubicBezTo>
                  <a:cubicBezTo>
                    <a:pt x="13783" y="461"/>
                    <a:pt x="13471" y="527"/>
                    <a:pt x="13159" y="593"/>
                  </a:cubicBezTo>
                  <a:cubicBezTo>
                    <a:pt x="12807" y="667"/>
                    <a:pt x="12454" y="743"/>
                    <a:pt x="12097" y="782"/>
                  </a:cubicBezTo>
                  <a:cubicBezTo>
                    <a:pt x="11678" y="828"/>
                    <a:pt x="11255" y="823"/>
                    <a:pt x="10848" y="708"/>
                  </a:cubicBezTo>
                  <a:cubicBezTo>
                    <a:pt x="10692" y="664"/>
                    <a:pt x="10540" y="608"/>
                    <a:pt x="10391" y="546"/>
                  </a:cubicBezTo>
                  <a:cubicBezTo>
                    <a:pt x="10136" y="441"/>
                    <a:pt x="9891" y="312"/>
                    <a:pt x="9640" y="201"/>
                  </a:cubicBezTo>
                  <a:cubicBezTo>
                    <a:pt x="9398" y="94"/>
                    <a:pt x="9167" y="17"/>
                    <a:pt x="8902" y="12"/>
                  </a:cubicBezTo>
                  <a:cubicBezTo>
                    <a:pt x="8552" y="5"/>
                    <a:pt x="8200" y="91"/>
                    <a:pt x="7861" y="175"/>
                  </a:cubicBezTo>
                  <a:cubicBezTo>
                    <a:pt x="7564" y="249"/>
                    <a:pt x="7267" y="329"/>
                    <a:pt x="6967" y="385"/>
                  </a:cubicBezTo>
                  <a:cubicBezTo>
                    <a:pt x="6618" y="449"/>
                    <a:pt x="6264" y="482"/>
                    <a:pt x="5911" y="474"/>
                  </a:cubicBezTo>
                  <a:cubicBezTo>
                    <a:pt x="5610" y="467"/>
                    <a:pt x="5309" y="433"/>
                    <a:pt x="5009" y="394"/>
                  </a:cubicBezTo>
                  <a:cubicBezTo>
                    <a:pt x="4696" y="353"/>
                    <a:pt x="4386" y="302"/>
                    <a:pt x="4070" y="316"/>
                  </a:cubicBezTo>
                  <a:cubicBezTo>
                    <a:pt x="3716" y="332"/>
                    <a:pt x="3368" y="399"/>
                    <a:pt x="3026" y="487"/>
                  </a:cubicBezTo>
                  <a:cubicBezTo>
                    <a:pt x="2609" y="594"/>
                    <a:pt x="2195" y="723"/>
                    <a:pt x="1767" y="787"/>
                  </a:cubicBezTo>
                  <a:cubicBezTo>
                    <a:pt x="1730" y="793"/>
                    <a:pt x="1692" y="798"/>
                    <a:pt x="1654" y="803"/>
                  </a:cubicBezTo>
                  <a:cubicBezTo>
                    <a:pt x="1601" y="809"/>
                    <a:pt x="1549" y="815"/>
                    <a:pt x="1496" y="820"/>
                  </a:cubicBezTo>
                  <a:cubicBezTo>
                    <a:pt x="1001" y="867"/>
                    <a:pt x="499" y="838"/>
                    <a:pt x="1" y="852"/>
                  </a:cubicBezTo>
                  <a:cubicBezTo>
                    <a:pt x="1" y="850"/>
                    <a:pt x="1" y="850"/>
                    <a:pt x="0" y="848"/>
                  </a:cubicBezTo>
                  <a:cubicBezTo>
                    <a:pt x="502" y="835"/>
                    <a:pt x="1008" y="864"/>
                    <a:pt x="1507" y="816"/>
                  </a:cubicBezTo>
                  <a:cubicBezTo>
                    <a:pt x="1560" y="811"/>
                    <a:pt x="1612" y="806"/>
                    <a:pt x="1665" y="799"/>
                  </a:cubicBezTo>
                  <a:cubicBezTo>
                    <a:pt x="1703" y="794"/>
                    <a:pt x="1741" y="789"/>
                    <a:pt x="1778" y="783"/>
                  </a:cubicBezTo>
                  <a:cubicBezTo>
                    <a:pt x="2203" y="720"/>
                    <a:pt x="2614" y="592"/>
                    <a:pt x="3028" y="486"/>
                  </a:cubicBezTo>
                  <a:cubicBezTo>
                    <a:pt x="3367" y="400"/>
                    <a:pt x="3712" y="333"/>
                    <a:pt x="4063" y="318"/>
                  </a:cubicBezTo>
                  <a:cubicBezTo>
                    <a:pt x="4378" y="304"/>
                    <a:pt x="4685" y="353"/>
                    <a:pt x="4996" y="393"/>
                  </a:cubicBezTo>
                  <a:cubicBezTo>
                    <a:pt x="5295" y="432"/>
                    <a:pt x="5596" y="467"/>
                    <a:pt x="5897" y="474"/>
                  </a:cubicBezTo>
                  <a:cubicBezTo>
                    <a:pt x="6251" y="482"/>
                    <a:pt x="6606" y="450"/>
                    <a:pt x="6954" y="385"/>
                  </a:cubicBezTo>
                  <a:cubicBezTo>
                    <a:pt x="7255" y="328"/>
                    <a:pt x="7554" y="248"/>
                    <a:pt x="7852" y="174"/>
                  </a:cubicBezTo>
                  <a:cubicBezTo>
                    <a:pt x="8197" y="88"/>
                    <a:pt x="8553" y="0"/>
                    <a:pt x="8909" y="7"/>
                  </a:cubicBezTo>
                  <a:cubicBezTo>
                    <a:pt x="9177" y="13"/>
                    <a:pt x="9411" y="91"/>
                    <a:pt x="9655" y="199"/>
                  </a:cubicBezTo>
                  <a:cubicBezTo>
                    <a:pt x="9907" y="310"/>
                    <a:pt x="10153" y="439"/>
                    <a:pt x="10408" y="544"/>
                  </a:cubicBezTo>
                  <a:cubicBezTo>
                    <a:pt x="10558" y="606"/>
                    <a:pt x="10710" y="661"/>
                    <a:pt x="10866" y="705"/>
                  </a:cubicBezTo>
                  <a:cubicBezTo>
                    <a:pt x="11273" y="819"/>
                    <a:pt x="11696" y="823"/>
                    <a:pt x="12115" y="777"/>
                  </a:cubicBezTo>
                  <a:cubicBezTo>
                    <a:pt x="12468" y="738"/>
                    <a:pt x="12817" y="664"/>
                    <a:pt x="13166" y="590"/>
                  </a:cubicBezTo>
                  <a:cubicBezTo>
                    <a:pt x="13474" y="526"/>
                    <a:pt x="13782" y="461"/>
                    <a:pt x="14095" y="424"/>
                  </a:cubicBezTo>
                  <a:cubicBezTo>
                    <a:pt x="14111" y="422"/>
                    <a:pt x="14126" y="420"/>
                    <a:pt x="14141" y="419"/>
                  </a:cubicBezTo>
                  <a:cubicBezTo>
                    <a:pt x="14750" y="354"/>
                    <a:pt x="15327" y="496"/>
                    <a:pt x="15899" y="695"/>
                  </a:cubicBezTo>
                  <a:cubicBezTo>
                    <a:pt x="16007" y="732"/>
                    <a:pt x="16115" y="771"/>
                    <a:pt x="16223" y="809"/>
                  </a:cubicBezTo>
                  <a:cubicBezTo>
                    <a:pt x="16265" y="824"/>
                    <a:pt x="16306" y="839"/>
                    <a:pt x="16348" y="854"/>
                  </a:cubicBezTo>
                  <a:cubicBezTo>
                    <a:pt x="17023" y="1093"/>
                    <a:pt x="17705" y="1266"/>
                    <a:pt x="18425" y="1280"/>
                  </a:cubicBezTo>
                  <a:cubicBezTo>
                    <a:pt x="18425" y="1281"/>
                    <a:pt x="18425" y="1282"/>
                    <a:pt x="18425" y="12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49"/>
            <p:cNvSpPr>
              <a:spLocks/>
            </p:cNvSpPr>
            <p:nvPr userDrawn="1"/>
          </p:nvSpPr>
          <p:spPr bwMode="auto">
            <a:xfrm>
              <a:off x="2" y="2895"/>
              <a:ext cx="5752" cy="396"/>
            </a:xfrm>
            <a:custGeom>
              <a:avLst/>
              <a:gdLst>
                <a:gd name="T0" fmla="*/ 18425 w 18425"/>
                <a:gd name="T1" fmla="*/ 1268 h 1268"/>
                <a:gd name="T2" fmla="*/ 16368 w 18425"/>
                <a:gd name="T3" fmla="*/ 904 h 1268"/>
                <a:gd name="T4" fmla="*/ 16299 w 18425"/>
                <a:gd name="T5" fmla="*/ 882 h 1268"/>
                <a:gd name="T6" fmla="*/ 15953 w 18425"/>
                <a:gd name="T7" fmla="*/ 770 h 1268"/>
                <a:gd name="T8" fmla="*/ 14229 w 18425"/>
                <a:gd name="T9" fmla="*/ 452 h 1268"/>
                <a:gd name="T10" fmla="*/ 14215 w 18425"/>
                <a:gd name="T11" fmla="*/ 453 h 1268"/>
                <a:gd name="T12" fmla="*/ 13271 w 18425"/>
                <a:gd name="T13" fmla="*/ 586 h 1268"/>
                <a:gd name="T14" fmla="*/ 12244 w 18425"/>
                <a:gd name="T15" fmla="*/ 745 h 1268"/>
                <a:gd name="T16" fmla="*/ 10941 w 18425"/>
                <a:gd name="T17" fmla="*/ 664 h 1268"/>
                <a:gd name="T18" fmla="*/ 10476 w 18425"/>
                <a:gd name="T19" fmla="*/ 511 h 1268"/>
                <a:gd name="T20" fmla="*/ 9741 w 18425"/>
                <a:gd name="T21" fmla="*/ 201 h 1268"/>
                <a:gd name="T22" fmla="*/ 8898 w 18425"/>
                <a:gd name="T23" fmla="*/ 12 h 1268"/>
                <a:gd name="T24" fmla="*/ 7020 w 18425"/>
                <a:gd name="T25" fmla="*/ 404 h 1268"/>
                <a:gd name="T26" fmla="*/ 5994 w 18425"/>
                <a:gd name="T27" fmla="*/ 532 h 1268"/>
                <a:gd name="T28" fmla="*/ 5085 w 18425"/>
                <a:gd name="T29" fmla="*/ 489 h 1268"/>
                <a:gd name="T30" fmla="*/ 4163 w 18425"/>
                <a:gd name="T31" fmla="*/ 416 h 1268"/>
                <a:gd name="T32" fmla="*/ 3144 w 18425"/>
                <a:gd name="T33" fmla="*/ 532 h 1268"/>
                <a:gd name="T34" fmla="*/ 1799 w 18425"/>
                <a:gd name="T35" fmla="*/ 789 h 1268"/>
                <a:gd name="T36" fmla="*/ 1713 w 18425"/>
                <a:gd name="T37" fmla="*/ 799 h 1268"/>
                <a:gd name="T38" fmla="*/ 1564 w 18425"/>
                <a:gd name="T39" fmla="*/ 812 h 1268"/>
                <a:gd name="T40" fmla="*/ 1 w 18425"/>
                <a:gd name="T41" fmla="*/ 839 h 1268"/>
                <a:gd name="T42" fmla="*/ 0 w 18425"/>
                <a:gd name="T43" fmla="*/ 836 h 1268"/>
                <a:gd name="T44" fmla="*/ 1574 w 18425"/>
                <a:gd name="T45" fmla="*/ 809 h 1268"/>
                <a:gd name="T46" fmla="*/ 1723 w 18425"/>
                <a:gd name="T47" fmla="*/ 796 h 1268"/>
                <a:gd name="T48" fmla="*/ 1809 w 18425"/>
                <a:gd name="T49" fmla="*/ 786 h 1268"/>
                <a:gd name="T50" fmla="*/ 3145 w 18425"/>
                <a:gd name="T51" fmla="*/ 532 h 1268"/>
                <a:gd name="T52" fmla="*/ 4156 w 18425"/>
                <a:gd name="T53" fmla="*/ 418 h 1268"/>
                <a:gd name="T54" fmla="*/ 5073 w 18425"/>
                <a:gd name="T55" fmla="*/ 489 h 1268"/>
                <a:gd name="T56" fmla="*/ 5980 w 18425"/>
                <a:gd name="T57" fmla="*/ 532 h 1268"/>
                <a:gd name="T58" fmla="*/ 7008 w 18425"/>
                <a:gd name="T59" fmla="*/ 404 h 1268"/>
                <a:gd name="T60" fmla="*/ 8904 w 18425"/>
                <a:gd name="T61" fmla="*/ 8 h 1268"/>
                <a:gd name="T62" fmla="*/ 9755 w 18425"/>
                <a:gd name="T63" fmla="*/ 200 h 1268"/>
                <a:gd name="T64" fmla="*/ 10493 w 18425"/>
                <a:gd name="T65" fmla="*/ 510 h 1268"/>
                <a:gd name="T66" fmla="*/ 10958 w 18425"/>
                <a:gd name="T67" fmla="*/ 662 h 1268"/>
                <a:gd name="T68" fmla="*/ 12260 w 18425"/>
                <a:gd name="T69" fmla="*/ 741 h 1268"/>
                <a:gd name="T70" fmla="*/ 13277 w 18425"/>
                <a:gd name="T71" fmla="*/ 584 h 1268"/>
                <a:gd name="T72" fmla="*/ 14209 w 18425"/>
                <a:gd name="T73" fmla="*/ 453 h 1268"/>
                <a:gd name="T74" fmla="*/ 14224 w 18425"/>
                <a:gd name="T75" fmla="*/ 452 h 1268"/>
                <a:gd name="T76" fmla="*/ 15946 w 18425"/>
                <a:gd name="T77" fmla="*/ 767 h 1268"/>
                <a:gd name="T78" fmla="*/ 16292 w 18425"/>
                <a:gd name="T79" fmla="*/ 880 h 1268"/>
                <a:gd name="T80" fmla="*/ 16361 w 18425"/>
                <a:gd name="T81" fmla="*/ 902 h 1268"/>
                <a:gd name="T82" fmla="*/ 18424 w 18425"/>
                <a:gd name="T83" fmla="*/ 1267 h 1268"/>
                <a:gd name="T84" fmla="*/ 18425 w 18425"/>
                <a:gd name="T85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25" h="1268">
                  <a:moveTo>
                    <a:pt x="18425" y="1268"/>
                  </a:moveTo>
                  <a:cubicBezTo>
                    <a:pt x="17719" y="1258"/>
                    <a:pt x="17039" y="1117"/>
                    <a:pt x="16368" y="904"/>
                  </a:cubicBezTo>
                  <a:cubicBezTo>
                    <a:pt x="16340" y="895"/>
                    <a:pt x="16326" y="891"/>
                    <a:pt x="16299" y="882"/>
                  </a:cubicBezTo>
                  <a:cubicBezTo>
                    <a:pt x="16183" y="845"/>
                    <a:pt x="16068" y="807"/>
                    <a:pt x="15953" y="770"/>
                  </a:cubicBezTo>
                  <a:cubicBezTo>
                    <a:pt x="15399" y="589"/>
                    <a:pt x="14819" y="411"/>
                    <a:pt x="14229" y="452"/>
                  </a:cubicBezTo>
                  <a:cubicBezTo>
                    <a:pt x="14224" y="452"/>
                    <a:pt x="14221" y="452"/>
                    <a:pt x="14215" y="453"/>
                  </a:cubicBezTo>
                  <a:cubicBezTo>
                    <a:pt x="13898" y="478"/>
                    <a:pt x="13584" y="530"/>
                    <a:pt x="13271" y="586"/>
                  </a:cubicBezTo>
                  <a:cubicBezTo>
                    <a:pt x="12930" y="647"/>
                    <a:pt x="12588" y="712"/>
                    <a:pt x="12244" y="745"/>
                  </a:cubicBezTo>
                  <a:cubicBezTo>
                    <a:pt x="11806" y="787"/>
                    <a:pt x="11366" y="778"/>
                    <a:pt x="10941" y="664"/>
                  </a:cubicBezTo>
                  <a:cubicBezTo>
                    <a:pt x="10783" y="622"/>
                    <a:pt x="10628" y="569"/>
                    <a:pt x="10476" y="511"/>
                  </a:cubicBezTo>
                  <a:cubicBezTo>
                    <a:pt x="10228" y="416"/>
                    <a:pt x="9986" y="301"/>
                    <a:pt x="9741" y="201"/>
                  </a:cubicBezTo>
                  <a:cubicBezTo>
                    <a:pt x="9464" y="88"/>
                    <a:pt x="9199" y="5"/>
                    <a:pt x="8898" y="12"/>
                  </a:cubicBezTo>
                  <a:cubicBezTo>
                    <a:pt x="8261" y="28"/>
                    <a:pt x="7639" y="270"/>
                    <a:pt x="7020" y="404"/>
                  </a:cubicBezTo>
                  <a:cubicBezTo>
                    <a:pt x="6683" y="476"/>
                    <a:pt x="6339" y="523"/>
                    <a:pt x="5994" y="532"/>
                  </a:cubicBezTo>
                  <a:cubicBezTo>
                    <a:pt x="5691" y="539"/>
                    <a:pt x="5387" y="519"/>
                    <a:pt x="5085" y="489"/>
                  </a:cubicBezTo>
                  <a:cubicBezTo>
                    <a:pt x="4779" y="459"/>
                    <a:pt x="4471" y="412"/>
                    <a:pt x="4163" y="416"/>
                  </a:cubicBezTo>
                  <a:cubicBezTo>
                    <a:pt x="3821" y="421"/>
                    <a:pt x="3480" y="466"/>
                    <a:pt x="3144" y="532"/>
                  </a:cubicBezTo>
                  <a:cubicBezTo>
                    <a:pt x="2697" y="620"/>
                    <a:pt x="2253" y="736"/>
                    <a:pt x="1799" y="789"/>
                  </a:cubicBezTo>
                  <a:cubicBezTo>
                    <a:pt x="1770" y="793"/>
                    <a:pt x="1742" y="796"/>
                    <a:pt x="1713" y="799"/>
                  </a:cubicBezTo>
                  <a:cubicBezTo>
                    <a:pt x="1664" y="804"/>
                    <a:pt x="1614" y="808"/>
                    <a:pt x="1564" y="812"/>
                  </a:cubicBezTo>
                  <a:cubicBezTo>
                    <a:pt x="1045" y="854"/>
                    <a:pt x="522" y="826"/>
                    <a:pt x="1" y="839"/>
                  </a:cubicBezTo>
                  <a:cubicBezTo>
                    <a:pt x="1" y="838"/>
                    <a:pt x="1" y="837"/>
                    <a:pt x="0" y="836"/>
                  </a:cubicBezTo>
                  <a:cubicBezTo>
                    <a:pt x="524" y="823"/>
                    <a:pt x="1052" y="851"/>
                    <a:pt x="1574" y="809"/>
                  </a:cubicBezTo>
                  <a:cubicBezTo>
                    <a:pt x="1623" y="805"/>
                    <a:pt x="1673" y="801"/>
                    <a:pt x="1723" y="796"/>
                  </a:cubicBezTo>
                  <a:cubicBezTo>
                    <a:pt x="1751" y="793"/>
                    <a:pt x="1780" y="789"/>
                    <a:pt x="1809" y="786"/>
                  </a:cubicBezTo>
                  <a:cubicBezTo>
                    <a:pt x="2260" y="733"/>
                    <a:pt x="2701" y="619"/>
                    <a:pt x="3145" y="532"/>
                  </a:cubicBezTo>
                  <a:cubicBezTo>
                    <a:pt x="3478" y="467"/>
                    <a:pt x="3816" y="423"/>
                    <a:pt x="4156" y="418"/>
                  </a:cubicBezTo>
                  <a:cubicBezTo>
                    <a:pt x="4462" y="413"/>
                    <a:pt x="4768" y="459"/>
                    <a:pt x="5073" y="489"/>
                  </a:cubicBezTo>
                  <a:cubicBezTo>
                    <a:pt x="5375" y="519"/>
                    <a:pt x="5678" y="539"/>
                    <a:pt x="5980" y="532"/>
                  </a:cubicBezTo>
                  <a:cubicBezTo>
                    <a:pt x="6326" y="524"/>
                    <a:pt x="6671" y="477"/>
                    <a:pt x="7008" y="404"/>
                  </a:cubicBezTo>
                  <a:cubicBezTo>
                    <a:pt x="7633" y="269"/>
                    <a:pt x="8260" y="24"/>
                    <a:pt x="8904" y="8"/>
                  </a:cubicBezTo>
                  <a:cubicBezTo>
                    <a:pt x="9207" y="0"/>
                    <a:pt x="9475" y="85"/>
                    <a:pt x="9755" y="200"/>
                  </a:cubicBezTo>
                  <a:cubicBezTo>
                    <a:pt x="10002" y="300"/>
                    <a:pt x="10244" y="415"/>
                    <a:pt x="10493" y="510"/>
                  </a:cubicBezTo>
                  <a:cubicBezTo>
                    <a:pt x="10645" y="568"/>
                    <a:pt x="10800" y="620"/>
                    <a:pt x="10958" y="662"/>
                  </a:cubicBezTo>
                  <a:cubicBezTo>
                    <a:pt x="11384" y="775"/>
                    <a:pt x="11823" y="783"/>
                    <a:pt x="12260" y="741"/>
                  </a:cubicBezTo>
                  <a:cubicBezTo>
                    <a:pt x="12601" y="708"/>
                    <a:pt x="12939" y="644"/>
                    <a:pt x="13277" y="584"/>
                  </a:cubicBezTo>
                  <a:cubicBezTo>
                    <a:pt x="13586" y="529"/>
                    <a:pt x="13896" y="478"/>
                    <a:pt x="14209" y="453"/>
                  </a:cubicBezTo>
                  <a:cubicBezTo>
                    <a:pt x="14215" y="453"/>
                    <a:pt x="14218" y="453"/>
                    <a:pt x="14224" y="452"/>
                  </a:cubicBezTo>
                  <a:cubicBezTo>
                    <a:pt x="14813" y="411"/>
                    <a:pt x="15392" y="588"/>
                    <a:pt x="15946" y="767"/>
                  </a:cubicBezTo>
                  <a:cubicBezTo>
                    <a:pt x="16061" y="805"/>
                    <a:pt x="16176" y="843"/>
                    <a:pt x="16292" y="880"/>
                  </a:cubicBezTo>
                  <a:cubicBezTo>
                    <a:pt x="16319" y="889"/>
                    <a:pt x="16333" y="893"/>
                    <a:pt x="16361" y="902"/>
                  </a:cubicBezTo>
                  <a:cubicBezTo>
                    <a:pt x="17034" y="1114"/>
                    <a:pt x="17716" y="1256"/>
                    <a:pt x="18424" y="1267"/>
                  </a:cubicBezTo>
                  <a:cubicBezTo>
                    <a:pt x="18425" y="1267"/>
                    <a:pt x="18425" y="1268"/>
                    <a:pt x="18425" y="1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0"/>
            <p:cNvSpPr>
              <a:spLocks/>
            </p:cNvSpPr>
            <p:nvPr userDrawn="1"/>
          </p:nvSpPr>
          <p:spPr bwMode="auto">
            <a:xfrm>
              <a:off x="2" y="2877"/>
              <a:ext cx="5752" cy="392"/>
            </a:xfrm>
            <a:custGeom>
              <a:avLst/>
              <a:gdLst>
                <a:gd name="T0" fmla="*/ 18425 w 18425"/>
                <a:gd name="T1" fmla="*/ 1255 h 1255"/>
                <a:gd name="T2" fmla="*/ 16357 w 18425"/>
                <a:gd name="T3" fmla="*/ 952 h 1255"/>
                <a:gd name="T4" fmla="*/ 16320 w 18425"/>
                <a:gd name="T5" fmla="*/ 942 h 1255"/>
                <a:gd name="T6" fmla="*/ 15985 w 18425"/>
                <a:gd name="T7" fmla="*/ 847 h 1255"/>
                <a:gd name="T8" fmla="*/ 14318 w 18425"/>
                <a:gd name="T9" fmla="*/ 520 h 1255"/>
                <a:gd name="T10" fmla="*/ 13394 w 18425"/>
                <a:gd name="T11" fmla="*/ 607 h 1255"/>
                <a:gd name="T12" fmla="*/ 12361 w 18425"/>
                <a:gd name="T13" fmla="*/ 730 h 1255"/>
                <a:gd name="T14" fmla="*/ 11031 w 18425"/>
                <a:gd name="T15" fmla="*/ 630 h 1255"/>
                <a:gd name="T16" fmla="*/ 10553 w 18425"/>
                <a:gd name="T17" fmla="*/ 481 h 1255"/>
                <a:gd name="T18" fmla="*/ 9798 w 18425"/>
                <a:gd name="T19" fmla="*/ 188 h 1255"/>
                <a:gd name="T20" fmla="*/ 8938 w 18425"/>
                <a:gd name="T21" fmla="*/ 18 h 1255"/>
                <a:gd name="T22" fmla="*/ 7104 w 18425"/>
                <a:gd name="T23" fmla="*/ 416 h 1255"/>
                <a:gd name="T24" fmla="*/ 6109 w 18425"/>
                <a:gd name="T25" fmla="*/ 581 h 1255"/>
                <a:gd name="T26" fmla="*/ 5227 w 18425"/>
                <a:gd name="T27" fmla="*/ 584 h 1255"/>
                <a:gd name="T28" fmla="*/ 4298 w 18425"/>
                <a:gd name="T29" fmla="*/ 523 h 1255"/>
                <a:gd name="T30" fmla="*/ 3310 w 18425"/>
                <a:gd name="T31" fmla="*/ 588 h 1255"/>
                <a:gd name="T32" fmla="*/ 1755 w 18425"/>
                <a:gd name="T33" fmla="*/ 800 h 1255"/>
                <a:gd name="T34" fmla="*/ 2 w 18425"/>
                <a:gd name="T35" fmla="*/ 829 h 1255"/>
                <a:gd name="T36" fmla="*/ 0 w 18425"/>
                <a:gd name="T37" fmla="*/ 825 h 1255"/>
                <a:gd name="T38" fmla="*/ 1764 w 18425"/>
                <a:gd name="T39" fmla="*/ 797 h 1255"/>
                <a:gd name="T40" fmla="*/ 3311 w 18425"/>
                <a:gd name="T41" fmla="*/ 588 h 1255"/>
                <a:gd name="T42" fmla="*/ 4291 w 18425"/>
                <a:gd name="T43" fmla="*/ 524 h 1255"/>
                <a:gd name="T44" fmla="*/ 5216 w 18425"/>
                <a:gd name="T45" fmla="*/ 584 h 1255"/>
                <a:gd name="T46" fmla="*/ 6096 w 18425"/>
                <a:gd name="T47" fmla="*/ 582 h 1255"/>
                <a:gd name="T48" fmla="*/ 7093 w 18425"/>
                <a:gd name="T49" fmla="*/ 416 h 1255"/>
                <a:gd name="T50" fmla="*/ 8942 w 18425"/>
                <a:gd name="T51" fmla="*/ 13 h 1255"/>
                <a:gd name="T52" fmla="*/ 9812 w 18425"/>
                <a:gd name="T53" fmla="*/ 187 h 1255"/>
                <a:gd name="T54" fmla="*/ 10569 w 18425"/>
                <a:gd name="T55" fmla="*/ 480 h 1255"/>
                <a:gd name="T56" fmla="*/ 11048 w 18425"/>
                <a:gd name="T57" fmla="*/ 628 h 1255"/>
                <a:gd name="T58" fmla="*/ 12376 w 18425"/>
                <a:gd name="T59" fmla="*/ 728 h 1255"/>
                <a:gd name="T60" fmla="*/ 13398 w 18425"/>
                <a:gd name="T61" fmla="*/ 606 h 1255"/>
                <a:gd name="T62" fmla="*/ 14312 w 18425"/>
                <a:gd name="T63" fmla="*/ 521 h 1255"/>
                <a:gd name="T64" fmla="*/ 15978 w 18425"/>
                <a:gd name="T65" fmla="*/ 845 h 1255"/>
                <a:gd name="T66" fmla="*/ 16313 w 18425"/>
                <a:gd name="T67" fmla="*/ 940 h 1255"/>
                <a:gd name="T68" fmla="*/ 16351 w 18425"/>
                <a:gd name="T69" fmla="*/ 950 h 1255"/>
                <a:gd name="T70" fmla="*/ 18424 w 18425"/>
                <a:gd name="T71" fmla="*/ 1253 h 1255"/>
                <a:gd name="T72" fmla="*/ 18425 w 18425"/>
                <a:gd name="T73" fmla="*/ 125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425" h="1255">
                  <a:moveTo>
                    <a:pt x="18425" y="1255"/>
                  </a:moveTo>
                  <a:cubicBezTo>
                    <a:pt x="17721" y="1250"/>
                    <a:pt x="17035" y="1136"/>
                    <a:pt x="16357" y="952"/>
                  </a:cubicBezTo>
                  <a:cubicBezTo>
                    <a:pt x="16342" y="948"/>
                    <a:pt x="16335" y="946"/>
                    <a:pt x="16320" y="942"/>
                  </a:cubicBezTo>
                  <a:cubicBezTo>
                    <a:pt x="16208" y="911"/>
                    <a:pt x="16097" y="879"/>
                    <a:pt x="15985" y="847"/>
                  </a:cubicBezTo>
                  <a:cubicBezTo>
                    <a:pt x="15441" y="690"/>
                    <a:pt x="14873" y="514"/>
                    <a:pt x="14318" y="520"/>
                  </a:cubicBezTo>
                  <a:cubicBezTo>
                    <a:pt x="14016" y="523"/>
                    <a:pt x="13701" y="565"/>
                    <a:pt x="13394" y="607"/>
                  </a:cubicBezTo>
                  <a:cubicBezTo>
                    <a:pt x="13051" y="653"/>
                    <a:pt x="12707" y="707"/>
                    <a:pt x="12361" y="730"/>
                  </a:cubicBezTo>
                  <a:cubicBezTo>
                    <a:pt x="11914" y="761"/>
                    <a:pt x="11466" y="742"/>
                    <a:pt x="11031" y="630"/>
                  </a:cubicBezTo>
                  <a:cubicBezTo>
                    <a:pt x="10870" y="588"/>
                    <a:pt x="10710" y="537"/>
                    <a:pt x="10553" y="481"/>
                  </a:cubicBezTo>
                  <a:cubicBezTo>
                    <a:pt x="10299" y="390"/>
                    <a:pt x="10051" y="282"/>
                    <a:pt x="9798" y="188"/>
                  </a:cubicBezTo>
                  <a:cubicBezTo>
                    <a:pt x="9515" y="84"/>
                    <a:pt x="9240" y="5"/>
                    <a:pt x="8938" y="18"/>
                  </a:cubicBezTo>
                  <a:cubicBezTo>
                    <a:pt x="8313" y="44"/>
                    <a:pt x="7707" y="269"/>
                    <a:pt x="7104" y="416"/>
                  </a:cubicBezTo>
                  <a:cubicBezTo>
                    <a:pt x="6777" y="496"/>
                    <a:pt x="6444" y="556"/>
                    <a:pt x="6109" y="581"/>
                  </a:cubicBezTo>
                  <a:cubicBezTo>
                    <a:pt x="5816" y="604"/>
                    <a:pt x="5520" y="600"/>
                    <a:pt x="5227" y="584"/>
                  </a:cubicBezTo>
                  <a:cubicBezTo>
                    <a:pt x="4918" y="567"/>
                    <a:pt x="4607" y="529"/>
                    <a:pt x="4298" y="523"/>
                  </a:cubicBezTo>
                  <a:cubicBezTo>
                    <a:pt x="3967" y="516"/>
                    <a:pt x="3636" y="544"/>
                    <a:pt x="3310" y="588"/>
                  </a:cubicBezTo>
                  <a:cubicBezTo>
                    <a:pt x="2792" y="657"/>
                    <a:pt x="2277" y="763"/>
                    <a:pt x="1755" y="800"/>
                  </a:cubicBezTo>
                  <a:cubicBezTo>
                    <a:pt x="1173" y="841"/>
                    <a:pt x="586" y="816"/>
                    <a:pt x="2" y="829"/>
                  </a:cubicBezTo>
                  <a:cubicBezTo>
                    <a:pt x="1" y="827"/>
                    <a:pt x="1" y="827"/>
                    <a:pt x="0" y="825"/>
                  </a:cubicBezTo>
                  <a:cubicBezTo>
                    <a:pt x="588" y="813"/>
                    <a:pt x="1178" y="838"/>
                    <a:pt x="1764" y="797"/>
                  </a:cubicBezTo>
                  <a:cubicBezTo>
                    <a:pt x="2282" y="761"/>
                    <a:pt x="2796" y="656"/>
                    <a:pt x="3311" y="588"/>
                  </a:cubicBezTo>
                  <a:cubicBezTo>
                    <a:pt x="3635" y="546"/>
                    <a:pt x="3963" y="518"/>
                    <a:pt x="4291" y="524"/>
                  </a:cubicBezTo>
                  <a:cubicBezTo>
                    <a:pt x="4599" y="530"/>
                    <a:pt x="4908" y="568"/>
                    <a:pt x="5216" y="584"/>
                  </a:cubicBezTo>
                  <a:cubicBezTo>
                    <a:pt x="5509" y="601"/>
                    <a:pt x="5804" y="604"/>
                    <a:pt x="6096" y="582"/>
                  </a:cubicBezTo>
                  <a:cubicBezTo>
                    <a:pt x="6432" y="557"/>
                    <a:pt x="6766" y="496"/>
                    <a:pt x="7093" y="416"/>
                  </a:cubicBezTo>
                  <a:cubicBezTo>
                    <a:pt x="7701" y="267"/>
                    <a:pt x="8312" y="40"/>
                    <a:pt x="8942" y="13"/>
                  </a:cubicBezTo>
                  <a:cubicBezTo>
                    <a:pt x="9248" y="0"/>
                    <a:pt x="9526" y="81"/>
                    <a:pt x="9812" y="187"/>
                  </a:cubicBezTo>
                  <a:cubicBezTo>
                    <a:pt x="10065" y="281"/>
                    <a:pt x="10315" y="389"/>
                    <a:pt x="10569" y="480"/>
                  </a:cubicBezTo>
                  <a:cubicBezTo>
                    <a:pt x="10727" y="536"/>
                    <a:pt x="10886" y="587"/>
                    <a:pt x="11048" y="628"/>
                  </a:cubicBezTo>
                  <a:cubicBezTo>
                    <a:pt x="11482" y="739"/>
                    <a:pt x="11929" y="758"/>
                    <a:pt x="12376" y="728"/>
                  </a:cubicBezTo>
                  <a:cubicBezTo>
                    <a:pt x="12718" y="704"/>
                    <a:pt x="13058" y="652"/>
                    <a:pt x="13398" y="606"/>
                  </a:cubicBezTo>
                  <a:cubicBezTo>
                    <a:pt x="13701" y="565"/>
                    <a:pt x="14013" y="525"/>
                    <a:pt x="14312" y="521"/>
                  </a:cubicBezTo>
                  <a:cubicBezTo>
                    <a:pt x="14868" y="514"/>
                    <a:pt x="15435" y="689"/>
                    <a:pt x="15978" y="845"/>
                  </a:cubicBezTo>
                  <a:cubicBezTo>
                    <a:pt x="16090" y="877"/>
                    <a:pt x="16201" y="909"/>
                    <a:pt x="16313" y="940"/>
                  </a:cubicBezTo>
                  <a:cubicBezTo>
                    <a:pt x="16328" y="944"/>
                    <a:pt x="16336" y="946"/>
                    <a:pt x="16351" y="950"/>
                  </a:cubicBezTo>
                  <a:cubicBezTo>
                    <a:pt x="17030" y="1134"/>
                    <a:pt x="17718" y="1248"/>
                    <a:pt x="18424" y="1253"/>
                  </a:cubicBezTo>
                  <a:cubicBezTo>
                    <a:pt x="18424" y="1253"/>
                    <a:pt x="18424" y="1254"/>
                    <a:pt x="18425" y="1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1"/>
            <p:cNvSpPr>
              <a:spLocks/>
            </p:cNvSpPr>
            <p:nvPr userDrawn="1"/>
          </p:nvSpPr>
          <p:spPr bwMode="auto">
            <a:xfrm>
              <a:off x="2" y="2853"/>
              <a:ext cx="5752" cy="393"/>
            </a:xfrm>
            <a:custGeom>
              <a:avLst/>
              <a:gdLst>
                <a:gd name="T0" fmla="*/ 18424 w 18424"/>
                <a:gd name="T1" fmla="*/ 1258 h 1260"/>
                <a:gd name="T2" fmla="*/ 16030 w 18424"/>
                <a:gd name="T3" fmla="*/ 946 h 1260"/>
                <a:gd name="T4" fmla="*/ 14384 w 18424"/>
                <a:gd name="T5" fmla="*/ 643 h 1260"/>
                <a:gd name="T6" fmla="*/ 13496 w 18424"/>
                <a:gd name="T7" fmla="*/ 679 h 1260"/>
                <a:gd name="T8" fmla="*/ 12465 w 18424"/>
                <a:gd name="T9" fmla="*/ 755 h 1260"/>
                <a:gd name="T10" fmla="*/ 11117 w 18424"/>
                <a:gd name="T11" fmla="*/ 622 h 1260"/>
                <a:gd name="T12" fmla="*/ 10628 w 18424"/>
                <a:gd name="T13" fmla="*/ 474 h 1260"/>
                <a:gd name="T14" fmla="*/ 10537 w 18424"/>
                <a:gd name="T15" fmla="*/ 442 h 1260"/>
                <a:gd name="T16" fmla="*/ 8976 w 18424"/>
                <a:gd name="T17" fmla="*/ 39 h 1260"/>
                <a:gd name="T18" fmla="*/ 7199 w 18424"/>
                <a:gd name="T19" fmla="*/ 438 h 1260"/>
                <a:gd name="T20" fmla="*/ 6244 w 18424"/>
                <a:gd name="T21" fmla="*/ 636 h 1260"/>
                <a:gd name="T22" fmla="*/ 5396 w 18424"/>
                <a:gd name="T23" fmla="*/ 686 h 1260"/>
                <a:gd name="T24" fmla="*/ 4497 w 18424"/>
                <a:gd name="T25" fmla="*/ 656 h 1260"/>
                <a:gd name="T26" fmla="*/ 3518 w 18424"/>
                <a:gd name="T27" fmla="*/ 676 h 1260"/>
                <a:gd name="T28" fmla="*/ 1838 w 18424"/>
                <a:gd name="T29" fmla="*/ 822 h 1260"/>
                <a:gd name="T30" fmla="*/ 1 w 18424"/>
                <a:gd name="T31" fmla="*/ 834 h 1260"/>
                <a:gd name="T32" fmla="*/ 0 w 18424"/>
                <a:gd name="T33" fmla="*/ 831 h 1260"/>
                <a:gd name="T34" fmla="*/ 1845 w 18424"/>
                <a:gd name="T35" fmla="*/ 820 h 1260"/>
                <a:gd name="T36" fmla="*/ 3519 w 18424"/>
                <a:gd name="T37" fmla="*/ 677 h 1260"/>
                <a:gd name="T38" fmla="*/ 4491 w 18424"/>
                <a:gd name="T39" fmla="*/ 658 h 1260"/>
                <a:gd name="T40" fmla="*/ 5386 w 18424"/>
                <a:gd name="T41" fmla="*/ 687 h 1260"/>
                <a:gd name="T42" fmla="*/ 6232 w 18424"/>
                <a:gd name="T43" fmla="*/ 637 h 1260"/>
                <a:gd name="T44" fmla="*/ 7189 w 18424"/>
                <a:gd name="T45" fmla="*/ 438 h 1260"/>
                <a:gd name="T46" fmla="*/ 8979 w 18424"/>
                <a:gd name="T47" fmla="*/ 35 h 1260"/>
                <a:gd name="T48" fmla="*/ 10552 w 18424"/>
                <a:gd name="T49" fmla="*/ 442 h 1260"/>
                <a:gd name="T50" fmla="*/ 10643 w 18424"/>
                <a:gd name="T51" fmla="*/ 474 h 1260"/>
                <a:gd name="T52" fmla="*/ 11133 w 18424"/>
                <a:gd name="T53" fmla="*/ 622 h 1260"/>
                <a:gd name="T54" fmla="*/ 12479 w 18424"/>
                <a:gd name="T55" fmla="*/ 754 h 1260"/>
                <a:gd name="T56" fmla="*/ 13498 w 18424"/>
                <a:gd name="T57" fmla="*/ 679 h 1260"/>
                <a:gd name="T58" fmla="*/ 14379 w 18424"/>
                <a:gd name="T59" fmla="*/ 644 h 1260"/>
                <a:gd name="T60" fmla="*/ 16023 w 18424"/>
                <a:gd name="T61" fmla="*/ 945 h 1260"/>
                <a:gd name="T62" fmla="*/ 18424 w 18424"/>
                <a:gd name="T63" fmla="*/ 1256 h 1260"/>
                <a:gd name="T64" fmla="*/ 18424 w 18424"/>
                <a:gd name="T65" fmla="*/ 125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24" h="1260">
                  <a:moveTo>
                    <a:pt x="18424" y="1258"/>
                  </a:moveTo>
                  <a:cubicBezTo>
                    <a:pt x="17611" y="1260"/>
                    <a:pt x="16818" y="1135"/>
                    <a:pt x="16030" y="946"/>
                  </a:cubicBezTo>
                  <a:cubicBezTo>
                    <a:pt x="15486" y="816"/>
                    <a:pt x="14941" y="674"/>
                    <a:pt x="14384" y="643"/>
                  </a:cubicBezTo>
                  <a:cubicBezTo>
                    <a:pt x="14090" y="626"/>
                    <a:pt x="13790" y="655"/>
                    <a:pt x="13496" y="679"/>
                  </a:cubicBezTo>
                  <a:cubicBezTo>
                    <a:pt x="13153" y="708"/>
                    <a:pt x="12809" y="745"/>
                    <a:pt x="12465" y="755"/>
                  </a:cubicBezTo>
                  <a:cubicBezTo>
                    <a:pt x="12011" y="769"/>
                    <a:pt x="11558" y="736"/>
                    <a:pt x="11117" y="622"/>
                  </a:cubicBezTo>
                  <a:cubicBezTo>
                    <a:pt x="10952" y="580"/>
                    <a:pt x="10789" y="529"/>
                    <a:pt x="10628" y="474"/>
                  </a:cubicBezTo>
                  <a:cubicBezTo>
                    <a:pt x="10599" y="464"/>
                    <a:pt x="10568" y="453"/>
                    <a:pt x="10537" y="442"/>
                  </a:cubicBezTo>
                  <a:cubicBezTo>
                    <a:pt x="10033" y="260"/>
                    <a:pt x="9521" y="5"/>
                    <a:pt x="8976" y="39"/>
                  </a:cubicBezTo>
                  <a:cubicBezTo>
                    <a:pt x="8371" y="78"/>
                    <a:pt x="7785" y="280"/>
                    <a:pt x="7199" y="438"/>
                  </a:cubicBezTo>
                  <a:cubicBezTo>
                    <a:pt x="6885" y="523"/>
                    <a:pt x="6566" y="595"/>
                    <a:pt x="6244" y="636"/>
                  </a:cubicBezTo>
                  <a:cubicBezTo>
                    <a:pt x="5964" y="673"/>
                    <a:pt x="5679" y="687"/>
                    <a:pt x="5396" y="686"/>
                  </a:cubicBezTo>
                  <a:cubicBezTo>
                    <a:pt x="5097" y="685"/>
                    <a:pt x="4796" y="668"/>
                    <a:pt x="4497" y="656"/>
                  </a:cubicBezTo>
                  <a:cubicBezTo>
                    <a:pt x="4171" y="643"/>
                    <a:pt x="3844" y="653"/>
                    <a:pt x="3518" y="676"/>
                  </a:cubicBezTo>
                  <a:cubicBezTo>
                    <a:pt x="2959" y="716"/>
                    <a:pt x="2399" y="796"/>
                    <a:pt x="1838" y="822"/>
                  </a:cubicBezTo>
                  <a:cubicBezTo>
                    <a:pt x="1228" y="850"/>
                    <a:pt x="614" y="827"/>
                    <a:pt x="1" y="834"/>
                  </a:cubicBezTo>
                  <a:cubicBezTo>
                    <a:pt x="1" y="833"/>
                    <a:pt x="1" y="832"/>
                    <a:pt x="0" y="831"/>
                  </a:cubicBezTo>
                  <a:cubicBezTo>
                    <a:pt x="615" y="824"/>
                    <a:pt x="1232" y="847"/>
                    <a:pt x="1845" y="820"/>
                  </a:cubicBezTo>
                  <a:cubicBezTo>
                    <a:pt x="2404" y="794"/>
                    <a:pt x="2961" y="716"/>
                    <a:pt x="3519" y="677"/>
                  </a:cubicBezTo>
                  <a:cubicBezTo>
                    <a:pt x="3842" y="654"/>
                    <a:pt x="4167" y="645"/>
                    <a:pt x="4491" y="658"/>
                  </a:cubicBezTo>
                  <a:cubicBezTo>
                    <a:pt x="4789" y="669"/>
                    <a:pt x="5088" y="686"/>
                    <a:pt x="5386" y="687"/>
                  </a:cubicBezTo>
                  <a:cubicBezTo>
                    <a:pt x="5668" y="687"/>
                    <a:pt x="5952" y="673"/>
                    <a:pt x="6232" y="637"/>
                  </a:cubicBezTo>
                  <a:cubicBezTo>
                    <a:pt x="6555" y="596"/>
                    <a:pt x="6875" y="523"/>
                    <a:pt x="7189" y="438"/>
                  </a:cubicBezTo>
                  <a:cubicBezTo>
                    <a:pt x="7779" y="278"/>
                    <a:pt x="8369" y="74"/>
                    <a:pt x="8979" y="35"/>
                  </a:cubicBezTo>
                  <a:cubicBezTo>
                    <a:pt x="9527" y="0"/>
                    <a:pt x="10044" y="258"/>
                    <a:pt x="10552" y="442"/>
                  </a:cubicBezTo>
                  <a:cubicBezTo>
                    <a:pt x="10583" y="453"/>
                    <a:pt x="10614" y="463"/>
                    <a:pt x="10643" y="474"/>
                  </a:cubicBezTo>
                  <a:cubicBezTo>
                    <a:pt x="10805" y="529"/>
                    <a:pt x="10968" y="579"/>
                    <a:pt x="11133" y="622"/>
                  </a:cubicBezTo>
                  <a:cubicBezTo>
                    <a:pt x="11573" y="734"/>
                    <a:pt x="12025" y="767"/>
                    <a:pt x="12479" y="754"/>
                  </a:cubicBezTo>
                  <a:cubicBezTo>
                    <a:pt x="12819" y="744"/>
                    <a:pt x="13159" y="707"/>
                    <a:pt x="13498" y="679"/>
                  </a:cubicBezTo>
                  <a:cubicBezTo>
                    <a:pt x="13790" y="655"/>
                    <a:pt x="14088" y="628"/>
                    <a:pt x="14379" y="644"/>
                  </a:cubicBezTo>
                  <a:cubicBezTo>
                    <a:pt x="14936" y="675"/>
                    <a:pt x="15480" y="816"/>
                    <a:pt x="16023" y="945"/>
                  </a:cubicBezTo>
                  <a:cubicBezTo>
                    <a:pt x="16814" y="1133"/>
                    <a:pt x="17609" y="1258"/>
                    <a:pt x="18424" y="1256"/>
                  </a:cubicBezTo>
                  <a:cubicBezTo>
                    <a:pt x="18424" y="1257"/>
                    <a:pt x="18424" y="1257"/>
                    <a:pt x="18424" y="12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2"/>
            <p:cNvSpPr>
              <a:spLocks/>
            </p:cNvSpPr>
            <p:nvPr userDrawn="1"/>
          </p:nvSpPr>
          <p:spPr bwMode="auto">
            <a:xfrm>
              <a:off x="2" y="2835"/>
              <a:ext cx="5752" cy="391"/>
            </a:xfrm>
            <a:custGeom>
              <a:avLst/>
              <a:gdLst>
                <a:gd name="T0" fmla="*/ 18424 w 18424"/>
                <a:gd name="T1" fmla="*/ 1241 h 1252"/>
                <a:gd name="T2" fmla="*/ 18424 w 18424"/>
                <a:gd name="T3" fmla="*/ 1243 h 1252"/>
                <a:gd name="T4" fmla="*/ 16058 w 18424"/>
                <a:gd name="T5" fmla="*/ 1019 h 1252"/>
                <a:gd name="T6" fmla="*/ 14464 w 18424"/>
                <a:gd name="T7" fmla="*/ 765 h 1252"/>
                <a:gd name="T8" fmla="*/ 13548 w 18424"/>
                <a:gd name="T9" fmla="*/ 763 h 1252"/>
                <a:gd name="T10" fmla="*/ 12574 w 18424"/>
                <a:gd name="T11" fmla="*/ 785 h 1252"/>
                <a:gd name="T12" fmla="*/ 11195 w 18424"/>
                <a:gd name="T13" fmla="*/ 606 h 1252"/>
                <a:gd name="T14" fmla="*/ 10706 w 18424"/>
                <a:gd name="T15" fmla="*/ 457 h 1252"/>
                <a:gd name="T16" fmla="*/ 10648 w 18424"/>
                <a:gd name="T17" fmla="*/ 437 h 1252"/>
                <a:gd name="T18" fmla="*/ 9058 w 18424"/>
                <a:gd name="T19" fmla="*/ 35 h 1252"/>
                <a:gd name="T20" fmla="*/ 7337 w 18424"/>
                <a:gd name="T21" fmla="*/ 422 h 1252"/>
                <a:gd name="T22" fmla="*/ 6384 w 18424"/>
                <a:gd name="T23" fmla="*/ 660 h 1252"/>
                <a:gd name="T24" fmla="*/ 5607 w 18424"/>
                <a:gd name="T25" fmla="*/ 753 h 1252"/>
                <a:gd name="T26" fmla="*/ 4689 w 18424"/>
                <a:gd name="T27" fmla="*/ 768 h 1252"/>
                <a:gd name="T28" fmla="*/ 3908 w 18424"/>
                <a:gd name="T29" fmla="*/ 762 h 1252"/>
                <a:gd name="T30" fmla="*/ 3766 w 18424"/>
                <a:gd name="T31" fmla="*/ 764 h 1252"/>
                <a:gd name="T32" fmla="*/ 1966 w 18424"/>
                <a:gd name="T33" fmla="*/ 829 h 1252"/>
                <a:gd name="T34" fmla="*/ 2 w 18424"/>
                <a:gd name="T35" fmla="*/ 817 h 1252"/>
                <a:gd name="T36" fmla="*/ 0 w 18424"/>
                <a:gd name="T37" fmla="*/ 814 h 1252"/>
                <a:gd name="T38" fmla="*/ 1971 w 18424"/>
                <a:gd name="T39" fmla="*/ 827 h 1252"/>
                <a:gd name="T40" fmla="*/ 3766 w 18424"/>
                <a:gd name="T41" fmla="*/ 765 h 1252"/>
                <a:gd name="T42" fmla="*/ 3909 w 18424"/>
                <a:gd name="T43" fmla="*/ 763 h 1252"/>
                <a:gd name="T44" fmla="*/ 4684 w 18424"/>
                <a:gd name="T45" fmla="*/ 770 h 1252"/>
                <a:gd name="T46" fmla="*/ 5597 w 18424"/>
                <a:gd name="T47" fmla="*/ 754 h 1252"/>
                <a:gd name="T48" fmla="*/ 6373 w 18424"/>
                <a:gd name="T49" fmla="*/ 661 h 1252"/>
                <a:gd name="T50" fmla="*/ 7328 w 18424"/>
                <a:gd name="T51" fmla="*/ 422 h 1252"/>
                <a:gd name="T52" fmla="*/ 9060 w 18424"/>
                <a:gd name="T53" fmla="*/ 31 h 1252"/>
                <a:gd name="T54" fmla="*/ 10662 w 18424"/>
                <a:gd name="T55" fmla="*/ 437 h 1252"/>
                <a:gd name="T56" fmla="*/ 10720 w 18424"/>
                <a:gd name="T57" fmla="*/ 457 h 1252"/>
                <a:gd name="T58" fmla="*/ 11209 w 18424"/>
                <a:gd name="T59" fmla="*/ 606 h 1252"/>
                <a:gd name="T60" fmla="*/ 12585 w 18424"/>
                <a:gd name="T61" fmla="*/ 784 h 1252"/>
                <a:gd name="T62" fmla="*/ 13549 w 18424"/>
                <a:gd name="T63" fmla="*/ 763 h 1252"/>
                <a:gd name="T64" fmla="*/ 14459 w 18424"/>
                <a:gd name="T65" fmla="*/ 766 h 1252"/>
                <a:gd name="T66" fmla="*/ 16051 w 18424"/>
                <a:gd name="T67" fmla="*/ 1018 h 1252"/>
                <a:gd name="T68" fmla="*/ 18424 w 18424"/>
                <a:gd name="T69" fmla="*/ 1241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4" h="1252">
                  <a:moveTo>
                    <a:pt x="18424" y="1241"/>
                  </a:moveTo>
                  <a:cubicBezTo>
                    <a:pt x="18424" y="1242"/>
                    <a:pt x="18424" y="1242"/>
                    <a:pt x="18424" y="1243"/>
                  </a:cubicBezTo>
                  <a:cubicBezTo>
                    <a:pt x="17627" y="1252"/>
                    <a:pt x="16839" y="1166"/>
                    <a:pt x="16058" y="1019"/>
                  </a:cubicBezTo>
                  <a:cubicBezTo>
                    <a:pt x="15529" y="920"/>
                    <a:pt x="15001" y="804"/>
                    <a:pt x="14464" y="765"/>
                  </a:cubicBezTo>
                  <a:cubicBezTo>
                    <a:pt x="14160" y="743"/>
                    <a:pt x="13853" y="753"/>
                    <a:pt x="13548" y="763"/>
                  </a:cubicBezTo>
                  <a:cubicBezTo>
                    <a:pt x="13224" y="773"/>
                    <a:pt x="12898" y="789"/>
                    <a:pt x="12574" y="785"/>
                  </a:cubicBezTo>
                  <a:cubicBezTo>
                    <a:pt x="12108" y="778"/>
                    <a:pt x="11645" y="726"/>
                    <a:pt x="11195" y="606"/>
                  </a:cubicBezTo>
                  <a:cubicBezTo>
                    <a:pt x="11031" y="562"/>
                    <a:pt x="10868" y="511"/>
                    <a:pt x="10706" y="457"/>
                  </a:cubicBezTo>
                  <a:cubicBezTo>
                    <a:pt x="10687" y="451"/>
                    <a:pt x="10668" y="444"/>
                    <a:pt x="10648" y="437"/>
                  </a:cubicBezTo>
                  <a:cubicBezTo>
                    <a:pt x="10140" y="263"/>
                    <a:pt x="9601" y="4"/>
                    <a:pt x="9058" y="35"/>
                  </a:cubicBezTo>
                  <a:cubicBezTo>
                    <a:pt x="8471" y="69"/>
                    <a:pt x="7901" y="254"/>
                    <a:pt x="7337" y="422"/>
                  </a:cubicBezTo>
                  <a:cubicBezTo>
                    <a:pt x="7023" y="515"/>
                    <a:pt x="6706" y="601"/>
                    <a:pt x="6384" y="660"/>
                  </a:cubicBezTo>
                  <a:cubicBezTo>
                    <a:pt x="6128" y="707"/>
                    <a:pt x="5867" y="738"/>
                    <a:pt x="5607" y="753"/>
                  </a:cubicBezTo>
                  <a:cubicBezTo>
                    <a:pt x="5302" y="772"/>
                    <a:pt x="4995" y="771"/>
                    <a:pt x="4689" y="768"/>
                  </a:cubicBezTo>
                  <a:cubicBezTo>
                    <a:pt x="4429" y="766"/>
                    <a:pt x="4168" y="759"/>
                    <a:pt x="3908" y="762"/>
                  </a:cubicBezTo>
                  <a:cubicBezTo>
                    <a:pt x="3861" y="762"/>
                    <a:pt x="3814" y="763"/>
                    <a:pt x="3766" y="764"/>
                  </a:cubicBezTo>
                  <a:cubicBezTo>
                    <a:pt x="3167" y="774"/>
                    <a:pt x="2566" y="820"/>
                    <a:pt x="1966" y="829"/>
                  </a:cubicBezTo>
                  <a:cubicBezTo>
                    <a:pt x="1312" y="839"/>
                    <a:pt x="657" y="814"/>
                    <a:pt x="2" y="817"/>
                  </a:cubicBezTo>
                  <a:cubicBezTo>
                    <a:pt x="1" y="816"/>
                    <a:pt x="1" y="815"/>
                    <a:pt x="0" y="814"/>
                  </a:cubicBezTo>
                  <a:cubicBezTo>
                    <a:pt x="657" y="810"/>
                    <a:pt x="1315" y="837"/>
                    <a:pt x="1971" y="827"/>
                  </a:cubicBezTo>
                  <a:cubicBezTo>
                    <a:pt x="2569" y="819"/>
                    <a:pt x="3168" y="775"/>
                    <a:pt x="3766" y="765"/>
                  </a:cubicBezTo>
                  <a:cubicBezTo>
                    <a:pt x="3814" y="764"/>
                    <a:pt x="3861" y="764"/>
                    <a:pt x="3909" y="763"/>
                  </a:cubicBezTo>
                  <a:cubicBezTo>
                    <a:pt x="4167" y="761"/>
                    <a:pt x="4426" y="768"/>
                    <a:pt x="4684" y="770"/>
                  </a:cubicBezTo>
                  <a:cubicBezTo>
                    <a:pt x="4989" y="772"/>
                    <a:pt x="5294" y="773"/>
                    <a:pt x="5597" y="754"/>
                  </a:cubicBezTo>
                  <a:cubicBezTo>
                    <a:pt x="5857" y="739"/>
                    <a:pt x="6117" y="708"/>
                    <a:pt x="6373" y="661"/>
                  </a:cubicBezTo>
                  <a:cubicBezTo>
                    <a:pt x="6695" y="602"/>
                    <a:pt x="7013" y="516"/>
                    <a:pt x="7328" y="422"/>
                  </a:cubicBezTo>
                  <a:cubicBezTo>
                    <a:pt x="7896" y="252"/>
                    <a:pt x="8469" y="65"/>
                    <a:pt x="9060" y="31"/>
                  </a:cubicBezTo>
                  <a:cubicBezTo>
                    <a:pt x="9608" y="0"/>
                    <a:pt x="10150" y="262"/>
                    <a:pt x="10662" y="437"/>
                  </a:cubicBezTo>
                  <a:cubicBezTo>
                    <a:pt x="10682" y="444"/>
                    <a:pt x="10701" y="451"/>
                    <a:pt x="10720" y="457"/>
                  </a:cubicBezTo>
                  <a:cubicBezTo>
                    <a:pt x="10882" y="511"/>
                    <a:pt x="11045" y="562"/>
                    <a:pt x="11209" y="606"/>
                  </a:cubicBezTo>
                  <a:cubicBezTo>
                    <a:pt x="11659" y="726"/>
                    <a:pt x="12121" y="777"/>
                    <a:pt x="12585" y="784"/>
                  </a:cubicBezTo>
                  <a:cubicBezTo>
                    <a:pt x="12907" y="789"/>
                    <a:pt x="13229" y="773"/>
                    <a:pt x="13549" y="763"/>
                  </a:cubicBezTo>
                  <a:cubicBezTo>
                    <a:pt x="13852" y="754"/>
                    <a:pt x="14157" y="744"/>
                    <a:pt x="14459" y="766"/>
                  </a:cubicBezTo>
                  <a:cubicBezTo>
                    <a:pt x="14995" y="805"/>
                    <a:pt x="15523" y="919"/>
                    <a:pt x="16051" y="1018"/>
                  </a:cubicBezTo>
                  <a:cubicBezTo>
                    <a:pt x="16835" y="1165"/>
                    <a:pt x="17624" y="1250"/>
                    <a:pt x="18424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3"/>
            <p:cNvSpPr>
              <a:spLocks/>
            </p:cNvSpPr>
            <p:nvPr userDrawn="1"/>
          </p:nvSpPr>
          <p:spPr bwMode="auto">
            <a:xfrm>
              <a:off x="2" y="2812"/>
              <a:ext cx="5752" cy="393"/>
            </a:xfrm>
            <a:custGeom>
              <a:avLst/>
              <a:gdLst>
                <a:gd name="T0" fmla="*/ 18423 w 18423"/>
                <a:gd name="T1" fmla="*/ 1240 h 1256"/>
                <a:gd name="T2" fmla="*/ 18423 w 18423"/>
                <a:gd name="T3" fmla="*/ 1242 h 1256"/>
                <a:gd name="T4" fmla="*/ 16084 w 18423"/>
                <a:gd name="T5" fmla="*/ 1098 h 1256"/>
                <a:gd name="T6" fmla="*/ 14498 w 18423"/>
                <a:gd name="T7" fmla="*/ 899 h 1256"/>
                <a:gd name="T8" fmla="*/ 13602 w 18423"/>
                <a:gd name="T9" fmla="*/ 876 h 1256"/>
                <a:gd name="T10" fmla="*/ 12638 w 18423"/>
                <a:gd name="T11" fmla="*/ 846 h 1256"/>
                <a:gd name="T12" fmla="*/ 11258 w 18423"/>
                <a:gd name="T13" fmla="*/ 610 h 1256"/>
                <a:gd name="T14" fmla="*/ 10763 w 18423"/>
                <a:gd name="T15" fmla="*/ 453 h 1256"/>
                <a:gd name="T16" fmla="*/ 10744 w 18423"/>
                <a:gd name="T17" fmla="*/ 447 h 1256"/>
                <a:gd name="T18" fmla="*/ 9088 w 18423"/>
                <a:gd name="T19" fmla="*/ 40 h 1256"/>
                <a:gd name="T20" fmla="*/ 7428 w 18423"/>
                <a:gd name="T21" fmla="*/ 422 h 1256"/>
                <a:gd name="T22" fmla="*/ 6519 w 18423"/>
                <a:gd name="T23" fmla="*/ 685 h 1256"/>
                <a:gd name="T24" fmla="*/ 5777 w 18423"/>
                <a:gd name="T25" fmla="*/ 818 h 1256"/>
                <a:gd name="T26" fmla="*/ 4899 w 18423"/>
                <a:gd name="T27" fmla="*/ 883 h 1256"/>
                <a:gd name="T28" fmla="*/ 4203 w 18423"/>
                <a:gd name="T29" fmla="*/ 885 h 1256"/>
                <a:gd name="T30" fmla="*/ 3994 w 18423"/>
                <a:gd name="T31" fmla="*/ 881 h 1256"/>
                <a:gd name="T32" fmla="*/ 2084 w 18423"/>
                <a:gd name="T33" fmla="*/ 859 h 1256"/>
                <a:gd name="T34" fmla="*/ 2 w 18423"/>
                <a:gd name="T35" fmla="*/ 807 h 1256"/>
                <a:gd name="T36" fmla="*/ 0 w 18423"/>
                <a:gd name="T37" fmla="*/ 803 h 1256"/>
                <a:gd name="T38" fmla="*/ 2088 w 18423"/>
                <a:gd name="T39" fmla="*/ 858 h 1256"/>
                <a:gd name="T40" fmla="*/ 3994 w 18423"/>
                <a:gd name="T41" fmla="*/ 882 h 1256"/>
                <a:gd name="T42" fmla="*/ 4203 w 18423"/>
                <a:gd name="T43" fmla="*/ 887 h 1256"/>
                <a:gd name="T44" fmla="*/ 4895 w 18423"/>
                <a:gd name="T45" fmla="*/ 884 h 1256"/>
                <a:gd name="T46" fmla="*/ 5769 w 18423"/>
                <a:gd name="T47" fmla="*/ 820 h 1256"/>
                <a:gd name="T48" fmla="*/ 6509 w 18423"/>
                <a:gd name="T49" fmla="*/ 686 h 1256"/>
                <a:gd name="T50" fmla="*/ 7420 w 18423"/>
                <a:gd name="T51" fmla="*/ 422 h 1256"/>
                <a:gd name="T52" fmla="*/ 9090 w 18423"/>
                <a:gd name="T53" fmla="*/ 36 h 1256"/>
                <a:gd name="T54" fmla="*/ 10757 w 18423"/>
                <a:gd name="T55" fmla="*/ 447 h 1256"/>
                <a:gd name="T56" fmla="*/ 10776 w 18423"/>
                <a:gd name="T57" fmla="*/ 453 h 1256"/>
                <a:gd name="T58" fmla="*/ 11272 w 18423"/>
                <a:gd name="T59" fmla="*/ 610 h 1256"/>
                <a:gd name="T60" fmla="*/ 12648 w 18423"/>
                <a:gd name="T61" fmla="*/ 846 h 1256"/>
                <a:gd name="T62" fmla="*/ 13602 w 18423"/>
                <a:gd name="T63" fmla="*/ 877 h 1256"/>
                <a:gd name="T64" fmla="*/ 14493 w 18423"/>
                <a:gd name="T65" fmla="*/ 900 h 1256"/>
                <a:gd name="T66" fmla="*/ 16078 w 18423"/>
                <a:gd name="T67" fmla="*/ 1097 h 1256"/>
                <a:gd name="T68" fmla="*/ 18423 w 18423"/>
                <a:gd name="T69" fmla="*/ 124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1256">
                  <a:moveTo>
                    <a:pt x="18423" y="1240"/>
                  </a:moveTo>
                  <a:cubicBezTo>
                    <a:pt x="18423" y="1241"/>
                    <a:pt x="18423" y="1241"/>
                    <a:pt x="18423" y="1242"/>
                  </a:cubicBezTo>
                  <a:cubicBezTo>
                    <a:pt x="17640" y="1256"/>
                    <a:pt x="16860" y="1204"/>
                    <a:pt x="16084" y="1098"/>
                  </a:cubicBezTo>
                  <a:cubicBezTo>
                    <a:pt x="15557" y="1025"/>
                    <a:pt x="15028" y="933"/>
                    <a:pt x="14498" y="899"/>
                  </a:cubicBezTo>
                  <a:cubicBezTo>
                    <a:pt x="14201" y="880"/>
                    <a:pt x="13900" y="881"/>
                    <a:pt x="13602" y="876"/>
                  </a:cubicBezTo>
                  <a:cubicBezTo>
                    <a:pt x="13280" y="870"/>
                    <a:pt x="12958" y="867"/>
                    <a:pt x="12638" y="846"/>
                  </a:cubicBezTo>
                  <a:cubicBezTo>
                    <a:pt x="12171" y="814"/>
                    <a:pt x="11709" y="738"/>
                    <a:pt x="11258" y="610"/>
                  </a:cubicBezTo>
                  <a:cubicBezTo>
                    <a:pt x="11092" y="562"/>
                    <a:pt x="10927" y="509"/>
                    <a:pt x="10763" y="453"/>
                  </a:cubicBezTo>
                  <a:cubicBezTo>
                    <a:pt x="10756" y="451"/>
                    <a:pt x="10752" y="449"/>
                    <a:pt x="10744" y="447"/>
                  </a:cubicBezTo>
                  <a:cubicBezTo>
                    <a:pt x="10219" y="268"/>
                    <a:pt x="9650" y="4"/>
                    <a:pt x="9088" y="40"/>
                  </a:cubicBezTo>
                  <a:cubicBezTo>
                    <a:pt x="8521" y="76"/>
                    <a:pt x="7971" y="248"/>
                    <a:pt x="7428" y="422"/>
                  </a:cubicBezTo>
                  <a:cubicBezTo>
                    <a:pt x="7128" y="518"/>
                    <a:pt x="6826" y="612"/>
                    <a:pt x="6519" y="685"/>
                  </a:cubicBezTo>
                  <a:cubicBezTo>
                    <a:pt x="6275" y="743"/>
                    <a:pt x="6026" y="787"/>
                    <a:pt x="5777" y="818"/>
                  </a:cubicBezTo>
                  <a:cubicBezTo>
                    <a:pt x="5487" y="854"/>
                    <a:pt x="5192" y="872"/>
                    <a:pt x="4899" y="883"/>
                  </a:cubicBezTo>
                  <a:cubicBezTo>
                    <a:pt x="4666" y="891"/>
                    <a:pt x="4436" y="891"/>
                    <a:pt x="4203" y="885"/>
                  </a:cubicBezTo>
                  <a:cubicBezTo>
                    <a:pt x="4133" y="884"/>
                    <a:pt x="4064" y="882"/>
                    <a:pt x="3994" y="881"/>
                  </a:cubicBezTo>
                  <a:cubicBezTo>
                    <a:pt x="3358" y="867"/>
                    <a:pt x="2721" y="873"/>
                    <a:pt x="2084" y="859"/>
                  </a:cubicBezTo>
                  <a:cubicBezTo>
                    <a:pt x="1390" y="844"/>
                    <a:pt x="696" y="809"/>
                    <a:pt x="2" y="807"/>
                  </a:cubicBezTo>
                  <a:cubicBezTo>
                    <a:pt x="1" y="805"/>
                    <a:pt x="1" y="805"/>
                    <a:pt x="0" y="803"/>
                  </a:cubicBezTo>
                  <a:cubicBezTo>
                    <a:pt x="696" y="806"/>
                    <a:pt x="1392" y="842"/>
                    <a:pt x="2088" y="858"/>
                  </a:cubicBezTo>
                  <a:cubicBezTo>
                    <a:pt x="2723" y="872"/>
                    <a:pt x="3359" y="867"/>
                    <a:pt x="3994" y="882"/>
                  </a:cubicBezTo>
                  <a:cubicBezTo>
                    <a:pt x="4064" y="883"/>
                    <a:pt x="4134" y="885"/>
                    <a:pt x="4203" y="887"/>
                  </a:cubicBezTo>
                  <a:cubicBezTo>
                    <a:pt x="4434" y="893"/>
                    <a:pt x="4664" y="892"/>
                    <a:pt x="4895" y="884"/>
                  </a:cubicBezTo>
                  <a:cubicBezTo>
                    <a:pt x="5187" y="874"/>
                    <a:pt x="5480" y="856"/>
                    <a:pt x="5769" y="820"/>
                  </a:cubicBezTo>
                  <a:cubicBezTo>
                    <a:pt x="6017" y="789"/>
                    <a:pt x="6266" y="744"/>
                    <a:pt x="6509" y="686"/>
                  </a:cubicBezTo>
                  <a:cubicBezTo>
                    <a:pt x="6816" y="613"/>
                    <a:pt x="7119" y="519"/>
                    <a:pt x="7420" y="422"/>
                  </a:cubicBezTo>
                  <a:cubicBezTo>
                    <a:pt x="7966" y="246"/>
                    <a:pt x="8519" y="72"/>
                    <a:pt x="9090" y="36"/>
                  </a:cubicBezTo>
                  <a:cubicBezTo>
                    <a:pt x="9655" y="0"/>
                    <a:pt x="10228" y="267"/>
                    <a:pt x="10757" y="447"/>
                  </a:cubicBezTo>
                  <a:cubicBezTo>
                    <a:pt x="10765" y="450"/>
                    <a:pt x="10768" y="451"/>
                    <a:pt x="10776" y="453"/>
                  </a:cubicBezTo>
                  <a:cubicBezTo>
                    <a:pt x="10940" y="509"/>
                    <a:pt x="11105" y="563"/>
                    <a:pt x="11272" y="610"/>
                  </a:cubicBezTo>
                  <a:cubicBezTo>
                    <a:pt x="11721" y="739"/>
                    <a:pt x="12182" y="815"/>
                    <a:pt x="12648" y="846"/>
                  </a:cubicBezTo>
                  <a:cubicBezTo>
                    <a:pt x="12965" y="868"/>
                    <a:pt x="13284" y="871"/>
                    <a:pt x="13602" y="877"/>
                  </a:cubicBezTo>
                  <a:cubicBezTo>
                    <a:pt x="13899" y="883"/>
                    <a:pt x="14198" y="882"/>
                    <a:pt x="14493" y="900"/>
                  </a:cubicBezTo>
                  <a:cubicBezTo>
                    <a:pt x="15023" y="933"/>
                    <a:pt x="15551" y="1025"/>
                    <a:pt x="16078" y="1097"/>
                  </a:cubicBezTo>
                  <a:cubicBezTo>
                    <a:pt x="16856" y="1203"/>
                    <a:pt x="17638" y="1255"/>
                    <a:pt x="18423" y="1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4"/>
            <p:cNvSpPr>
              <a:spLocks/>
            </p:cNvSpPr>
            <p:nvPr userDrawn="1"/>
          </p:nvSpPr>
          <p:spPr bwMode="auto">
            <a:xfrm>
              <a:off x="2" y="2789"/>
              <a:ext cx="5752" cy="394"/>
            </a:xfrm>
            <a:custGeom>
              <a:avLst/>
              <a:gdLst>
                <a:gd name="T0" fmla="*/ 18423 w 18423"/>
                <a:gd name="T1" fmla="*/ 1242 h 1262"/>
                <a:gd name="T2" fmla="*/ 18423 w 18423"/>
                <a:gd name="T3" fmla="*/ 1244 h 1262"/>
                <a:gd name="T4" fmla="*/ 16105 w 18423"/>
                <a:gd name="T5" fmla="*/ 1167 h 1262"/>
                <a:gd name="T6" fmla="*/ 14516 w 18423"/>
                <a:gd name="T7" fmla="*/ 1026 h 1262"/>
                <a:gd name="T8" fmla="*/ 13599 w 18423"/>
                <a:gd name="T9" fmla="*/ 997 h 1262"/>
                <a:gd name="T10" fmla="*/ 12679 w 18423"/>
                <a:gd name="T11" fmla="*/ 920 h 1262"/>
                <a:gd name="T12" fmla="*/ 11304 w 18423"/>
                <a:gd name="T13" fmla="*/ 619 h 1262"/>
                <a:gd name="T14" fmla="*/ 10805 w 18423"/>
                <a:gd name="T15" fmla="*/ 451 h 1262"/>
                <a:gd name="T16" fmla="*/ 9112 w 18423"/>
                <a:gd name="T17" fmla="*/ 38 h 1262"/>
                <a:gd name="T18" fmla="*/ 7505 w 18423"/>
                <a:gd name="T19" fmla="*/ 416 h 1262"/>
                <a:gd name="T20" fmla="*/ 6635 w 18423"/>
                <a:gd name="T21" fmla="*/ 701 h 1262"/>
                <a:gd name="T22" fmla="*/ 5924 w 18423"/>
                <a:gd name="T23" fmla="*/ 871 h 1262"/>
                <a:gd name="T24" fmla="*/ 5081 w 18423"/>
                <a:gd name="T25" fmla="*/ 984 h 1262"/>
                <a:gd name="T26" fmla="*/ 4411 w 18423"/>
                <a:gd name="T27" fmla="*/ 1014 h 1262"/>
                <a:gd name="T28" fmla="*/ 4195 w 18423"/>
                <a:gd name="T29" fmla="*/ 1004 h 1262"/>
                <a:gd name="T30" fmla="*/ 2192 w 18423"/>
                <a:gd name="T31" fmla="*/ 897 h 1262"/>
                <a:gd name="T32" fmla="*/ 2 w 18423"/>
                <a:gd name="T33" fmla="*/ 789 h 1262"/>
                <a:gd name="T34" fmla="*/ 0 w 18423"/>
                <a:gd name="T35" fmla="*/ 786 h 1262"/>
                <a:gd name="T36" fmla="*/ 2194 w 18423"/>
                <a:gd name="T37" fmla="*/ 896 h 1262"/>
                <a:gd name="T38" fmla="*/ 4195 w 18423"/>
                <a:gd name="T39" fmla="*/ 1005 h 1262"/>
                <a:gd name="T40" fmla="*/ 4411 w 18423"/>
                <a:gd name="T41" fmla="*/ 1015 h 1262"/>
                <a:gd name="T42" fmla="*/ 5077 w 18423"/>
                <a:gd name="T43" fmla="*/ 985 h 1262"/>
                <a:gd name="T44" fmla="*/ 5916 w 18423"/>
                <a:gd name="T45" fmla="*/ 872 h 1262"/>
                <a:gd name="T46" fmla="*/ 6625 w 18423"/>
                <a:gd name="T47" fmla="*/ 702 h 1262"/>
                <a:gd name="T48" fmla="*/ 7497 w 18423"/>
                <a:gd name="T49" fmla="*/ 416 h 1262"/>
                <a:gd name="T50" fmla="*/ 9113 w 18423"/>
                <a:gd name="T51" fmla="*/ 35 h 1262"/>
                <a:gd name="T52" fmla="*/ 10816 w 18423"/>
                <a:gd name="T53" fmla="*/ 451 h 1262"/>
                <a:gd name="T54" fmla="*/ 11316 w 18423"/>
                <a:gd name="T55" fmla="*/ 620 h 1262"/>
                <a:gd name="T56" fmla="*/ 12687 w 18423"/>
                <a:gd name="T57" fmla="*/ 921 h 1262"/>
                <a:gd name="T58" fmla="*/ 13600 w 18423"/>
                <a:gd name="T59" fmla="*/ 998 h 1262"/>
                <a:gd name="T60" fmla="*/ 14512 w 18423"/>
                <a:gd name="T61" fmla="*/ 1027 h 1262"/>
                <a:gd name="T62" fmla="*/ 16099 w 18423"/>
                <a:gd name="T63" fmla="*/ 1166 h 1262"/>
                <a:gd name="T64" fmla="*/ 18423 w 18423"/>
                <a:gd name="T65" fmla="*/ 124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23" h="1262">
                  <a:moveTo>
                    <a:pt x="18423" y="1242"/>
                  </a:moveTo>
                  <a:cubicBezTo>
                    <a:pt x="18423" y="1243"/>
                    <a:pt x="18423" y="1243"/>
                    <a:pt x="18423" y="1244"/>
                  </a:cubicBezTo>
                  <a:cubicBezTo>
                    <a:pt x="17649" y="1262"/>
                    <a:pt x="16875" y="1237"/>
                    <a:pt x="16105" y="1167"/>
                  </a:cubicBezTo>
                  <a:cubicBezTo>
                    <a:pt x="15576" y="1119"/>
                    <a:pt x="15046" y="1052"/>
                    <a:pt x="14516" y="1026"/>
                  </a:cubicBezTo>
                  <a:cubicBezTo>
                    <a:pt x="14211" y="1012"/>
                    <a:pt x="13905" y="1014"/>
                    <a:pt x="13599" y="997"/>
                  </a:cubicBezTo>
                  <a:cubicBezTo>
                    <a:pt x="13292" y="980"/>
                    <a:pt x="12983" y="957"/>
                    <a:pt x="12679" y="920"/>
                  </a:cubicBezTo>
                  <a:cubicBezTo>
                    <a:pt x="12213" y="862"/>
                    <a:pt x="11753" y="760"/>
                    <a:pt x="11304" y="619"/>
                  </a:cubicBezTo>
                  <a:cubicBezTo>
                    <a:pt x="11137" y="567"/>
                    <a:pt x="10971" y="509"/>
                    <a:pt x="10805" y="451"/>
                  </a:cubicBezTo>
                  <a:cubicBezTo>
                    <a:pt x="10270" y="263"/>
                    <a:pt x="9685" y="3"/>
                    <a:pt x="9112" y="38"/>
                  </a:cubicBezTo>
                  <a:cubicBezTo>
                    <a:pt x="8562" y="72"/>
                    <a:pt x="8028" y="238"/>
                    <a:pt x="7505" y="416"/>
                  </a:cubicBezTo>
                  <a:cubicBezTo>
                    <a:pt x="7216" y="515"/>
                    <a:pt x="6927" y="616"/>
                    <a:pt x="6635" y="701"/>
                  </a:cubicBezTo>
                  <a:cubicBezTo>
                    <a:pt x="6401" y="768"/>
                    <a:pt x="6163" y="826"/>
                    <a:pt x="5924" y="871"/>
                  </a:cubicBezTo>
                  <a:cubicBezTo>
                    <a:pt x="5646" y="923"/>
                    <a:pt x="5363" y="960"/>
                    <a:pt x="5081" y="984"/>
                  </a:cubicBezTo>
                  <a:cubicBezTo>
                    <a:pt x="4859" y="1003"/>
                    <a:pt x="4634" y="1023"/>
                    <a:pt x="4411" y="1014"/>
                  </a:cubicBezTo>
                  <a:cubicBezTo>
                    <a:pt x="4339" y="1011"/>
                    <a:pt x="4267" y="1008"/>
                    <a:pt x="4195" y="1004"/>
                  </a:cubicBezTo>
                  <a:cubicBezTo>
                    <a:pt x="3528" y="974"/>
                    <a:pt x="2859" y="939"/>
                    <a:pt x="2192" y="897"/>
                  </a:cubicBezTo>
                  <a:cubicBezTo>
                    <a:pt x="1463" y="851"/>
                    <a:pt x="733" y="799"/>
                    <a:pt x="2" y="789"/>
                  </a:cubicBezTo>
                  <a:cubicBezTo>
                    <a:pt x="1" y="788"/>
                    <a:pt x="1" y="787"/>
                    <a:pt x="0" y="786"/>
                  </a:cubicBezTo>
                  <a:cubicBezTo>
                    <a:pt x="733" y="796"/>
                    <a:pt x="1463" y="849"/>
                    <a:pt x="2194" y="896"/>
                  </a:cubicBezTo>
                  <a:cubicBezTo>
                    <a:pt x="2861" y="939"/>
                    <a:pt x="3528" y="975"/>
                    <a:pt x="4195" y="1005"/>
                  </a:cubicBezTo>
                  <a:cubicBezTo>
                    <a:pt x="4267" y="1009"/>
                    <a:pt x="4339" y="1012"/>
                    <a:pt x="4411" y="1015"/>
                  </a:cubicBezTo>
                  <a:cubicBezTo>
                    <a:pt x="4633" y="1024"/>
                    <a:pt x="4856" y="1004"/>
                    <a:pt x="5077" y="985"/>
                  </a:cubicBezTo>
                  <a:cubicBezTo>
                    <a:pt x="5358" y="961"/>
                    <a:pt x="5639" y="925"/>
                    <a:pt x="5916" y="872"/>
                  </a:cubicBezTo>
                  <a:cubicBezTo>
                    <a:pt x="6154" y="827"/>
                    <a:pt x="6392" y="769"/>
                    <a:pt x="6625" y="702"/>
                  </a:cubicBezTo>
                  <a:cubicBezTo>
                    <a:pt x="6919" y="617"/>
                    <a:pt x="7208" y="516"/>
                    <a:pt x="7497" y="416"/>
                  </a:cubicBezTo>
                  <a:cubicBezTo>
                    <a:pt x="8023" y="236"/>
                    <a:pt x="8560" y="68"/>
                    <a:pt x="9113" y="35"/>
                  </a:cubicBezTo>
                  <a:cubicBezTo>
                    <a:pt x="9690" y="0"/>
                    <a:pt x="10279" y="262"/>
                    <a:pt x="10816" y="451"/>
                  </a:cubicBezTo>
                  <a:cubicBezTo>
                    <a:pt x="10982" y="510"/>
                    <a:pt x="11149" y="567"/>
                    <a:pt x="11316" y="620"/>
                  </a:cubicBezTo>
                  <a:cubicBezTo>
                    <a:pt x="11763" y="761"/>
                    <a:pt x="12222" y="863"/>
                    <a:pt x="12687" y="921"/>
                  </a:cubicBezTo>
                  <a:cubicBezTo>
                    <a:pt x="12989" y="958"/>
                    <a:pt x="13295" y="981"/>
                    <a:pt x="13600" y="998"/>
                  </a:cubicBezTo>
                  <a:cubicBezTo>
                    <a:pt x="13904" y="1015"/>
                    <a:pt x="14209" y="1013"/>
                    <a:pt x="14512" y="1027"/>
                  </a:cubicBezTo>
                  <a:cubicBezTo>
                    <a:pt x="15041" y="1052"/>
                    <a:pt x="15571" y="1119"/>
                    <a:pt x="16099" y="1166"/>
                  </a:cubicBezTo>
                  <a:cubicBezTo>
                    <a:pt x="16871" y="1236"/>
                    <a:pt x="17647" y="1260"/>
                    <a:pt x="18423" y="1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55"/>
            <p:cNvSpPr>
              <a:spLocks/>
            </p:cNvSpPr>
            <p:nvPr userDrawn="1"/>
          </p:nvSpPr>
          <p:spPr bwMode="auto">
            <a:xfrm>
              <a:off x="2" y="2770"/>
              <a:ext cx="5752" cy="391"/>
            </a:xfrm>
            <a:custGeom>
              <a:avLst/>
              <a:gdLst>
                <a:gd name="T0" fmla="*/ 18423 w 18423"/>
                <a:gd name="T1" fmla="*/ 1230 h 1251"/>
                <a:gd name="T2" fmla="*/ 18423 w 18423"/>
                <a:gd name="T3" fmla="*/ 1232 h 1251"/>
                <a:gd name="T4" fmla="*/ 16116 w 18423"/>
                <a:gd name="T5" fmla="*/ 1210 h 1251"/>
                <a:gd name="T6" fmla="*/ 14517 w 18423"/>
                <a:gd name="T7" fmla="*/ 1123 h 1251"/>
                <a:gd name="T8" fmla="*/ 13551 w 18423"/>
                <a:gd name="T9" fmla="*/ 1092 h 1251"/>
                <a:gd name="T10" fmla="*/ 12693 w 18423"/>
                <a:gd name="T11" fmla="*/ 979 h 1251"/>
                <a:gd name="T12" fmla="*/ 11330 w 18423"/>
                <a:gd name="T13" fmla="*/ 613 h 1251"/>
                <a:gd name="T14" fmla="*/ 10829 w 18423"/>
                <a:gd name="T15" fmla="*/ 430 h 1251"/>
                <a:gd name="T16" fmla="*/ 10019 w 18423"/>
                <a:gd name="T17" fmla="*/ 152 h 1251"/>
                <a:gd name="T18" fmla="*/ 9126 w 18423"/>
                <a:gd name="T19" fmla="*/ 16 h 1251"/>
                <a:gd name="T20" fmla="*/ 7559 w 18423"/>
                <a:gd name="T21" fmla="*/ 391 h 1251"/>
                <a:gd name="T22" fmla="*/ 6721 w 18423"/>
                <a:gd name="T23" fmla="*/ 694 h 1251"/>
                <a:gd name="T24" fmla="*/ 6029 w 18423"/>
                <a:gd name="T25" fmla="*/ 899 h 1251"/>
                <a:gd name="T26" fmla="*/ 5213 w 18423"/>
                <a:gd name="T27" fmla="*/ 1055 h 1251"/>
                <a:gd name="T28" fmla="*/ 4509 w 18423"/>
                <a:gd name="T29" fmla="*/ 1114 h 1251"/>
                <a:gd name="T30" fmla="*/ 4344 w 18423"/>
                <a:gd name="T31" fmla="*/ 1106 h 1251"/>
                <a:gd name="T32" fmla="*/ 2223 w 18423"/>
                <a:gd name="T33" fmla="*/ 917 h 1251"/>
                <a:gd name="T34" fmla="*/ 1 w 18423"/>
                <a:gd name="T35" fmla="*/ 746 h 1251"/>
                <a:gd name="T36" fmla="*/ 0 w 18423"/>
                <a:gd name="T37" fmla="*/ 743 h 1251"/>
                <a:gd name="T38" fmla="*/ 2224 w 18423"/>
                <a:gd name="T39" fmla="*/ 916 h 1251"/>
                <a:gd name="T40" fmla="*/ 4344 w 18423"/>
                <a:gd name="T41" fmla="*/ 1106 h 1251"/>
                <a:gd name="T42" fmla="*/ 4509 w 18423"/>
                <a:gd name="T43" fmla="*/ 1115 h 1251"/>
                <a:gd name="T44" fmla="*/ 5210 w 18423"/>
                <a:gd name="T45" fmla="*/ 1056 h 1251"/>
                <a:gd name="T46" fmla="*/ 6021 w 18423"/>
                <a:gd name="T47" fmla="*/ 900 h 1251"/>
                <a:gd name="T48" fmla="*/ 6713 w 18423"/>
                <a:gd name="T49" fmla="*/ 695 h 1251"/>
                <a:gd name="T50" fmla="*/ 7552 w 18423"/>
                <a:gd name="T51" fmla="*/ 391 h 1251"/>
                <a:gd name="T52" fmla="*/ 9127 w 18423"/>
                <a:gd name="T53" fmla="*/ 14 h 1251"/>
                <a:gd name="T54" fmla="*/ 10028 w 18423"/>
                <a:gd name="T55" fmla="*/ 151 h 1251"/>
                <a:gd name="T56" fmla="*/ 10839 w 18423"/>
                <a:gd name="T57" fmla="*/ 431 h 1251"/>
                <a:gd name="T58" fmla="*/ 11340 w 18423"/>
                <a:gd name="T59" fmla="*/ 614 h 1251"/>
                <a:gd name="T60" fmla="*/ 12700 w 18423"/>
                <a:gd name="T61" fmla="*/ 980 h 1251"/>
                <a:gd name="T62" fmla="*/ 13553 w 18423"/>
                <a:gd name="T63" fmla="*/ 1093 h 1251"/>
                <a:gd name="T64" fmla="*/ 14513 w 18423"/>
                <a:gd name="T65" fmla="*/ 1124 h 1251"/>
                <a:gd name="T66" fmla="*/ 16111 w 18423"/>
                <a:gd name="T67" fmla="*/ 1209 h 1251"/>
                <a:gd name="T68" fmla="*/ 18423 w 18423"/>
                <a:gd name="T69" fmla="*/ 123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1251">
                  <a:moveTo>
                    <a:pt x="18423" y="1230"/>
                  </a:moveTo>
                  <a:cubicBezTo>
                    <a:pt x="18423" y="1231"/>
                    <a:pt x="18423" y="1231"/>
                    <a:pt x="18423" y="1232"/>
                  </a:cubicBezTo>
                  <a:cubicBezTo>
                    <a:pt x="17654" y="1251"/>
                    <a:pt x="16884" y="1248"/>
                    <a:pt x="16116" y="1210"/>
                  </a:cubicBezTo>
                  <a:cubicBezTo>
                    <a:pt x="15583" y="1183"/>
                    <a:pt x="15050" y="1139"/>
                    <a:pt x="14517" y="1123"/>
                  </a:cubicBezTo>
                  <a:cubicBezTo>
                    <a:pt x="14195" y="1113"/>
                    <a:pt x="13873" y="1120"/>
                    <a:pt x="13551" y="1092"/>
                  </a:cubicBezTo>
                  <a:cubicBezTo>
                    <a:pt x="13264" y="1067"/>
                    <a:pt x="12976" y="1031"/>
                    <a:pt x="12693" y="979"/>
                  </a:cubicBezTo>
                  <a:cubicBezTo>
                    <a:pt x="12229" y="895"/>
                    <a:pt x="11774" y="768"/>
                    <a:pt x="11330" y="613"/>
                  </a:cubicBezTo>
                  <a:cubicBezTo>
                    <a:pt x="11162" y="554"/>
                    <a:pt x="10995" y="492"/>
                    <a:pt x="10829" y="430"/>
                  </a:cubicBezTo>
                  <a:cubicBezTo>
                    <a:pt x="10561" y="331"/>
                    <a:pt x="10293" y="230"/>
                    <a:pt x="10019" y="152"/>
                  </a:cubicBezTo>
                  <a:cubicBezTo>
                    <a:pt x="9732" y="71"/>
                    <a:pt x="9425" y="2"/>
                    <a:pt x="9126" y="16"/>
                  </a:cubicBezTo>
                  <a:cubicBezTo>
                    <a:pt x="8587" y="42"/>
                    <a:pt x="8066" y="207"/>
                    <a:pt x="7559" y="391"/>
                  </a:cubicBezTo>
                  <a:cubicBezTo>
                    <a:pt x="7280" y="492"/>
                    <a:pt x="7002" y="599"/>
                    <a:pt x="6721" y="694"/>
                  </a:cubicBezTo>
                  <a:cubicBezTo>
                    <a:pt x="6493" y="771"/>
                    <a:pt x="6262" y="841"/>
                    <a:pt x="6029" y="899"/>
                  </a:cubicBezTo>
                  <a:cubicBezTo>
                    <a:pt x="5761" y="966"/>
                    <a:pt x="5487" y="1018"/>
                    <a:pt x="5213" y="1055"/>
                  </a:cubicBezTo>
                  <a:cubicBezTo>
                    <a:pt x="4983" y="1086"/>
                    <a:pt x="4741" y="1123"/>
                    <a:pt x="4509" y="1114"/>
                  </a:cubicBezTo>
                  <a:cubicBezTo>
                    <a:pt x="4454" y="1112"/>
                    <a:pt x="4399" y="1109"/>
                    <a:pt x="4344" y="1106"/>
                  </a:cubicBezTo>
                  <a:cubicBezTo>
                    <a:pt x="3636" y="1067"/>
                    <a:pt x="2929" y="992"/>
                    <a:pt x="2223" y="917"/>
                  </a:cubicBezTo>
                  <a:cubicBezTo>
                    <a:pt x="1484" y="839"/>
                    <a:pt x="745" y="765"/>
                    <a:pt x="1" y="746"/>
                  </a:cubicBezTo>
                  <a:cubicBezTo>
                    <a:pt x="1" y="745"/>
                    <a:pt x="1" y="744"/>
                    <a:pt x="0" y="743"/>
                  </a:cubicBezTo>
                  <a:cubicBezTo>
                    <a:pt x="745" y="762"/>
                    <a:pt x="1485" y="837"/>
                    <a:pt x="2224" y="916"/>
                  </a:cubicBezTo>
                  <a:cubicBezTo>
                    <a:pt x="2930" y="991"/>
                    <a:pt x="3636" y="1067"/>
                    <a:pt x="4344" y="1106"/>
                  </a:cubicBezTo>
                  <a:cubicBezTo>
                    <a:pt x="4399" y="1109"/>
                    <a:pt x="4454" y="1113"/>
                    <a:pt x="4509" y="1115"/>
                  </a:cubicBezTo>
                  <a:cubicBezTo>
                    <a:pt x="4740" y="1124"/>
                    <a:pt x="4981" y="1087"/>
                    <a:pt x="5210" y="1056"/>
                  </a:cubicBezTo>
                  <a:cubicBezTo>
                    <a:pt x="5483" y="1019"/>
                    <a:pt x="5755" y="967"/>
                    <a:pt x="6021" y="900"/>
                  </a:cubicBezTo>
                  <a:cubicBezTo>
                    <a:pt x="6254" y="842"/>
                    <a:pt x="6486" y="772"/>
                    <a:pt x="6713" y="695"/>
                  </a:cubicBezTo>
                  <a:cubicBezTo>
                    <a:pt x="6994" y="600"/>
                    <a:pt x="7273" y="493"/>
                    <a:pt x="7552" y="391"/>
                  </a:cubicBezTo>
                  <a:cubicBezTo>
                    <a:pt x="8061" y="205"/>
                    <a:pt x="8586" y="39"/>
                    <a:pt x="9127" y="14"/>
                  </a:cubicBezTo>
                  <a:cubicBezTo>
                    <a:pt x="9429" y="0"/>
                    <a:pt x="9739" y="69"/>
                    <a:pt x="10028" y="151"/>
                  </a:cubicBezTo>
                  <a:cubicBezTo>
                    <a:pt x="10302" y="230"/>
                    <a:pt x="10571" y="331"/>
                    <a:pt x="10839" y="431"/>
                  </a:cubicBezTo>
                  <a:cubicBezTo>
                    <a:pt x="11006" y="493"/>
                    <a:pt x="11173" y="555"/>
                    <a:pt x="11340" y="614"/>
                  </a:cubicBezTo>
                  <a:cubicBezTo>
                    <a:pt x="11784" y="770"/>
                    <a:pt x="12237" y="896"/>
                    <a:pt x="12700" y="980"/>
                  </a:cubicBezTo>
                  <a:cubicBezTo>
                    <a:pt x="12982" y="1032"/>
                    <a:pt x="13267" y="1068"/>
                    <a:pt x="13553" y="1093"/>
                  </a:cubicBezTo>
                  <a:cubicBezTo>
                    <a:pt x="13873" y="1121"/>
                    <a:pt x="14193" y="1114"/>
                    <a:pt x="14513" y="1124"/>
                  </a:cubicBezTo>
                  <a:cubicBezTo>
                    <a:pt x="15045" y="1139"/>
                    <a:pt x="15578" y="1182"/>
                    <a:pt x="16111" y="1209"/>
                  </a:cubicBezTo>
                  <a:cubicBezTo>
                    <a:pt x="16880" y="1247"/>
                    <a:pt x="17652" y="1249"/>
                    <a:pt x="1842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56"/>
            <p:cNvSpPr>
              <a:spLocks/>
            </p:cNvSpPr>
            <p:nvPr userDrawn="1"/>
          </p:nvSpPr>
          <p:spPr bwMode="auto">
            <a:xfrm>
              <a:off x="3" y="2747"/>
              <a:ext cx="5751" cy="395"/>
            </a:xfrm>
            <a:custGeom>
              <a:avLst/>
              <a:gdLst>
                <a:gd name="T0" fmla="*/ 18422 w 18422"/>
                <a:gd name="T1" fmla="*/ 1233 h 1264"/>
                <a:gd name="T2" fmla="*/ 16114 w 18422"/>
                <a:gd name="T3" fmla="*/ 1251 h 1264"/>
                <a:gd name="T4" fmla="*/ 14494 w 18422"/>
                <a:gd name="T5" fmla="*/ 1213 h 1264"/>
                <a:gd name="T6" fmla="*/ 13555 w 18422"/>
                <a:gd name="T7" fmla="*/ 1188 h 1264"/>
                <a:gd name="T8" fmla="*/ 12677 w 18422"/>
                <a:gd name="T9" fmla="*/ 1041 h 1264"/>
                <a:gd name="T10" fmla="*/ 11331 w 18422"/>
                <a:gd name="T11" fmla="*/ 612 h 1264"/>
                <a:gd name="T12" fmla="*/ 10831 w 18422"/>
                <a:gd name="T13" fmla="*/ 415 h 1264"/>
                <a:gd name="T14" fmla="*/ 9127 w 18422"/>
                <a:gd name="T15" fmla="*/ 10 h 1264"/>
                <a:gd name="T16" fmla="*/ 7580 w 18422"/>
                <a:gd name="T17" fmla="*/ 377 h 1264"/>
                <a:gd name="T18" fmla="*/ 6755 w 18422"/>
                <a:gd name="T19" fmla="*/ 700 h 1264"/>
                <a:gd name="T20" fmla="*/ 6074 w 18422"/>
                <a:gd name="T21" fmla="*/ 936 h 1264"/>
                <a:gd name="T22" fmla="*/ 4412 w 18422"/>
                <a:gd name="T23" fmla="*/ 1199 h 1264"/>
                <a:gd name="T24" fmla="*/ 2258 w 18422"/>
                <a:gd name="T25" fmla="*/ 944 h 1264"/>
                <a:gd name="T26" fmla="*/ 0 w 18422"/>
                <a:gd name="T27" fmla="*/ 706 h 1264"/>
                <a:gd name="T28" fmla="*/ 0 w 18422"/>
                <a:gd name="T29" fmla="*/ 704 h 1264"/>
                <a:gd name="T30" fmla="*/ 2258 w 18422"/>
                <a:gd name="T31" fmla="*/ 943 h 1264"/>
                <a:gd name="T32" fmla="*/ 4412 w 18422"/>
                <a:gd name="T33" fmla="*/ 1199 h 1264"/>
                <a:gd name="T34" fmla="*/ 6067 w 18422"/>
                <a:gd name="T35" fmla="*/ 937 h 1264"/>
                <a:gd name="T36" fmla="*/ 6748 w 18422"/>
                <a:gd name="T37" fmla="*/ 702 h 1264"/>
                <a:gd name="T38" fmla="*/ 7573 w 18422"/>
                <a:gd name="T39" fmla="*/ 377 h 1264"/>
                <a:gd name="T40" fmla="*/ 9129 w 18422"/>
                <a:gd name="T41" fmla="*/ 8 h 1264"/>
                <a:gd name="T42" fmla="*/ 10841 w 18422"/>
                <a:gd name="T43" fmla="*/ 416 h 1264"/>
                <a:gd name="T44" fmla="*/ 11341 w 18422"/>
                <a:gd name="T45" fmla="*/ 613 h 1264"/>
                <a:gd name="T46" fmla="*/ 12684 w 18422"/>
                <a:gd name="T47" fmla="*/ 1042 h 1264"/>
                <a:gd name="T48" fmla="*/ 13557 w 18422"/>
                <a:gd name="T49" fmla="*/ 1189 h 1264"/>
                <a:gd name="T50" fmla="*/ 14491 w 18422"/>
                <a:gd name="T51" fmla="*/ 1213 h 1264"/>
                <a:gd name="T52" fmla="*/ 16109 w 18422"/>
                <a:gd name="T53" fmla="*/ 1250 h 1264"/>
                <a:gd name="T54" fmla="*/ 18421 w 18422"/>
                <a:gd name="T55" fmla="*/ 1231 h 1264"/>
                <a:gd name="T56" fmla="*/ 18422 w 18422"/>
                <a:gd name="T57" fmla="*/ 1233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422" h="1264">
                  <a:moveTo>
                    <a:pt x="18422" y="1233"/>
                  </a:moveTo>
                  <a:cubicBezTo>
                    <a:pt x="17652" y="1250"/>
                    <a:pt x="16883" y="1264"/>
                    <a:pt x="16114" y="1251"/>
                  </a:cubicBezTo>
                  <a:cubicBezTo>
                    <a:pt x="15574" y="1242"/>
                    <a:pt x="15034" y="1219"/>
                    <a:pt x="14494" y="1213"/>
                  </a:cubicBezTo>
                  <a:cubicBezTo>
                    <a:pt x="14180" y="1209"/>
                    <a:pt x="13868" y="1221"/>
                    <a:pt x="13555" y="1188"/>
                  </a:cubicBezTo>
                  <a:cubicBezTo>
                    <a:pt x="13260" y="1157"/>
                    <a:pt x="12965" y="1107"/>
                    <a:pt x="12677" y="1041"/>
                  </a:cubicBezTo>
                  <a:cubicBezTo>
                    <a:pt x="12218" y="935"/>
                    <a:pt x="11771" y="782"/>
                    <a:pt x="11331" y="612"/>
                  </a:cubicBezTo>
                  <a:cubicBezTo>
                    <a:pt x="11164" y="547"/>
                    <a:pt x="10998" y="480"/>
                    <a:pt x="10831" y="415"/>
                  </a:cubicBezTo>
                  <a:cubicBezTo>
                    <a:pt x="10283" y="201"/>
                    <a:pt x="9721" y="1"/>
                    <a:pt x="9127" y="10"/>
                  </a:cubicBezTo>
                  <a:cubicBezTo>
                    <a:pt x="8593" y="17"/>
                    <a:pt x="8075" y="188"/>
                    <a:pt x="7580" y="377"/>
                  </a:cubicBezTo>
                  <a:cubicBezTo>
                    <a:pt x="7304" y="482"/>
                    <a:pt x="7031" y="596"/>
                    <a:pt x="6755" y="700"/>
                  </a:cubicBezTo>
                  <a:cubicBezTo>
                    <a:pt x="6531" y="786"/>
                    <a:pt x="6303" y="866"/>
                    <a:pt x="6074" y="936"/>
                  </a:cubicBezTo>
                  <a:cubicBezTo>
                    <a:pt x="5545" y="1095"/>
                    <a:pt x="4968" y="1229"/>
                    <a:pt x="4412" y="1199"/>
                  </a:cubicBezTo>
                  <a:cubicBezTo>
                    <a:pt x="3691" y="1160"/>
                    <a:pt x="2973" y="1049"/>
                    <a:pt x="2258" y="944"/>
                  </a:cubicBezTo>
                  <a:cubicBezTo>
                    <a:pt x="1508" y="834"/>
                    <a:pt x="757" y="733"/>
                    <a:pt x="0" y="706"/>
                  </a:cubicBezTo>
                  <a:cubicBezTo>
                    <a:pt x="0" y="705"/>
                    <a:pt x="0" y="705"/>
                    <a:pt x="0" y="704"/>
                  </a:cubicBezTo>
                  <a:cubicBezTo>
                    <a:pt x="757" y="730"/>
                    <a:pt x="1509" y="832"/>
                    <a:pt x="2258" y="943"/>
                  </a:cubicBezTo>
                  <a:cubicBezTo>
                    <a:pt x="2973" y="1048"/>
                    <a:pt x="3691" y="1160"/>
                    <a:pt x="4412" y="1199"/>
                  </a:cubicBezTo>
                  <a:cubicBezTo>
                    <a:pt x="4966" y="1229"/>
                    <a:pt x="5541" y="1096"/>
                    <a:pt x="6067" y="937"/>
                  </a:cubicBezTo>
                  <a:cubicBezTo>
                    <a:pt x="6296" y="868"/>
                    <a:pt x="6524" y="787"/>
                    <a:pt x="6748" y="702"/>
                  </a:cubicBezTo>
                  <a:cubicBezTo>
                    <a:pt x="7024" y="596"/>
                    <a:pt x="7298" y="483"/>
                    <a:pt x="7573" y="377"/>
                  </a:cubicBezTo>
                  <a:cubicBezTo>
                    <a:pt x="8071" y="186"/>
                    <a:pt x="8592" y="14"/>
                    <a:pt x="9129" y="8"/>
                  </a:cubicBezTo>
                  <a:cubicBezTo>
                    <a:pt x="9727" y="0"/>
                    <a:pt x="10290" y="201"/>
                    <a:pt x="10841" y="416"/>
                  </a:cubicBezTo>
                  <a:cubicBezTo>
                    <a:pt x="11008" y="481"/>
                    <a:pt x="11174" y="548"/>
                    <a:pt x="11341" y="613"/>
                  </a:cubicBezTo>
                  <a:cubicBezTo>
                    <a:pt x="11780" y="783"/>
                    <a:pt x="12226" y="936"/>
                    <a:pt x="12684" y="1042"/>
                  </a:cubicBezTo>
                  <a:cubicBezTo>
                    <a:pt x="12971" y="1108"/>
                    <a:pt x="13263" y="1158"/>
                    <a:pt x="13557" y="1189"/>
                  </a:cubicBezTo>
                  <a:cubicBezTo>
                    <a:pt x="13868" y="1221"/>
                    <a:pt x="14179" y="1209"/>
                    <a:pt x="14491" y="1213"/>
                  </a:cubicBezTo>
                  <a:cubicBezTo>
                    <a:pt x="15030" y="1219"/>
                    <a:pt x="15570" y="1241"/>
                    <a:pt x="16109" y="1250"/>
                  </a:cubicBezTo>
                  <a:cubicBezTo>
                    <a:pt x="16879" y="1263"/>
                    <a:pt x="17650" y="1248"/>
                    <a:pt x="18421" y="1231"/>
                  </a:cubicBezTo>
                  <a:cubicBezTo>
                    <a:pt x="18421" y="1232"/>
                    <a:pt x="18421" y="1232"/>
                    <a:pt x="18422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57"/>
            <p:cNvSpPr>
              <a:spLocks/>
            </p:cNvSpPr>
            <p:nvPr userDrawn="1"/>
          </p:nvSpPr>
          <p:spPr bwMode="auto">
            <a:xfrm>
              <a:off x="0" y="2968"/>
              <a:ext cx="10" cy="1352"/>
            </a:xfrm>
            <a:custGeom>
              <a:avLst/>
              <a:gdLst>
                <a:gd name="T0" fmla="*/ 23 w 32"/>
                <a:gd name="T1" fmla="*/ 1732 h 4330"/>
                <a:gd name="T2" fmla="*/ 25 w 32"/>
                <a:gd name="T3" fmla="*/ 2240 h 4330"/>
                <a:gd name="T4" fmla="*/ 25 w 32"/>
                <a:gd name="T5" fmla="*/ 2637 h 4330"/>
                <a:gd name="T6" fmla="*/ 28 w 32"/>
                <a:gd name="T7" fmla="*/ 3330 h 4330"/>
                <a:gd name="T8" fmla="*/ 32 w 32"/>
                <a:gd name="T9" fmla="*/ 4330 h 4330"/>
                <a:gd name="T10" fmla="*/ 14 w 32"/>
                <a:gd name="T11" fmla="*/ 4330 h 4330"/>
                <a:gd name="T12" fmla="*/ 10 w 32"/>
                <a:gd name="T13" fmla="*/ 3330 h 4330"/>
                <a:gd name="T14" fmla="*/ 8 w 32"/>
                <a:gd name="T15" fmla="*/ 2637 h 4330"/>
                <a:gd name="T16" fmla="*/ 7 w 32"/>
                <a:gd name="T17" fmla="*/ 2240 h 4330"/>
                <a:gd name="T18" fmla="*/ 1 w 32"/>
                <a:gd name="T19" fmla="*/ 1071 h 4330"/>
                <a:gd name="T20" fmla="*/ 0 w 32"/>
                <a:gd name="T21" fmla="*/ 355 h 4330"/>
                <a:gd name="T22" fmla="*/ 0 w 32"/>
                <a:gd name="T23" fmla="*/ 0 h 4330"/>
                <a:gd name="T24" fmla="*/ 18 w 32"/>
                <a:gd name="T25" fmla="*/ 0 h 4330"/>
                <a:gd name="T26" fmla="*/ 18 w 32"/>
                <a:gd name="T27" fmla="*/ 356 h 4330"/>
                <a:gd name="T28" fmla="*/ 19 w 32"/>
                <a:gd name="T29" fmla="*/ 1070 h 4330"/>
                <a:gd name="T30" fmla="*/ 23 w 32"/>
                <a:gd name="T31" fmla="*/ 1732 h 4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4330">
                  <a:moveTo>
                    <a:pt x="23" y="1732"/>
                  </a:moveTo>
                  <a:cubicBezTo>
                    <a:pt x="24" y="1902"/>
                    <a:pt x="25" y="2071"/>
                    <a:pt x="25" y="2240"/>
                  </a:cubicBezTo>
                  <a:cubicBezTo>
                    <a:pt x="25" y="2373"/>
                    <a:pt x="25" y="2505"/>
                    <a:pt x="25" y="2637"/>
                  </a:cubicBezTo>
                  <a:cubicBezTo>
                    <a:pt x="26" y="2868"/>
                    <a:pt x="27" y="3099"/>
                    <a:pt x="28" y="3330"/>
                  </a:cubicBezTo>
                  <a:cubicBezTo>
                    <a:pt x="30" y="3663"/>
                    <a:pt x="32" y="3997"/>
                    <a:pt x="32" y="4330"/>
                  </a:cubicBezTo>
                  <a:cubicBezTo>
                    <a:pt x="25" y="4330"/>
                    <a:pt x="21" y="4330"/>
                    <a:pt x="14" y="4330"/>
                  </a:cubicBezTo>
                  <a:cubicBezTo>
                    <a:pt x="14" y="3997"/>
                    <a:pt x="12" y="3663"/>
                    <a:pt x="10" y="3330"/>
                  </a:cubicBezTo>
                  <a:cubicBezTo>
                    <a:pt x="9" y="3099"/>
                    <a:pt x="8" y="2868"/>
                    <a:pt x="8" y="2637"/>
                  </a:cubicBezTo>
                  <a:cubicBezTo>
                    <a:pt x="7" y="2505"/>
                    <a:pt x="7" y="2373"/>
                    <a:pt x="7" y="2240"/>
                  </a:cubicBezTo>
                  <a:cubicBezTo>
                    <a:pt x="6" y="1850"/>
                    <a:pt x="4" y="1460"/>
                    <a:pt x="1" y="1071"/>
                  </a:cubicBezTo>
                  <a:cubicBezTo>
                    <a:pt x="0" y="832"/>
                    <a:pt x="0" y="594"/>
                    <a:pt x="0" y="355"/>
                  </a:cubicBezTo>
                  <a:cubicBezTo>
                    <a:pt x="0" y="237"/>
                    <a:pt x="0" y="118"/>
                    <a:pt x="0" y="0"/>
                  </a:cubicBezTo>
                  <a:cubicBezTo>
                    <a:pt x="7" y="0"/>
                    <a:pt x="10" y="0"/>
                    <a:pt x="18" y="0"/>
                  </a:cubicBezTo>
                  <a:cubicBezTo>
                    <a:pt x="18" y="119"/>
                    <a:pt x="18" y="237"/>
                    <a:pt x="18" y="356"/>
                  </a:cubicBezTo>
                  <a:cubicBezTo>
                    <a:pt x="18" y="594"/>
                    <a:pt x="18" y="832"/>
                    <a:pt x="19" y="1070"/>
                  </a:cubicBezTo>
                  <a:cubicBezTo>
                    <a:pt x="21" y="1290"/>
                    <a:pt x="22" y="1511"/>
                    <a:pt x="23" y="17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58"/>
            <p:cNvSpPr>
              <a:spLocks/>
            </p:cNvSpPr>
            <p:nvPr userDrawn="1"/>
          </p:nvSpPr>
          <p:spPr bwMode="auto">
            <a:xfrm>
              <a:off x="77" y="2973"/>
              <a:ext cx="61" cy="1346"/>
            </a:xfrm>
            <a:custGeom>
              <a:avLst/>
              <a:gdLst>
                <a:gd name="T0" fmla="*/ 194 w 196"/>
                <a:gd name="T1" fmla="*/ 1455 h 4312"/>
                <a:gd name="T2" fmla="*/ 171 w 196"/>
                <a:gd name="T3" fmla="*/ 1741 h 4312"/>
                <a:gd name="T4" fmla="*/ 160 w 196"/>
                <a:gd name="T5" fmla="*/ 1838 h 4312"/>
                <a:gd name="T6" fmla="*/ 146 w 196"/>
                <a:gd name="T7" fmla="*/ 2270 h 4312"/>
                <a:gd name="T8" fmla="*/ 131 w 196"/>
                <a:gd name="T9" fmla="*/ 2624 h 4312"/>
                <a:gd name="T10" fmla="*/ 80 w 196"/>
                <a:gd name="T11" fmla="*/ 3521 h 4312"/>
                <a:gd name="T12" fmla="*/ 119 w 196"/>
                <a:gd name="T13" fmla="*/ 3854 h 4312"/>
                <a:gd name="T14" fmla="*/ 147 w 196"/>
                <a:gd name="T15" fmla="*/ 4311 h 4312"/>
                <a:gd name="T16" fmla="*/ 129 w 196"/>
                <a:gd name="T17" fmla="*/ 4312 h 4312"/>
                <a:gd name="T18" fmla="*/ 101 w 196"/>
                <a:gd name="T19" fmla="*/ 3854 h 4312"/>
                <a:gd name="T20" fmla="*/ 62 w 196"/>
                <a:gd name="T21" fmla="*/ 3521 h 4312"/>
                <a:gd name="T22" fmla="*/ 113 w 196"/>
                <a:gd name="T23" fmla="*/ 2624 h 4312"/>
                <a:gd name="T24" fmla="*/ 128 w 196"/>
                <a:gd name="T25" fmla="*/ 2270 h 4312"/>
                <a:gd name="T26" fmla="*/ 142 w 196"/>
                <a:gd name="T27" fmla="*/ 1839 h 4312"/>
                <a:gd name="T28" fmla="*/ 153 w 196"/>
                <a:gd name="T29" fmla="*/ 1742 h 4312"/>
                <a:gd name="T30" fmla="*/ 177 w 196"/>
                <a:gd name="T31" fmla="*/ 1426 h 4312"/>
                <a:gd name="T32" fmla="*/ 85 w 196"/>
                <a:gd name="T33" fmla="*/ 1036 h 4312"/>
                <a:gd name="T34" fmla="*/ 32 w 196"/>
                <a:gd name="T35" fmla="*/ 543 h 4312"/>
                <a:gd name="T36" fmla="*/ 52 w 196"/>
                <a:gd name="T37" fmla="*/ 442 h 4312"/>
                <a:gd name="T38" fmla="*/ 116 w 196"/>
                <a:gd name="T39" fmla="*/ 0 h 4312"/>
                <a:gd name="T40" fmla="*/ 134 w 196"/>
                <a:gd name="T41" fmla="*/ 1 h 4312"/>
                <a:gd name="T42" fmla="*/ 69 w 196"/>
                <a:gd name="T43" fmla="*/ 442 h 4312"/>
                <a:gd name="T44" fmla="*/ 50 w 196"/>
                <a:gd name="T45" fmla="*/ 542 h 4312"/>
                <a:gd name="T46" fmla="*/ 103 w 196"/>
                <a:gd name="T47" fmla="*/ 1033 h 4312"/>
                <a:gd name="T48" fmla="*/ 194 w 196"/>
                <a:gd name="T49" fmla="*/ 1455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4312">
                  <a:moveTo>
                    <a:pt x="194" y="1455"/>
                  </a:moveTo>
                  <a:cubicBezTo>
                    <a:pt x="192" y="1551"/>
                    <a:pt x="182" y="1646"/>
                    <a:pt x="171" y="1741"/>
                  </a:cubicBezTo>
                  <a:cubicBezTo>
                    <a:pt x="167" y="1773"/>
                    <a:pt x="163" y="1806"/>
                    <a:pt x="160" y="1838"/>
                  </a:cubicBezTo>
                  <a:cubicBezTo>
                    <a:pt x="146" y="1981"/>
                    <a:pt x="148" y="2126"/>
                    <a:pt x="146" y="2270"/>
                  </a:cubicBezTo>
                  <a:cubicBezTo>
                    <a:pt x="145" y="2388"/>
                    <a:pt x="143" y="2507"/>
                    <a:pt x="131" y="2624"/>
                  </a:cubicBezTo>
                  <a:cubicBezTo>
                    <a:pt x="102" y="2921"/>
                    <a:pt x="78" y="3226"/>
                    <a:pt x="80" y="3521"/>
                  </a:cubicBezTo>
                  <a:cubicBezTo>
                    <a:pt x="80" y="3632"/>
                    <a:pt x="99" y="3743"/>
                    <a:pt x="119" y="3854"/>
                  </a:cubicBezTo>
                  <a:cubicBezTo>
                    <a:pt x="146" y="4007"/>
                    <a:pt x="168" y="4156"/>
                    <a:pt x="147" y="4311"/>
                  </a:cubicBezTo>
                  <a:cubicBezTo>
                    <a:pt x="140" y="4311"/>
                    <a:pt x="136" y="4311"/>
                    <a:pt x="129" y="4312"/>
                  </a:cubicBezTo>
                  <a:cubicBezTo>
                    <a:pt x="150" y="4156"/>
                    <a:pt x="128" y="4007"/>
                    <a:pt x="101" y="3854"/>
                  </a:cubicBezTo>
                  <a:cubicBezTo>
                    <a:pt x="81" y="3743"/>
                    <a:pt x="62" y="3632"/>
                    <a:pt x="62" y="3521"/>
                  </a:cubicBezTo>
                  <a:cubicBezTo>
                    <a:pt x="60" y="3226"/>
                    <a:pt x="84" y="2921"/>
                    <a:pt x="113" y="2624"/>
                  </a:cubicBezTo>
                  <a:cubicBezTo>
                    <a:pt x="125" y="2507"/>
                    <a:pt x="127" y="2388"/>
                    <a:pt x="128" y="2270"/>
                  </a:cubicBezTo>
                  <a:cubicBezTo>
                    <a:pt x="130" y="2126"/>
                    <a:pt x="129" y="1982"/>
                    <a:pt x="142" y="1839"/>
                  </a:cubicBezTo>
                  <a:cubicBezTo>
                    <a:pt x="146" y="1807"/>
                    <a:pt x="150" y="1774"/>
                    <a:pt x="153" y="1742"/>
                  </a:cubicBezTo>
                  <a:cubicBezTo>
                    <a:pt x="166" y="1638"/>
                    <a:pt x="181" y="1531"/>
                    <a:pt x="177" y="1426"/>
                  </a:cubicBezTo>
                  <a:cubicBezTo>
                    <a:pt x="171" y="1292"/>
                    <a:pt x="130" y="1161"/>
                    <a:pt x="85" y="1036"/>
                  </a:cubicBezTo>
                  <a:cubicBezTo>
                    <a:pt x="29" y="878"/>
                    <a:pt x="0" y="708"/>
                    <a:pt x="32" y="543"/>
                  </a:cubicBezTo>
                  <a:cubicBezTo>
                    <a:pt x="38" y="509"/>
                    <a:pt x="45" y="475"/>
                    <a:pt x="52" y="442"/>
                  </a:cubicBezTo>
                  <a:cubicBezTo>
                    <a:pt x="80" y="297"/>
                    <a:pt x="116" y="149"/>
                    <a:pt x="116" y="0"/>
                  </a:cubicBezTo>
                  <a:cubicBezTo>
                    <a:pt x="123" y="0"/>
                    <a:pt x="127" y="0"/>
                    <a:pt x="134" y="1"/>
                  </a:cubicBezTo>
                  <a:cubicBezTo>
                    <a:pt x="134" y="149"/>
                    <a:pt x="98" y="297"/>
                    <a:pt x="69" y="442"/>
                  </a:cubicBezTo>
                  <a:cubicBezTo>
                    <a:pt x="63" y="475"/>
                    <a:pt x="56" y="509"/>
                    <a:pt x="50" y="542"/>
                  </a:cubicBezTo>
                  <a:cubicBezTo>
                    <a:pt x="18" y="707"/>
                    <a:pt x="47" y="877"/>
                    <a:pt x="103" y="1033"/>
                  </a:cubicBezTo>
                  <a:cubicBezTo>
                    <a:pt x="151" y="1168"/>
                    <a:pt x="196" y="1311"/>
                    <a:pt x="194" y="14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59"/>
            <p:cNvSpPr>
              <a:spLocks/>
            </p:cNvSpPr>
            <p:nvPr userDrawn="1"/>
          </p:nvSpPr>
          <p:spPr bwMode="auto">
            <a:xfrm>
              <a:off x="153" y="2981"/>
              <a:ext cx="111" cy="1338"/>
            </a:xfrm>
            <a:custGeom>
              <a:avLst/>
              <a:gdLst>
                <a:gd name="T0" fmla="*/ 352 w 353"/>
                <a:gd name="T1" fmla="*/ 1359 h 4283"/>
                <a:gd name="T2" fmla="*/ 311 w 353"/>
                <a:gd name="T3" fmla="*/ 1684 h 4283"/>
                <a:gd name="T4" fmla="*/ 292 w 353"/>
                <a:gd name="T5" fmla="*/ 1787 h 4283"/>
                <a:gd name="T6" fmla="*/ 256 w 353"/>
                <a:gd name="T7" fmla="*/ 2229 h 4283"/>
                <a:gd name="T8" fmla="*/ 201 w 353"/>
                <a:gd name="T9" fmla="*/ 2611 h 4283"/>
                <a:gd name="T10" fmla="*/ 193 w 353"/>
                <a:gd name="T11" fmla="*/ 2640 h 4283"/>
                <a:gd name="T12" fmla="*/ 55 w 353"/>
                <a:gd name="T13" fmla="*/ 3508 h 4283"/>
                <a:gd name="T14" fmla="*/ 163 w 353"/>
                <a:gd name="T15" fmla="*/ 3835 h 4283"/>
                <a:gd name="T16" fmla="*/ 262 w 353"/>
                <a:gd name="T17" fmla="*/ 4283 h 4283"/>
                <a:gd name="T18" fmla="*/ 245 w 353"/>
                <a:gd name="T19" fmla="*/ 4283 h 4283"/>
                <a:gd name="T20" fmla="*/ 145 w 353"/>
                <a:gd name="T21" fmla="*/ 3835 h 4283"/>
                <a:gd name="T22" fmla="*/ 37 w 353"/>
                <a:gd name="T23" fmla="*/ 3508 h 4283"/>
                <a:gd name="T24" fmla="*/ 175 w 353"/>
                <a:gd name="T25" fmla="*/ 2640 h 4283"/>
                <a:gd name="T26" fmla="*/ 183 w 353"/>
                <a:gd name="T27" fmla="*/ 2611 h 4283"/>
                <a:gd name="T28" fmla="*/ 238 w 353"/>
                <a:gd name="T29" fmla="*/ 2229 h 4283"/>
                <a:gd name="T30" fmla="*/ 275 w 353"/>
                <a:gd name="T31" fmla="*/ 1790 h 4283"/>
                <a:gd name="T32" fmla="*/ 294 w 353"/>
                <a:gd name="T33" fmla="*/ 1687 h 4283"/>
                <a:gd name="T34" fmla="*/ 334 w 353"/>
                <a:gd name="T35" fmla="*/ 1330 h 4283"/>
                <a:gd name="T36" fmla="*/ 162 w 353"/>
                <a:gd name="T37" fmla="*/ 984 h 4283"/>
                <a:gd name="T38" fmla="*/ 61 w 353"/>
                <a:gd name="T39" fmla="*/ 516 h 4283"/>
                <a:gd name="T40" fmla="*/ 106 w 353"/>
                <a:gd name="T41" fmla="*/ 401 h 4283"/>
                <a:gd name="T42" fmla="*/ 231 w 353"/>
                <a:gd name="T43" fmla="*/ 0 h 4283"/>
                <a:gd name="T44" fmla="*/ 249 w 353"/>
                <a:gd name="T45" fmla="*/ 2 h 4283"/>
                <a:gd name="T46" fmla="*/ 124 w 353"/>
                <a:gd name="T47" fmla="*/ 401 h 4283"/>
                <a:gd name="T48" fmla="*/ 78 w 353"/>
                <a:gd name="T49" fmla="*/ 515 h 4283"/>
                <a:gd name="T50" fmla="*/ 179 w 353"/>
                <a:gd name="T51" fmla="*/ 980 h 4283"/>
                <a:gd name="T52" fmla="*/ 352 w 353"/>
                <a:gd name="T53" fmla="*/ 1359 h 4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3" h="4283">
                  <a:moveTo>
                    <a:pt x="352" y="1359"/>
                  </a:moveTo>
                  <a:cubicBezTo>
                    <a:pt x="353" y="1468"/>
                    <a:pt x="331" y="1577"/>
                    <a:pt x="311" y="1684"/>
                  </a:cubicBezTo>
                  <a:cubicBezTo>
                    <a:pt x="304" y="1718"/>
                    <a:pt x="297" y="1753"/>
                    <a:pt x="292" y="1787"/>
                  </a:cubicBezTo>
                  <a:cubicBezTo>
                    <a:pt x="269" y="1933"/>
                    <a:pt x="265" y="2082"/>
                    <a:pt x="256" y="2229"/>
                  </a:cubicBezTo>
                  <a:cubicBezTo>
                    <a:pt x="248" y="2357"/>
                    <a:pt x="233" y="2486"/>
                    <a:pt x="201" y="2611"/>
                  </a:cubicBezTo>
                  <a:cubicBezTo>
                    <a:pt x="198" y="2623"/>
                    <a:pt x="197" y="2628"/>
                    <a:pt x="193" y="2640"/>
                  </a:cubicBezTo>
                  <a:cubicBezTo>
                    <a:pt x="114" y="2924"/>
                    <a:pt x="27" y="3222"/>
                    <a:pt x="55" y="3508"/>
                  </a:cubicBezTo>
                  <a:cubicBezTo>
                    <a:pt x="66" y="3621"/>
                    <a:pt x="115" y="3728"/>
                    <a:pt x="163" y="3835"/>
                  </a:cubicBezTo>
                  <a:cubicBezTo>
                    <a:pt x="229" y="3979"/>
                    <a:pt x="291" y="4121"/>
                    <a:pt x="262" y="4283"/>
                  </a:cubicBezTo>
                  <a:cubicBezTo>
                    <a:pt x="255" y="4283"/>
                    <a:pt x="252" y="4283"/>
                    <a:pt x="245" y="4283"/>
                  </a:cubicBezTo>
                  <a:cubicBezTo>
                    <a:pt x="272" y="4121"/>
                    <a:pt x="211" y="3980"/>
                    <a:pt x="145" y="3835"/>
                  </a:cubicBezTo>
                  <a:cubicBezTo>
                    <a:pt x="97" y="3728"/>
                    <a:pt x="48" y="3621"/>
                    <a:pt x="37" y="3508"/>
                  </a:cubicBezTo>
                  <a:cubicBezTo>
                    <a:pt x="9" y="3222"/>
                    <a:pt x="96" y="2924"/>
                    <a:pt x="175" y="2640"/>
                  </a:cubicBezTo>
                  <a:cubicBezTo>
                    <a:pt x="179" y="2628"/>
                    <a:pt x="180" y="2623"/>
                    <a:pt x="183" y="2611"/>
                  </a:cubicBezTo>
                  <a:cubicBezTo>
                    <a:pt x="215" y="2486"/>
                    <a:pt x="230" y="2357"/>
                    <a:pt x="238" y="2229"/>
                  </a:cubicBezTo>
                  <a:cubicBezTo>
                    <a:pt x="247" y="2083"/>
                    <a:pt x="251" y="1934"/>
                    <a:pt x="275" y="1790"/>
                  </a:cubicBezTo>
                  <a:cubicBezTo>
                    <a:pt x="280" y="1756"/>
                    <a:pt x="287" y="1720"/>
                    <a:pt x="294" y="1687"/>
                  </a:cubicBezTo>
                  <a:cubicBezTo>
                    <a:pt x="315" y="1571"/>
                    <a:pt x="345" y="1448"/>
                    <a:pt x="334" y="1330"/>
                  </a:cubicBezTo>
                  <a:cubicBezTo>
                    <a:pt x="321" y="1198"/>
                    <a:pt x="244" y="1081"/>
                    <a:pt x="162" y="984"/>
                  </a:cubicBezTo>
                  <a:cubicBezTo>
                    <a:pt x="53" y="855"/>
                    <a:pt x="0" y="679"/>
                    <a:pt x="61" y="516"/>
                  </a:cubicBezTo>
                  <a:cubicBezTo>
                    <a:pt x="75" y="478"/>
                    <a:pt x="91" y="439"/>
                    <a:pt x="106" y="401"/>
                  </a:cubicBezTo>
                  <a:cubicBezTo>
                    <a:pt x="159" y="275"/>
                    <a:pt x="229" y="140"/>
                    <a:pt x="231" y="0"/>
                  </a:cubicBezTo>
                  <a:cubicBezTo>
                    <a:pt x="238" y="1"/>
                    <a:pt x="242" y="1"/>
                    <a:pt x="249" y="2"/>
                  </a:cubicBezTo>
                  <a:cubicBezTo>
                    <a:pt x="246" y="141"/>
                    <a:pt x="176" y="276"/>
                    <a:pt x="124" y="401"/>
                  </a:cubicBezTo>
                  <a:cubicBezTo>
                    <a:pt x="108" y="439"/>
                    <a:pt x="93" y="477"/>
                    <a:pt x="78" y="515"/>
                  </a:cubicBezTo>
                  <a:cubicBezTo>
                    <a:pt x="17" y="678"/>
                    <a:pt x="70" y="853"/>
                    <a:pt x="179" y="980"/>
                  </a:cubicBezTo>
                  <a:cubicBezTo>
                    <a:pt x="268" y="1085"/>
                    <a:pt x="351" y="1214"/>
                    <a:pt x="352" y="13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60"/>
            <p:cNvSpPr>
              <a:spLocks/>
            </p:cNvSpPr>
            <p:nvPr userDrawn="1"/>
          </p:nvSpPr>
          <p:spPr bwMode="auto">
            <a:xfrm>
              <a:off x="195" y="2993"/>
              <a:ext cx="192" cy="1325"/>
            </a:xfrm>
            <a:custGeom>
              <a:avLst/>
              <a:gdLst>
                <a:gd name="T0" fmla="*/ 611 w 615"/>
                <a:gd name="T1" fmla="*/ 1233 h 4245"/>
                <a:gd name="T2" fmla="*/ 557 w 615"/>
                <a:gd name="T3" fmla="*/ 1619 h 4245"/>
                <a:gd name="T4" fmla="*/ 534 w 615"/>
                <a:gd name="T5" fmla="*/ 1725 h 4245"/>
                <a:gd name="T6" fmla="*/ 491 w 615"/>
                <a:gd name="T7" fmla="*/ 2161 h 4245"/>
                <a:gd name="T8" fmla="*/ 362 w 615"/>
                <a:gd name="T9" fmla="*/ 2584 h 4245"/>
                <a:gd name="T10" fmla="*/ 356 w 615"/>
                <a:gd name="T11" fmla="*/ 2596 h 4245"/>
                <a:gd name="T12" fmla="*/ 286 w 615"/>
                <a:gd name="T13" fmla="*/ 2730 h 4245"/>
                <a:gd name="T14" fmla="*/ 80 w 615"/>
                <a:gd name="T15" fmla="*/ 3492 h 4245"/>
                <a:gd name="T16" fmla="*/ 285 w 615"/>
                <a:gd name="T17" fmla="*/ 3810 h 4245"/>
                <a:gd name="T18" fmla="*/ 491 w 615"/>
                <a:gd name="T19" fmla="*/ 4245 h 4245"/>
                <a:gd name="T20" fmla="*/ 473 w 615"/>
                <a:gd name="T21" fmla="*/ 4245 h 4245"/>
                <a:gd name="T22" fmla="*/ 267 w 615"/>
                <a:gd name="T23" fmla="*/ 3811 h 4245"/>
                <a:gd name="T24" fmla="*/ 62 w 615"/>
                <a:gd name="T25" fmla="*/ 3493 h 4245"/>
                <a:gd name="T26" fmla="*/ 268 w 615"/>
                <a:gd name="T27" fmla="*/ 2730 h 4245"/>
                <a:gd name="T28" fmla="*/ 338 w 615"/>
                <a:gd name="T29" fmla="*/ 2596 h 4245"/>
                <a:gd name="T30" fmla="*/ 344 w 615"/>
                <a:gd name="T31" fmla="*/ 2584 h 4245"/>
                <a:gd name="T32" fmla="*/ 473 w 615"/>
                <a:gd name="T33" fmla="*/ 2162 h 4245"/>
                <a:gd name="T34" fmla="*/ 517 w 615"/>
                <a:gd name="T35" fmla="*/ 1728 h 4245"/>
                <a:gd name="T36" fmla="*/ 540 w 615"/>
                <a:gd name="T37" fmla="*/ 1622 h 4245"/>
                <a:gd name="T38" fmla="*/ 591 w 615"/>
                <a:gd name="T39" fmla="*/ 1202 h 4245"/>
                <a:gd name="T40" fmla="*/ 345 w 615"/>
                <a:gd name="T41" fmla="*/ 912 h 4245"/>
                <a:gd name="T42" fmla="*/ 200 w 615"/>
                <a:gd name="T43" fmla="*/ 481 h 4245"/>
                <a:gd name="T44" fmla="*/ 276 w 615"/>
                <a:gd name="T45" fmla="*/ 357 h 4245"/>
                <a:gd name="T46" fmla="*/ 457 w 615"/>
                <a:gd name="T47" fmla="*/ 0 h 4245"/>
                <a:gd name="T48" fmla="*/ 475 w 615"/>
                <a:gd name="T49" fmla="*/ 2 h 4245"/>
                <a:gd name="T50" fmla="*/ 294 w 615"/>
                <a:gd name="T51" fmla="*/ 357 h 4245"/>
                <a:gd name="T52" fmla="*/ 217 w 615"/>
                <a:gd name="T53" fmla="*/ 481 h 4245"/>
                <a:gd name="T54" fmla="*/ 361 w 615"/>
                <a:gd name="T55" fmla="*/ 907 h 4245"/>
                <a:gd name="T56" fmla="*/ 611 w 615"/>
                <a:gd name="T57" fmla="*/ 1233 h 4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5" h="4245">
                  <a:moveTo>
                    <a:pt x="611" y="1233"/>
                  </a:moveTo>
                  <a:cubicBezTo>
                    <a:pt x="615" y="1363"/>
                    <a:pt x="584" y="1493"/>
                    <a:pt x="557" y="1619"/>
                  </a:cubicBezTo>
                  <a:cubicBezTo>
                    <a:pt x="549" y="1654"/>
                    <a:pt x="541" y="1690"/>
                    <a:pt x="534" y="1725"/>
                  </a:cubicBezTo>
                  <a:cubicBezTo>
                    <a:pt x="505" y="1867"/>
                    <a:pt x="479" y="2019"/>
                    <a:pt x="491" y="2161"/>
                  </a:cubicBezTo>
                  <a:cubicBezTo>
                    <a:pt x="502" y="2310"/>
                    <a:pt x="430" y="2450"/>
                    <a:pt x="362" y="2584"/>
                  </a:cubicBezTo>
                  <a:cubicBezTo>
                    <a:pt x="359" y="2589"/>
                    <a:pt x="358" y="2592"/>
                    <a:pt x="356" y="2596"/>
                  </a:cubicBezTo>
                  <a:cubicBezTo>
                    <a:pt x="333" y="2641"/>
                    <a:pt x="309" y="2686"/>
                    <a:pt x="286" y="2730"/>
                  </a:cubicBezTo>
                  <a:cubicBezTo>
                    <a:pt x="161" y="2967"/>
                    <a:pt x="18" y="3226"/>
                    <a:pt x="80" y="3492"/>
                  </a:cubicBezTo>
                  <a:cubicBezTo>
                    <a:pt x="108" y="3613"/>
                    <a:pt x="205" y="3715"/>
                    <a:pt x="285" y="3810"/>
                  </a:cubicBezTo>
                  <a:cubicBezTo>
                    <a:pt x="380" y="3925"/>
                    <a:pt x="531" y="4080"/>
                    <a:pt x="491" y="4245"/>
                  </a:cubicBezTo>
                  <a:cubicBezTo>
                    <a:pt x="483" y="4245"/>
                    <a:pt x="480" y="4245"/>
                    <a:pt x="473" y="4245"/>
                  </a:cubicBezTo>
                  <a:cubicBezTo>
                    <a:pt x="513" y="4081"/>
                    <a:pt x="362" y="3925"/>
                    <a:pt x="267" y="3811"/>
                  </a:cubicBezTo>
                  <a:cubicBezTo>
                    <a:pt x="188" y="3716"/>
                    <a:pt x="91" y="3613"/>
                    <a:pt x="62" y="3493"/>
                  </a:cubicBezTo>
                  <a:cubicBezTo>
                    <a:pt x="0" y="3226"/>
                    <a:pt x="143" y="2967"/>
                    <a:pt x="268" y="2730"/>
                  </a:cubicBezTo>
                  <a:cubicBezTo>
                    <a:pt x="292" y="2686"/>
                    <a:pt x="315" y="2641"/>
                    <a:pt x="338" y="2596"/>
                  </a:cubicBezTo>
                  <a:cubicBezTo>
                    <a:pt x="340" y="2592"/>
                    <a:pt x="342" y="2589"/>
                    <a:pt x="344" y="2584"/>
                  </a:cubicBezTo>
                  <a:cubicBezTo>
                    <a:pt x="412" y="2450"/>
                    <a:pt x="484" y="2311"/>
                    <a:pt x="473" y="2162"/>
                  </a:cubicBezTo>
                  <a:cubicBezTo>
                    <a:pt x="462" y="2020"/>
                    <a:pt x="488" y="1869"/>
                    <a:pt x="517" y="1728"/>
                  </a:cubicBezTo>
                  <a:cubicBezTo>
                    <a:pt x="524" y="1693"/>
                    <a:pt x="532" y="1657"/>
                    <a:pt x="540" y="1622"/>
                  </a:cubicBezTo>
                  <a:cubicBezTo>
                    <a:pt x="569" y="1489"/>
                    <a:pt x="610" y="1340"/>
                    <a:pt x="591" y="1202"/>
                  </a:cubicBezTo>
                  <a:cubicBezTo>
                    <a:pt x="572" y="1067"/>
                    <a:pt x="455" y="977"/>
                    <a:pt x="345" y="912"/>
                  </a:cubicBezTo>
                  <a:cubicBezTo>
                    <a:pt x="191" y="822"/>
                    <a:pt x="106" y="645"/>
                    <a:pt x="200" y="481"/>
                  </a:cubicBezTo>
                  <a:cubicBezTo>
                    <a:pt x="224" y="439"/>
                    <a:pt x="250" y="398"/>
                    <a:pt x="276" y="357"/>
                  </a:cubicBezTo>
                  <a:cubicBezTo>
                    <a:pt x="344" y="253"/>
                    <a:pt x="452" y="131"/>
                    <a:pt x="457" y="0"/>
                  </a:cubicBezTo>
                  <a:cubicBezTo>
                    <a:pt x="464" y="0"/>
                    <a:pt x="468" y="1"/>
                    <a:pt x="475" y="2"/>
                  </a:cubicBezTo>
                  <a:cubicBezTo>
                    <a:pt x="470" y="133"/>
                    <a:pt x="362" y="254"/>
                    <a:pt x="294" y="357"/>
                  </a:cubicBezTo>
                  <a:cubicBezTo>
                    <a:pt x="267" y="397"/>
                    <a:pt x="241" y="439"/>
                    <a:pt x="217" y="481"/>
                  </a:cubicBezTo>
                  <a:cubicBezTo>
                    <a:pt x="123" y="643"/>
                    <a:pt x="211" y="818"/>
                    <a:pt x="361" y="907"/>
                  </a:cubicBezTo>
                  <a:cubicBezTo>
                    <a:pt x="484" y="981"/>
                    <a:pt x="605" y="1077"/>
                    <a:pt x="611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61"/>
            <p:cNvSpPr>
              <a:spLocks/>
            </p:cNvSpPr>
            <p:nvPr userDrawn="1"/>
          </p:nvSpPr>
          <p:spPr bwMode="auto">
            <a:xfrm>
              <a:off x="208" y="3006"/>
              <a:ext cx="301" cy="1312"/>
            </a:xfrm>
            <a:custGeom>
              <a:avLst/>
              <a:gdLst>
                <a:gd name="T0" fmla="*/ 953 w 964"/>
                <a:gd name="T1" fmla="*/ 1095 h 4202"/>
                <a:gd name="T2" fmla="*/ 890 w 964"/>
                <a:gd name="T3" fmla="*/ 1559 h 4202"/>
                <a:gd name="T4" fmla="*/ 867 w 964"/>
                <a:gd name="T5" fmla="*/ 1660 h 4202"/>
                <a:gd name="T6" fmla="*/ 806 w 964"/>
                <a:gd name="T7" fmla="*/ 2143 h 4202"/>
                <a:gd name="T8" fmla="*/ 588 w 964"/>
                <a:gd name="T9" fmla="*/ 2570 h 4202"/>
                <a:gd name="T10" fmla="*/ 579 w 964"/>
                <a:gd name="T11" fmla="*/ 2582 h 4202"/>
                <a:gd name="T12" fmla="*/ 440 w 964"/>
                <a:gd name="T13" fmla="*/ 2751 h 4202"/>
                <a:gd name="T14" fmla="*/ 149 w 964"/>
                <a:gd name="T15" fmla="*/ 3476 h 4202"/>
                <a:gd name="T16" fmla="*/ 470 w 964"/>
                <a:gd name="T17" fmla="*/ 3783 h 4202"/>
                <a:gd name="T18" fmla="*/ 810 w 964"/>
                <a:gd name="T19" fmla="*/ 4202 h 4202"/>
                <a:gd name="T20" fmla="*/ 792 w 964"/>
                <a:gd name="T21" fmla="*/ 4202 h 4202"/>
                <a:gd name="T22" fmla="*/ 453 w 964"/>
                <a:gd name="T23" fmla="*/ 3783 h 4202"/>
                <a:gd name="T24" fmla="*/ 131 w 964"/>
                <a:gd name="T25" fmla="*/ 3476 h 4202"/>
                <a:gd name="T26" fmla="*/ 422 w 964"/>
                <a:gd name="T27" fmla="*/ 2751 h 4202"/>
                <a:gd name="T28" fmla="*/ 561 w 964"/>
                <a:gd name="T29" fmla="*/ 2582 h 4202"/>
                <a:gd name="T30" fmla="*/ 571 w 964"/>
                <a:gd name="T31" fmla="*/ 2570 h 4202"/>
                <a:gd name="T32" fmla="*/ 788 w 964"/>
                <a:gd name="T33" fmla="*/ 2144 h 4202"/>
                <a:gd name="T34" fmla="*/ 850 w 964"/>
                <a:gd name="T35" fmla="*/ 1663 h 4202"/>
                <a:gd name="T36" fmla="*/ 873 w 964"/>
                <a:gd name="T37" fmla="*/ 1562 h 4202"/>
                <a:gd name="T38" fmla="*/ 932 w 964"/>
                <a:gd name="T39" fmla="*/ 1060 h 4202"/>
                <a:gd name="T40" fmla="*/ 613 w 964"/>
                <a:gd name="T41" fmla="*/ 820 h 4202"/>
                <a:gd name="T42" fmla="*/ 426 w 964"/>
                <a:gd name="T43" fmla="*/ 439 h 4202"/>
                <a:gd name="T44" fmla="*/ 538 w 964"/>
                <a:gd name="T45" fmla="*/ 310 h 4202"/>
                <a:gd name="T46" fmla="*/ 773 w 964"/>
                <a:gd name="T47" fmla="*/ 0 h 4202"/>
                <a:gd name="T48" fmla="*/ 791 w 964"/>
                <a:gd name="T49" fmla="*/ 3 h 4202"/>
                <a:gd name="T50" fmla="*/ 555 w 964"/>
                <a:gd name="T51" fmla="*/ 310 h 4202"/>
                <a:gd name="T52" fmla="*/ 443 w 964"/>
                <a:gd name="T53" fmla="*/ 437 h 4202"/>
                <a:gd name="T54" fmla="*/ 629 w 964"/>
                <a:gd name="T55" fmla="*/ 814 h 4202"/>
                <a:gd name="T56" fmla="*/ 953 w 964"/>
                <a:gd name="T57" fmla="*/ 1095 h 4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4" h="4202">
                  <a:moveTo>
                    <a:pt x="953" y="1095"/>
                  </a:moveTo>
                  <a:cubicBezTo>
                    <a:pt x="964" y="1250"/>
                    <a:pt x="924" y="1409"/>
                    <a:pt x="890" y="1559"/>
                  </a:cubicBezTo>
                  <a:cubicBezTo>
                    <a:pt x="882" y="1593"/>
                    <a:pt x="874" y="1627"/>
                    <a:pt x="867" y="1660"/>
                  </a:cubicBezTo>
                  <a:cubicBezTo>
                    <a:pt x="832" y="1817"/>
                    <a:pt x="806" y="1988"/>
                    <a:pt x="806" y="2143"/>
                  </a:cubicBezTo>
                  <a:cubicBezTo>
                    <a:pt x="806" y="2303"/>
                    <a:pt x="686" y="2443"/>
                    <a:pt x="588" y="2570"/>
                  </a:cubicBezTo>
                  <a:cubicBezTo>
                    <a:pt x="585" y="2575"/>
                    <a:pt x="583" y="2577"/>
                    <a:pt x="579" y="2582"/>
                  </a:cubicBezTo>
                  <a:cubicBezTo>
                    <a:pt x="534" y="2640"/>
                    <a:pt x="487" y="2696"/>
                    <a:pt x="440" y="2751"/>
                  </a:cubicBezTo>
                  <a:cubicBezTo>
                    <a:pt x="282" y="2938"/>
                    <a:pt x="18" y="3216"/>
                    <a:pt x="149" y="3476"/>
                  </a:cubicBezTo>
                  <a:cubicBezTo>
                    <a:pt x="214" y="3605"/>
                    <a:pt x="356" y="3697"/>
                    <a:pt x="470" y="3783"/>
                  </a:cubicBezTo>
                  <a:cubicBezTo>
                    <a:pt x="587" y="3871"/>
                    <a:pt x="843" y="4023"/>
                    <a:pt x="810" y="4202"/>
                  </a:cubicBezTo>
                  <a:cubicBezTo>
                    <a:pt x="803" y="4202"/>
                    <a:pt x="799" y="4202"/>
                    <a:pt x="792" y="4202"/>
                  </a:cubicBezTo>
                  <a:cubicBezTo>
                    <a:pt x="825" y="4023"/>
                    <a:pt x="569" y="3871"/>
                    <a:pt x="453" y="3783"/>
                  </a:cubicBezTo>
                  <a:cubicBezTo>
                    <a:pt x="338" y="3697"/>
                    <a:pt x="197" y="3606"/>
                    <a:pt x="131" y="3476"/>
                  </a:cubicBezTo>
                  <a:cubicBezTo>
                    <a:pt x="0" y="3216"/>
                    <a:pt x="264" y="2938"/>
                    <a:pt x="422" y="2751"/>
                  </a:cubicBezTo>
                  <a:cubicBezTo>
                    <a:pt x="469" y="2696"/>
                    <a:pt x="516" y="2640"/>
                    <a:pt x="561" y="2582"/>
                  </a:cubicBezTo>
                  <a:cubicBezTo>
                    <a:pt x="565" y="2577"/>
                    <a:pt x="567" y="2575"/>
                    <a:pt x="571" y="2570"/>
                  </a:cubicBezTo>
                  <a:cubicBezTo>
                    <a:pt x="668" y="2443"/>
                    <a:pt x="788" y="2303"/>
                    <a:pt x="788" y="2144"/>
                  </a:cubicBezTo>
                  <a:cubicBezTo>
                    <a:pt x="788" y="1989"/>
                    <a:pt x="815" y="1819"/>
                    <a:pt x="850" y="1663"/>
                  </a:cubicBezTo>
                  <a:cubicBezTo>
                    <a:pt x="857" y="1630"/>
                    <a:pt x="865" y="1596"/>
                    <a:pt x="873" y="1562"/>
                  </a:cubicBezTo>
                  <a:cubicBezTo>
                    <a:pt x="910" y="1404"/>
                    <a:pt x="960" y="1223"/>
                    <a:pt x="932" y="1060"/>
                  </a:cubicBezTo>
                  <a:cubicBezTo>
                    <a:pt x="904" y="904"/>
                    <a:pt x="749" y="855"/>
                    <a:pt x="613" y="820"/>
                  </a:cubicBezTo>
                  <a:cubicBezTo>
                    <a:pt x="432" y="773"/>
                    <a:pt x="295" y="611"/>
                    <a:pt x="426" y="439"/>
                  </a:cubicBezTo>
                  <a:cubicBezTo>
                    <a:pt x="460" y="394"/>
                    <a:pt x="498" y="351"/>
                    <a:pt x="538" y="310"/>
                  </a:cubicBezTo>
                  <a:cubicBezTo>
                    <a:pt x="616" y="229"/>
                    <a:pt x="763" y="123"/>
                    <a:pt x="773" y="0"/>
                  </a:cubicBezTo>
                  <a:cubicBezTo>
                    <a:pt x="781" y="1"/>
                    <a:pt x="784" y="2"/>
                    <a:pt x="791" y="3"/>
                  </a:cubicBezTo>
                  <a:cubicBezTo>
                    <a:pt x="781" y="125"/>
                    <a:pt x="633" y="229"/>
                    <a:pt x="555" y="310"/>
                  </a:cubicBezTo>
                  <a:cubicBezTo>
                    <a:pt x="516" y="350"/>
                    <a:pt x="478" y="393"/>
                    <a:pt x="443" y="437"/>
                  </a:cubicBezTo>
                  <a:cubicBezTo>
                    <a:pt x="312" y="609"/>
                    <a:pt x="450" y="768"/>
                    <a:pt x="629" y="814"/>
                  </a:cubicBezTo>
                  <a:cubicBezTo>
                    <a:pt x="787" y="855"/>
                    <a:pt x="940" y="909"/>
                    <a:pt x="953" y="10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2"/>
            <p:cNvSpPr>
              <a:spLocks/>
            </p:cNvSpPr>
            <p:nvPr userDrawn="1"/>
          </p:nvSpPr>
          <p:spPr bwMode="auto">
            <a:xfrm>
              <a:off x="242" y="3021"/>
              <a:ext cx="388" cy="1296"/>
            </a:xfrm>
            <a:custGeom>
              <a:avLst/>
              <a:gdLst>
                <a:gd name="T0" fmla="*/ 1225 w 1242"/>
                <a:gd name="T1" fmla="*/ 958 h 4152"/>
                <a:gd name="T2" fmla="*/ 1155 w 1242"/>
                <a:gd name="T3" fmla="*/ 1512 h 4152"/>
                <a:gd name="T4" fmla="*/ 1134 w 1242"/>
                <a:gd name="T5" fmla="*/ 1600 h 4152"/>
                <a:gd name="T6" fmla="*/ 1053 w 1242"/>
                <a:gd name="T7" fmla="*/ 2126 h 4152"/>
                <a:gd name="T8" fmla="*/ 733 w 1242"/>
                <a:gd name="T9" fmla="*/ 2553 h 4152"/>
                <a:gd name="T10" fmla="*/ 719 w 1242"/>
                <a:gd name="T11" fmla="*/ 2566 h 4152"/>
                <a:gd name="T12" fmla="*/ 564 w 1242"/>
                <a:gd name="T13" fmla="*/ 2708 h 4152"/>
                <a:gd name="T14" fmla="*/ 202 w 1242"/>
                <a:gd name="T15" fmla="*/ 3062 h 4152"/>
                <a:gd name="T16" fmla="*/ 117 w 1242"/>
                <a:gd name="T17" fmla="*/ 3457 h 4152"/>
                <a:gd name="T18" fmla="*/ 587 w 1242"/>
                <a:gd name="T19" fmla="*/ 3750 h 4152"/>
                <a:gd name="T20" fmla="*/ 640 w 1242"/>
                <a:gd name="T21" fmla="*/ 3776 h 4152"/>
                <a:gd name="T22" fmla="*/ 1062 w 1242"/>
                <a:gd name="T23" fmla="*/ 4152 h 4152"/>
                <a:gd name="T24" fmla="*/ 1044 w 1242"/>
                <a:gd name="T25" fmla="*/ 4152 h 4152"/>
                <a:gd name="T26" fmla="*/ 623 w 1242"/>
                <a:gd name="T27" fmla="*/ 3777 h 4152"/>
                <a:gd name="T28" fmla="*/ 570 w 1242"/>
                <a:gd name="T29" fmla="*/ 3750 h 4152"/>
                <a:gd name="T30" fmla="*/ 99 w 1242"/>
                <a:gd name="T31" fmla="*/ 3458 h 4152"/>
                <a:gd name="T32" fmla="*/ 184 w 1242"/>
                <a:gd name="T33" fmla="*/ 3062 h 4152"/>
                <a:gd name="T34" fmla="*/ 546 w 1242"/>
                <a:gd name="T35" fmla="*/ 2708 h 4152"/>
                <a:gd name="T36" fmla="*/ 702 w 1242"/>
                <a:gd name="T37" fmla="*/ 2566 h 4152"/>
                <a:gd name="T38" fmla="*/ 715 w 1242"/>
                <a:gd name="T39" fmla="*/ 2553 h 4152"/>
                <a:gd name="T40" fmla="*/ 1035 w 1242"/>
                <a:gd name="T41" fmla="*/ 2126 h 4152"/>
                <a:gd name="T42" fmla="*/ 1117 w 1242"/>
                <a:gd name="T43" fmla="*/ 1603 h 4152"/>
                <a:gd name="T44" fmla="*/ 1138 w 1242"/>
                <a:gd name="T45" fmla="*/ 1515 h 4152"/>
                <a:gd name="T46" fmla="*/ 1202 w 1242"/>
                <a:gd name="T47" fmla="*/ 918 h 4152"/>
                <a:gd name="T48" fmla="*/ 809 w 1242"/>
                <a:gd name="T49" fmla="*/ 705 h 4152"/>
                <a:gd name="T50" fmla="*/ 583 w 1242"/>
                <a:gd name="T51" fmla="*/ 384 h 4152"/>
                <a:gd name="T52" fmla="*/ 731 w 1242"/>
                <a:gd name="T53" fmla="*/ 257 h 4152"/>
                <a:gd name="T54" fmla="*/ 1022 w 1242"/>
                <a:gd name="T55" fmla="*/ 0 h 4152"/>
                <a:gd name="T56" fmla="*/ 1040 w 1242"/>
                <a:gd name="T57" fmla="*/ 2 h 4152"/>
                <a:gd name="T58" fmla="*/ 748 w 1242"/>
                <a:gd name="T59" fmla="*/ 257 h 4152"/>
                <a:gd name="T60" fmla="*/ 600 w 1242"/>
                <a:gd name="T61" fmla="*/ 383 h 4152"/>
                <a:gd name="T62" fmla="*/ 824 w 1242"/>
                <a:gd name="T63" fmla="*/ 698 h 4152"/>
                <a:gd name="T64" fmla="*/ 1225 w 1242"/>
                <a:gd name="T65" fmla="*/ 958 h 4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2" h="4152">
                  <a:moveTo>
                    <a:pt x="1225" y="958"/>
                  </a:moveTo>
                  <a:cubicBezTo>
                    <a:pt x="1242" y="1144"/>
                    <a:pt x="1197" y="1333"/>
                    <a:pt x="1155" y="1512"/>
                  </a:cubicBezTo>
                  <a:cubicBezTo>
                    <a:pt x="1148" y="1542"/>
                    <a:pt x="1141" y="1571"/>
                    <a:pt x="1134" y="1600"/>
                  </a:cubicBezTo>
                  <a:cubicBezTo>
                    <a:pt x="1093" y="1773"/>
                    <a:pt x="1066" y="1949"/>
                    <a:pt x="1053" y="2126"/>
                  </a:cubicBezTo>
                  <a:cubicBezTo>
                    <a:pt x="1040" y="2298"/>
                    <a:pt x="849" y="2445"/>
                    <a:pt x="733" y="2553"/>
                  </a:cubicBezTo>
                  <a:cubicBezTo>
                    <a:pt x="728" y="2558"/>
                    <a:pt x="725" y="2561"/>
                    <a:pt x="719" y="2566"/>
                  </a:cubicBezTo>
                  <a:cubicBezTo>
                    <a:pt x="668" y="2614"/>
                    <a:pt x="616" y="2661"/>
                    <a:pt x="564" y="2708"/>
                  </a:cubicBezTo>
                  <a:cubicBezTo>
                    <a:pt x="438" y="2821"/>
                    <a:pt x="310" y="2935"/>
                    <a:pt x="202" y="3062"/>
                  </a:cubicBezTo>
                  <a:cubicBezTo>
                    <a:pt x="101" y="3180"/>
                    <a:pt x="18" y="3320"/>
                    <a:pt x="117" y="3457"/>
                  </a:cubicBezTo>
                  <a:cubicBezTo>
                    <a:pt x="217" y="3595"/>
                    <a:pt x="433" y="3673"/>
                    <a:pt x="587" y="3750"/>
                  </a:cubicBezTo>
                  <a:cubicBezTo>
                    <a:pt x="605" y="3759"/>
                    <a:pt x="623" y="3768"/>
                    <a:pt x="640" y="3776"/>
                  </a:cubicBezTo>
                  <a:cubicBezTo>
                    <a:pt x="765" y="3839"/>
                    <a:pt x="1078" y="3969"/>
                    <a:pt x="1062" y="4152"/>
                  </a:cubicBezTo>
                  <a:cubicBezTo>
                    <a:pt x="1055" y="4152"/>
                    <a:pt x="1051" y="4152"/>
                    <a:pt x="1044" y="4152"/>
                  </a:cubicBezTo>
                  <a:cubicBezTo>
                    <a:pt x="1060" y="3970"/>
                    <a:pt x="747" y="3839"/>
                    <a:pt x="623" y="3777"/>
                  </a:cubicBezTo>
                  <a:cubicBezTo>
                    <a:pt x="605" y="3768"/>
                    <a:pt x="587" y="3759"/>
                    <a:pt x="570" y="3750"/>
                  </a:cubicBezTo>
                  <a:cubicBezTo>
                    <a:pt x="415" y="3674"/>
                    <a:pt x="199" y="3596"/>
                    <a:pt x="99" y="3458"/>
                  </a:cubicBezTo>
                  <a:cubicBezTo>
                    <a:pt x="0" y="3321"/>
                    <a:pt x="84" y="3180"/>
                    <a:pt x="184" y="3062"/>
                  </a:cubicBezTo>
                  <a:cubicBezTo>
                    <a:pt x="292" y="2935"/>
                    <a:pt x="421" y="2821"/>
                    <a:pt x="546" y="2708"/>
                  </a:cubicBezTo>
                  <a:cubicBezTo>
                    <a:pt x="598" y="2661"/>
                    <a:pt x="650" y="2613"/>
                    <a:pt x="702" y="2566"/>
                  </a:cubicBezTo>
                  <a:cubicBezTo>
                    <a:pt x="707" y="2561"/>
                    <a:pt x="710" y="2558"/>
                    <a:pt x="715" y="2553"/>
                  </a:cubicBezTo>
                  <a:cubicBezTo>
                    <a:pt x="831" y="2445"/>
                    <a:pt x="1021" y="2298"/>
                    <a:pt x="1035" y="2126"/>
                  </a:cubicBezTo>
                  <a:cubicBezTo>
                    <a:pt x="1048" y="1950"/>
                    <a:pt x="1076" y="1775"/>
                    <a:pt x="1117" y="1603"/>
                  </a:cubicBezTo>
                  <a:cubicBezTo>
                    <a:pt x="1124" y="1574"/>
                    <a:pt x="1131" y="1545"/>
                    <a:pt x="1138" y="1515"/>
                  </a:cubicBezTo>
                  <a:cubicBezTo>
                    <a:pt x="1183" y="1327"/>
                    <a:pt x="1240" y="1112"/>
                    <a:pt x="1202" y="918"/>
                  </a:cubicBezTo>
                  <a:cubicBezTo>
                    <a:pt x="1162" y="722"/>
                    <a:pt x="979" y="711"/>
                    <a:pt x="809" y="705"/>
                  </a:cubicBezTo>
                  <a:cubicBezTo>
                    <a:pt x="624" y="697"/>
                    <a:pt x="400" y="567"/>
                    <a:pt x="583" y="384"/>
                  </a:cubicBezTo>
                  <a:cubicBezTo>
                    <a:pt x="629" y="339"/>
                    <a:pt x="679" y="296"/>
                    <a:pt x="731" y="257"/>
                  </a:cubicBezTo>
                  <a:cubicBezTo>
                    <a:pt x="815" y="195"/>
                    <a:pt x="997" y="114"/>
                    <a:pt x="1022" y="0"/>
                  </a:cubicBezTo>
                  <a:cubicBezTo>
                    <a:pt x="1029" y="1"/>
                    <a:pt x="1033" y="1"/>
                    <a:pt x="1040" y="2"/>
                  </a:cubicBezTo>
                  <a:cubicBezTo>
                    <a:pt x="1022" y="115"/>
                    <a:pt x="828" y="198"/>
                    <a:pt x="748" y="257"/>
                  </a:cubicBezTo>
                  <a:cubicBezTo>
                    <a:pt x="696" y="295"/>
                    <a:pt x="646" y="338"/>
                    <a:pt x="600" y="383"/>
                  </a:cubicBezTo>
                  <a:cubicBezTo>
                    <a:pt x="416" y="564"/>
                    <a:pt x="642" y="691"/>
                    <a:pt x="824" y="698"/>
                  </a:cubicBezTo>
                  <a:cubicBezTo>
                    <a:pt x="1020" y="706"/>
                    <a:pt x="1204" y="726"/>
                    <a:pt x="1225" y="9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63"/>
            <p:cNvSpPr>
              <a:spLocks/>
            </p:cNvSpPr>
            <p:nvPr userDrawn="1"/>
          </p:nvSpPr>
          <p:spPr bwMode="auto">
            <a:xfrm>
              <a:off x="245" y="3037"/>
              <a:ext cx="508" cy="1280"/>
            </a:xfrm>
            <a:custGeom>
              <a:avLst/>
              <a:gdLst>
                <a:gd name="T0" fmla="*/ 1599 w 1626"/>
                <a:gd name="T1" fmla="*/ 810 h 4099"/>
                <a:gd name="T2" fmla="*/ 1599 w 1626"/>
                <a:gd name="T3" fmla="*/ 810 h 4099"/>
                <a:gd name="T4" fmla="*/ 1519 w 1626"/>
                <a:gd name="T5" fmla="*/ 1487 h 4099"/>
                <a:gd name="T6" fmla="*/ 1502 w 1626"/>
                <a:gd name="T7" fmla="*/ 1551 h 4099"/>
                <a:gd name="T8" fmla="*/ 1397 w 1626"/>
                <a:gd name="T9" fmla="*/ 2110 h 4099"/>
                <a:gd name="T10" fmla="*/ 967 w 1626"/>
                <a:gd name="T11" fmla="*/ 2536 h 4099"/>
                <a:gd name="T12" fmla="*/ 949 w 1626"/>
                <a:gd name="T13" fmla="*/ 2549 h 4099"/>
                <a:gd name="T14" fmla="*/ 749 w 1626"/>
                <a:gd name="T15" fmla="*/ 2691 h 4099"/>
                <a:gd name="T16" fmla="*/ 279 w 1626"/>
                <a:gd name="T17" fmla="*/ 3045 h 4099"/>
                <a:gd name="T18" fmla="*/ 164 w 1626"/>
                <a:gd name="T19" fmla="*/ 3438 h 4099"/>
                <a:gd name="T20" fmla="*/ 782 w 1626"/>
                <a:gd name="T21" fmla="*/ 3716 h 4099"/>
                <a:gd name="T22" fmla="*/ 845 w 1626"/>
                <a:gd name="T23" fmla="*/ 3739 h 4099"/>
                <a:gd name="T24" fmla="*/ 1273 w 1626"/>
                <a:gd name="T25" fmla="*/ 3932 h 4099"/>
                <a:gd name="T26" fmla="*/ 1412 w 1626"/>
                <a:gd name="T27" fmla="*/ 4099 h 4099"/>
                <a:gd name="T28" fmla="*/ 1394 w 1626"/>
                <a:gd name="T29" fmla="*/ 4099 h 4099"/>
                <a:gd name="T30" fmla="*/ 1255 w 1626"/>
                <a:gd name="T31" fmla="*/ 3932 h 4099"/>
                <a:gd name="T32" fmla="*/ 828 w 1626"/>
                <a:gd name="T33" fmla="*/ 3740 h 4099"/>
                <a:gd name="T34" fmla="*/ 764 w 1626"/>
                <a:gd name="T35" fmla="*/ 3717 h 4099"/>
                <a:gd name="T36" fmla="*/ 146 w 1626"/>
                <a:gd name="T37" fmla="*/ 3438 h 4099"/>
                <a:gd name="T38" fmla="*/ 261 w 1626"/>
                <a:gd name="T39" fmla="*/ 3045 h 4099"/>
                <a:gd name="T40" fmla="*/ 731 w 1626"/>
                <a:gd name="T41" fmla="*/ 2691 h 4099"/>
                <a:gd name="T42" fmla="*/ 931 w 1626"/>
                <a:gd name="T43" fmla="*/ 2549 h 4099"/>
                <a:gd name="T44" fmla="*/ 950 w 1626"/>
                <a:gd name="T45" fmla="*/ 2536 h 4099"/>
                <a:gd name="T46" fmla="*/ 1379 w 1626"/>
                <a:gd name="T47" fmla="*/ 2110 h 4099"/>
                <a:gd name="T48" fmla="*/ 1485 w 1626"/>
                <a:gd name="T49" fmla="*/ 1554 h 4099"/>
                <a:gd name="T50" fmla="*/ 1502 w 1626"/>
                <a:gd name="T51" fmla="*/ 1489 h 4099"/>
                <a:gd name="T52" fmla="*/ 1583 w 1626"/>
                <a:gd name="T53" fmla="*/ 816 h 4099"/>
                <a:gd name="T54" fmla="*/ 1583 w 1626"/>
                <a:gd name="T55" fmla="*/ 816 h 4099"/>
                <a:gd name="T56" fmla="*/ 1451 w 1626"/>
                <a:gd name="T57" fmla="*/ 587 h 4099"/>
                <a:gd name="T58" fmla="*/ 1099 w 1626"/>
                <a:gd name="T59" fmla="*/ 570 h 4099"/>
                <a:gd name="T60" fmla="*/ 774 w 1626"/>
                <a:gd name="T61" fmla="*/ 518 h 4099"/>
                <a:gd name="T62" fmla="*/ 835 w 1626"/>
                <a:gd name="T63" fmla="*/ 320 h 4099"/>
                <a:gd name="T64" fmla="*/ 1017 w 1626"/>
                <a:gd name="T65" fmla="*/ 209 h 4099"/>
                <a:gd name="T66" fmla="*/ 1137 w 1626"/>
                <a:gd name="T67" fmla="*/ 154 h 4099"/>
                <a:gd name="T68" fmla="*/ 1368 w 1626"/>
                <a:gd name="T69" fmla="*/ 0 h 4099"/>
                <a:gd name="T70" fmla="*/ 1386 w 1626"/>
                <a:gd name="T71" fmla="*/ 2 h 4099"/>
                <a:gd name="T72" fmla="*/ 1154 w 1626"/>
                <a:gd name="T73" fmla="*/ 154 h 4099"/>
                <a:gd name="T74" fmla="*/ 1034 w 1626"/>
                <a:gd name="T75" fmla="*/ 208 h 4099"/>
                <a:gd name="T76" fmla="*/ 851 w 1626"/>
                <a:gd name="T77" fmla="*/ 318 h 4099"/>
                <a:gd name="T78" fmla="*/ 790 w 1626"/>
                <a:gd name="T79" fmla="*/ 513 h 4099"/>
                <a:gd name="T80" fmla="*/ 1114 w 1626"/>
                <a:gd name="T81" fmla="*/ 563 h 4099"/>
                <a:gd name="T82" fmla="*/ 1467 w 1626"/>
                <a:gd name="T83" fmla="*/ 580 h 4099"/>
                <a:gd name="T84" fmla="*/ 1599 w 1626"/>
                <a:gd name="T85" fmla="*/ 810 h 4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6" h="4099">
                  <a:moveTo>
                    <a:pt x="1599" y="810"/>
                  </a:moveTo>
                  <a:cubicBezTo>
                    <a:pt x="1599" y="810"/>
                    <a:pt x="1599" y="810"/>
                    <a:pt x="1599" y="810"/>
                  </a:cubicBezTo>
                  <a:cubicBezTo>
                    <a:pt x="1626" y="1035"/>
                    <a:pt x="1572" y="1270"/>
                    <a:pt x="1519" y="1487"/>
                  </a:cubicBezTo>
                  <a:cubicBezTo>
                    <a:pt x="1513" y="1508"/>
                    <a:pt x="1508" y="1530"/>
                    <a:pt x="1502" y="1551"/>
                  </a:cubicBezTo>
                  <a:cubicBezTo>
                    <a:pt x="1456" y="1735"/>
                    <a:pt x="1439" y="1926"/>
                    <a:pt x="1397" y="2110"/>
                  </a:cubicBezTo>
                  <a:cubicBezTo>
                    <a:pt x="1356" y="2294"/>
                    <a:pt x="1107" y="2434"/>
                    <a:pt x="967" y="2536"/>
                  </a:cubicBezTo>
                  <a:cubicBezTo>
                    <a:pt x="960" y="2541"/>
                    <a:pt x="956" y="2544"/>
                    <a:pt x="949" y="2549"/>
                  </a:cubicBezTo>
                  <a:cubicBezTo>
                    <a:pt x="882" y="2597"/>
                    <a:pt x="816" y="2644"/>
                    <a:pt x="749" y="2691"/>
                  </a:cubicBezTo>
                  <a:cubicBezTo>
                    <a:pt x="588" y="2804"/>
                    <a:pt x="424" y="2916"/>
                    <a:pt x="279" y="3045"/>
                  </a:cubicBezTo>
                  <a:cubicBezTo>
                    <a:pt x="157" y="3153"/>
                    <a:pt x="18" y="3302"/>
                    <a:pt x="164" y="3438"/>
                  </a:cubicBezTo>
                  <a:cubicBezTo>
                    <a:pt x="317" y="3580"/>
                    <a:pt x="580" y="3644"/>
                    <a:pt x="782" y="3716"/>
                  </a:cubicBezTo>
                  <a:cubicBezTo>
                    <a:pt x="803" y="3724"/>
                    <a:pt x="824" y="3732"/>
                    <a:pt x="845" y="3739"/>
                  </a:cubicBezTo>
                  <a:cubicBezTo>
                    <a:pt x="991" y="3793"/>
                    <a:pt x="1142" y="3847"/>
                    <a:pt x="1273" y="3932"/>
                  </a:cubicBezTo>
                  <a:cubicBezTo>
                    <a:pt x="1332" y="3969"/>
                    <a:pt x="1408" y="4022"/>
                    <a:pt x="1412" y="4099"/>
                  </a:cubicBezTo>
                  <a:cubicBezTo>
                    <a:pt x="1405" y="4099"/>
                    <a:pt x="1401" y="4099"/>
                    <a:pt x="1394" y="4099"/>
                  </a:cubicBezTo>
                  <a:cubicBezTo>
                    <a:pt x="1390" y="4023"/>
                    <a:pt x="1314" y="3970"/>
                    <a:pt x="1255" y="3932"/>
                  </a:cubicBezTo>
                  <a:cubicBezTo>
                    <a:pt x="1124" y="3848"/>
                    <a:pt x="973" y="3793"/>
                    <a:pt x="828" y="3740"/>
                  </a:cubicBezTo>
                  <a:cubicBezTo>
                    <a:pt x="807" y="3732"/>
                    <a:pt x="786" y="3725"/>
                    <a:pt x="764" y="3717"/>
                  </a:cubicBezTo>
                  <a:cubicBezTo>
                    <a:pt x="563" y="3644"/>
                    <a:pt x="299" y="3581"/>
                    <a:pt x="146" y="3438"/>
                  </a:cubicBezTo>
                  <a:cubicBezTo>
                    <a:pt x="0" y="3303"/>
                    <a:pt x="139" y="3153"/>
                    <a:pt x="261" y="3045"/>
                  </a:cubicBezTo>
                  <a:cubicBezTo>
                    <a:pt x="406" y="2916"/>
                    <a:pt x="570" y="2803"/>
                    <a:pt x="731" y="2691"/>
                  </a:cubicBezTo>
                  <a:cubicBezTo>
                    <a:pt x="798" y="2644"/>
                    <a:pt x="865" y="2597"/>
                    <a:pt x="931" y="2549"/>
                  </a:cubicBezTo>
                  <a:cubicBezTo>
                    <a:pt x="938" y="2544"/>
                    <a:pt x="942" y="2541"/>
                    <a:pt x="950" y="2536"/>
                  </a:cubicBezTo>
                  <a:cubicBezTo>
                    <a:pt x="1090" y="2434"/>
                    <a:pt x="1337" y="2294"/>
                    <a:pt x="1379" y="2110"/>
                  </a:cubicBezTo>
                  <a:cubicBezTo>
                    <a:pt x="1421" y="1927"/>
                    <a:pt x="1438" y="1737"/>
                    <a:pt x="1485" y="1554"/>
                  </a:cubicBezTo>
                  <a:cubicBezTo>
                    <a:pt x="1490" y="1533"/>
                    <a:pt x="1496" y="1511"/>
                    <a:pt x="1502" y="1489"/>
                  </a:cubicBezTo>
                  <a:cubicBezTo>
                    <a:pt x="1555" y="1273"/>
                    <a:pt x="1609" y="1041"/>
                    <a:pt x="1583" y="816"/>
                  </a:cubicBezTo>
                  <a:cubicBezTo>
                    <a:pt x="1583" y="816"/>
                    <a:pt x="1583" y="816"/>
                    <a:pt x="1583" y="816"/>
                  </a:cubicBezTo>
                  <a:cubicBezTo>
                    <a:pt x="1570" y="726"/>
                    <a:pt x="1538" y="633"/>
                    <a:pt x="1451" y="587"/>
                  </a:cubicBezTo>
                  <a:cubicBezTo>
                    <a:pt x="1349" y="533"/>
                    <a:pt x="1207" y="561"/>
                    <a:pt x="1099" y="570"/>
                  </a:cubicBezTo>
                  <a:cubicBezTo>
                    <a:pt x="998" y="579"/>
                    <a:pt x="854" y="593"/>
                    <a:pt x="774" y="518"/>
                  </a:cubicBezTo>
                  <a:cubicBezTo>
                    <a:pt x="704" y="453"/>
                    <a:pt x="785" y="362"/>
                    <a:pt x="835" y="320"/>
                  </a:cubicBezTo>
                  <a:cubicBezTo>
                    <a:pt x="887" y="276"/>
                    <a:pt x="953" y="240"/>
                    <a:pt x="1017" y="209"/>
                  </a:cubicBezTo>
                  <a:cubicBezTo>
                    <a:pt x="1057" y="190"/>
                    <a:pt x="1097" y="171"/>
                    <a:pt x="1137" y="154"/>
                  </a:cubicBezTo>
                  <a:cubicBezTo>
                    <a:pt x="1205" y="124"/>
                    <a:pt x="1345" y="84"/>
                    <a:pt x="1368" y="0"/>
                  </a:cubicBezTo>
                  <a:cubicBezTo>
                    <a:pt x="1375" y="1"/>
                    <a:pt x="1379" y="1"/>
                    <a:pt x="1386" y="2"/>
                  </a:cubicBezTo>
                  <a:cubicBezTo>
                    <a:pt x="1358" y="87"/>
                    <a:pt x="1225" y="123"/>
                    <a:pt x="1154" y="154"/>
                  </a:cubicBezTo>
                  <a:cubicBezTo>
                    <a:pt x="1114" y="171"/>
                    <a:pt x="1074" y="189"/>
                    <a:pt x="1034" y="208"/>
                  </a:cubicBezTo>
                  <a:cubicBezTo>
                    <a:pt x="970" y="238"/>
                    <a:pt x="904" y="274"/>
                    <a:pt x="851" y="318"/>
                  </a:cubicBezTo>
                  <a:cubicBezTo>
                    <a:pt x="802" y="359"/>
                    <a:pt x="721" y="449"/>
                    <a:pt x="790" y="513"/>
                  </a:cubicBezTo>
                  <a:cubicBezTo>
                    <a:pt x="870" y="587"/>
                    <a:pt x="1014" y="572"/>
                    <a:pt x="1114" y="563"/>
                  </a:cubicBezTo>
                  <a:cubicBezTo>
                    <a:pt x="1223" y="554"/>
                    <a:pt x="1365" y="526"/>
                    <a:pt x="1467" y="580"/>
                  </a:cubicBezTo>
                  <a:cubicBezTo>
                    <a:pt x="1554" y="626"/>
                    <a:pt x="1584" y="718"/>
                    <a:pt x="1599" y="8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4"/>
            <p:cNvSpPr>
              <a:spLocks/>
            </p:cNvSpPr>
            <p:nvPr userDrawn="1"/>
          </p:nvSpPr>
          <p:spPr bwMode="auto">
            <a:xfrm>
              <a:off x="247" y="3053"/>
              <a:ext cx="632" cy="1263"/>
            </a:xfrm>
            <a:custGeom>
              <a:avLst/>
              <a:gdLst>
                <a:gd name="T0" fmla="*/ 1990 w 2025"/>
                <a:gd name="T1" fmla="*/ 692 h 4046"/>
                <a:gd name="T2" fmla="*/ 1990 w 2025"/>
                <a:gd name="T3" fmla="*/ 693 h 4046"/>
                <a:gd name="T4" fmla="*/ 1901 w 2025"/>
                <a:gd name="T5" fmla="*/ 1444 h 4046"/>
                <a:gd name="T6" fmla="*/ 1881 w 2025"/>
                <a:gd name="T7" fmla="*/ 1516 h 4046"/>
                <a:gd name="T8" fmla="*/ 1783 w 2025"/>
                <a:gd name="T9" fmla="*/ 1863 h 4046"/>
                <a:gd name="T10" fmla="*/ 1766 w 2025"/>
                <a:gd name="T11" fmla="*/ 2004 h 4046"/>
                <a:gd name="T12" fmla="*/ 1749 w 2025"/>
                <a:gd name="T13" fmla="*/ 2096 h 4046"/>
                <a:gd name="T14" fmla="*/ 1207 w 2025"/>
                <a:gd name="T15" fmla="*/ 2518 h 4046"/>
                <a:gd name="T16" fmla="*/ 1183 w 2025"/>
                <a:gd name="T17" fmla="*/ 2532 h 4046"/>
                <a:gd name="T18" fmla="*/ 937 w 2025"/>
                <a:gd name="T19" fmla="*/ 2674 h 4046"/>
                <a:gd name="T20" fmla="*/ 358 w 2025"/>
                <a:gd name="T21" fmla="*/ 3028 h 4046"/>
                <a:gd name="T22" fmla="*/ 212 w 2025"/>
                <a:gd name="T23" fmla="*/ 3418 h 4046"/>
                <a:gd name="T24" fmla="*/ 980 w 2025"/>
                <a:gd name="T25" fmla="*/ 3682 h 4046"/>
                <a:gd name="T26" fmla="*/ 1054 w 2025"/>
                <a:gd name="T27" fmla="*/ 3702 h 4046"/>
                <a:gd name="T28" fmla="*/ 1556 w 2025"/>
                <a:gd name="T29" fmla="*/ 3870 h 4046"/>
                <a:gd name="T30" fmla="*/ 1769 w 2025"/>
                <a:gd name="T31" fmla="*/ 4046 h 4046"/>
                <a:gd name="T32" fmla="*/ 1751 w 2025"/>
                <a:gd name="T33" fmla="*/ 4046 h 4046"/>
                <a:gd name="T34" fmla="*/ 1538 w 2025"/>
                <a:gd name="T35" fmla="*/ 3871 h 4046"/>
                <a:gd name="T36" fmla="*/ 1038 w 2025"/>
                <a:gd name="T37" fmla="*/ 3703 h 4046"/>
                <a:gd name="T38" fmla="*/ 964 w 2025"/>
                <a:gd name="T39" fmla="*/ 3682 h 4046"/>
                <a:gd name="T40" fmla="*/ 194 w 2025"/>
                <a:gd name="T41" fmla="*/ 3418 h 4046"/>
                <a:gd name="T42" fmla="*/ 340 w 2025"/>
                <a:gd name="T43" fmla="*/ 3028 h 4046"/>
                <a:gd name="T44" fmla="*/ 920 w 2025"/>
                <a:gd name="T45" fmla="*/ 2674 h 4046"/>
                <a:gd name="T46" fmla="*/ 1165 w 2025"/>
                <a:gd name="T47" fmla="*/ 2532 h 4046"/>
                <a:gd name="T48" fmla="*/ 1189 w 2025"/>
                <a:gd name="T49" fmla="*/ 2518 h 4046"/>
                <a:gd name="T50" fmla="*/ 1731 w 2025"/>
                <a:gd name="T51" fmla="*/ 2096 h 4046"/>
                <a:gd name="T52" fmla="*/ 1748 w 2025"/>
                <a:gd name="T53" fmla="*/ 2004 h 4046"/>
                <a:gd name="T54" fmla="*/ 1766 w 2025"/>
                <a:gd name="T55" fmla="*/ 1864 h 4046"/>
                <a:gd name="T56" fmla="*/ 1864 w 2025"/>
                <a:gd name="T57" fmla="*/ 1518 h 4046"/>
                <a:gd name="T58" fmla="*/ 1884 w 2025"/>
                <a:gd name="T59" fmla="*/ 1446 h 4046"/>
                <a:gd name="T60" fmla="*/ 1973 w 2025"/>
                <a:gd name="T61" fmla="*/ 698 h 4046"/>
                <a:gd name="T62" fmla="*/ 1973 w 2025"/>
                <a:gd name="T63" fmla="*/ 698 h 4046"/>
                <a:gd name="T64" fmla="*/ 1834 w 2025"/>
                <a:gd name="T65" fmla="*/ 428 h 4046"/>
                <a:gd name="T66" fmla="*/ 1394 w 2025"/>
                <a:gd name="T67" fmla="*/ 422 h 4046"/>
                <a:gd name="T68" fmla="*/ 1016 w 2025"/>
                <a:gd name="T69" fmla="*/ 419 h 4046"/>
                <a:gd name="T70" fmla="*/ 1091 w 2025"/>
                <a:gd name="T71" fmla="*/ 245 h 4046"/>
                <a:gd name="T72" fmla="*/ 1311 w 2025"/>
                <a:gd name="T73" fmla="*/ 145 h 4046"/>
                <a:gd name="T74" fmla="*/ 1447 w 2025"/>
                <a:gd name="T75" fmla="*/ 104 h 4046"/>
                <a:gd name="T76" fmla="*/ 1721 w 2025"/>
                <a:gd name="T77" fmla="*/ 0 h 4046"/>
                <a:gd name="T78" fmla="*/ 1739 w 2025"/>
                <a:gd name="T79" fmla="*/ 3 h 4046"/>
                <a:gd name="T80" fmla="*/ 1464 w 2025"/>
                <a:gd name="T81" fmla="*/ 104 h 4046"/>
                <a:gd name="T82" fmla="*/ 1328 w 2025"/>
                <a:gd name="T83" fmla="*/ 144 h 4046"/>
                <a:gd name="T84" fmla="*/ 1108 w 2025"/>
                <a:gd name="T85" fmla="*/ 243 h 4046"/>
                <a:gd name="T86" fmla="*/ 1032 w 2025"/>
                <a:gd name="T87" fmla="*/ 414 h 4046"/>
                <a:gd name="T88" fmla="*/ 1409 w 2025"/>
                <a:gd name="T89" fmla="*/ 415 h 4046"/>
                <a:gd name="T90" fmla="*/ 1850 w 2025"/>
                <a:gd name="T91" fmla="*/ 421 h 4046"/>
                <a:gd name="T92" fmla="*/ 1990 w 2025"/>
                <a:gd name="T93" fmla="*/ 692 h 4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25" h="4046">
                  <a:moveTo>
                    <a:pt x="1990" y="692"/>
                  </a:moveTo>
                  <a:cubicBezTo>
                    <a:pt x="1990" y="692"/>
                    <a:pt x="1990" y="692"/>
                    <a:pt x="1990" y="693"/>
                  </a:cubicBezTo>
                  <a:cubicBezTo>
                    <a:pt x="2025" y="943"/>
                    <a:pt x="1965" y="1203"/>
                    <a:pt x="1901" y="1444"/>
                  </a:cubicBezTo>
                  <a:cubicBezTo>
                    <a:pt x="1895" y="1468"/>
                    <a:pt x="1888" y="1492"/>
                    <a:pt x="1881" y="1516"/>
                  </a:cubicBezTo>
                  <a:cubicBezTo>
                    <a:pt x="1849" y="1631"/>
                    <a:pt x="1808" y="1749"/>
                    <a:pt x="1783" y="1863"/>
                  </a:cubicBezTo>
                  <a:cubicBezTo>
                    <a:pt x="1773" y="1908"/>
                    <a:pt x="1769" y="1957"/>
                    <a:pt x="1766" y="2004"/>
                  </a:cubicBezTo>
                  <a:cubicBezTo>
                    <a:pt x="1764" y="2037"/>
                    <a:pt x="1760" y="2069"/>
                    <a:pt x="1749" y="2096"/>
                  </a:cubicBezTo>
                  <a:cubicBezTo>
                    <a:pt x="1664" y="2291"/>
                    <a:pt x="1382" y="2415"/>
                    <a:pt x="1207" y="2518"/>
                  </a:cubicBezTo>
                  <a:cubicBezTo>
                    <a:pt x="1197" y="2524"/>
                    <a:pt x="1192" y="2526"/>
                    <a:pt x="1183" y="2532"/>
                  </a:cubicBezTo>
                  <a:cubicBezTo>
                    <a:pt x="1101" y="2580"/>
                    <a:pt x="1019" y="2627"/>
                    <a:pt x="937" y="2674"/>
                  </a:cubicBezTo>
                  <a:cubicBezTo>
                    <a:pt x="741" y="2786"/>
                    <a:pt x="541" y="2898"/>
                    <a:pt x="358" y="3028"/>
                  </a:cubicBezTo>
                  <a:cubicBezTo>
                    <a:pt x="222" y="3125"/>
                    <a:pt x="18" y="3284"/>
                    <a:pt x="212" y="3418"/>
                  </a:cubicBezTo>
                  <a:cubicBezTo>
                    <a:pt x="422" y="3563"/>
                    <a:pt x="729" y="3612"/>
                    <a:pt x="980" y="3682"/>
                  </a:cubicBezTo>
                  <a:cubicBezTo>
                    <a:pt x="1005" y="3688"/>
                    <a:pt x="1030" y="3695"/>
                    <a:pt x="1054" y="3702"/>
                  </a:cubicBezTo>
                  <a:cubicBezTo>
                    <a:pt x="1224" y="3749"/>
                    <a:pt x="1397" y="3797"/>
                    <a:pt x="1556" y="3870"/>
                  </a:cubicBezTo>
                  <a:cubicBezTo>
                    <a:pt x="1629" y="3904"/>
                    <a:pt x="1751" y="3954"/>
                    <a:pt x="1769" y="4046"/>
                  </a:cubicBezTo>
                  <a:cubicBezTo>
                    <a:pt x="1762" y="4046"/>
                    <a:pt x="1758" y="4046"/>
                    <a:pt x="1751" y="4046"/>
                  </a:cubicBezTo>
                  <a:cubicBezTo>
                    <a:pt x="1733" y="3954"/>
                    <a:pt x="1612" y="3905"/>
                    <a:pt x="1538" y="3871"/>
                  </a:cubicBezTo>
                  <a:cubicBezTo>
                    <a:pt x="1380" y="3797"/>
                    <a:pt x="1207" y="3749"/>
                    <a:pt x="1038" y="3703"/>
                  </a:cubicBezTo>
                  <a:cubicBezTo>
                    <a:pt x="1013" y="3696"/>
                    <a:pt x="988" y="3689"/>
                    <a:pt x="964" y="3682"/>
                  </a:cubicBezTo>
                  <a:cubicBezTo>
                    <a:pt x="712" y="3613"/>
                    <a:pt x="404" y="3563"/>
                    <a:pt x="194" y="3418"/>
                  </a:cubicBezTo>
                  <a:cubicBezTo>
                    <a:pt x="0" y="3284"/>
                    <a:pt x="204" y="3125"/>
                    <a:pt x="340" y="3028"/>
                  </a:cubicBezTo>
                  <a:cubicBezTo>
                    <a:pt x="523" y="2898"/>
                    <a:pt x="723" y="2786"/>
                    <a:pt x="920" y="2674"/>
                  </a:cubicBezTo>
                  <a:cubicBezTo>
                    <a:pt x="1002" y="2627"/>
                    <a:pt x="1084" y="2580"/>
                    <a:pt x="1165" y="2532"/>
                  </a:cubicBezTo>
                  <a:cubicBezTo>
                    <a:pt x="1175" y="2526"/>
                    <a:pt x="1180" y="2523"/>
                    <a:pt x="1189" y="2518"/>
                  </a:cubicBezTo>
                  <a:cubicBezTo>
                    <a:pt x="1364" y="2414"/>
                    <a:pt x="1646" y="2291"/>
                    <a:pt x="1731" y="2096"/>
                  </a:cubicBezTo>
                  <a:cubicBezTo>
                    <a:pt x="1742" y="2070"/>
                    <a:pt x="1746" y="2037"/>
                    <a:pt x="1748" y="2004"/>
                  </a:cubicBezTo>
                  <a:cubicBezTo>
                    <a:pt x="1751" y="1957"/>
                    <a:pt x="1755" y="1909"/>
                    <a:pt x="1766" y="1864"/>
                  </a:cubicBezTo>
                  <a:cubicBezTo>
                    <a:pt x="1791" y="1750"/>
                    <a:pt x="1831" y="1633"/>
                    <a:pt x="1864" y="1518"/>
                  </a:cubicBezTo>
                  <a:cubicBezTo>
                    <a:pt x="1871" y="1494"/>
                    <a:pt x="1877" y="1470"/>
                    <a:pt x="1884" y="1446"/>
                  </a:cubicBezTo>
                  <a:cubicBezTo>
                    <a:pt x="1948" y="1206"/>
                    <a:pt x="2007" y="948"/>
                    <a:pt x="1973" y="698"/>
                  </a:cubicBezTo>
                  <a:cubicBezTo>
                    <a:pt x="1973" y="698"/>
                    <a:pt x="1973" y="698"/>
                    <a:pt x="1973" y="698"/>
                  </a:cubicBezTo>
                  <a:cubicBezTo>
                    <a:pt x="1958" y="597"/>
                    <a:pt x="1925" y="489"/>
                    <a:pt x="1834" y="428"/>
                  </a:cubicBezTo>
                  <a:cubicBezTo>
                    <a:pt x="1712" y="345"/>
                    <a:pt x="1526" y="398"/>
                    <a:pt x="1394" y="422"/>
                  </a:cubicBezTo>
                  <a:cubicBezTo>
                    <a:pt x="1285" y="441"/>
                    <a:pt x="1118" y="482"/>
                    <a:pt x="1016" y="419"/>
                  </a:cubicBezTo>
                  <a:cubicBezTo>
                    <a:pt x="929" y="366"/>
                    <a:pt x="1052" y="271"/>
                    <a:pt x="1091" y="245"/>
                  </a:cubicBezTo>
                  <a:cubicBezTo>
                    <a:pt x="1157" y="202"/>
                    <a:pt x="1236" y="171"/>
                    <a:pt x="1311" y="145"/>
                  </a:cubicBezTo>
                  <a:cubicBezTo>
                    <a:pt x="1356" y="130"/>
                    <a:pt x="1402" y="116"/>
                    <a:pt x="1447" y="104"/>
                  </a:cubicBezTo>
                  <a:cubicBezTo>
                    <a:pt x="1518" y="85"/>
                    <a:pt x="1681" y="74"/>
                    <a:pt x="1721" y="0"/>
                  </a:cubicBezTo>
                  <a:cubicBezTo>
                    <a:pt x="1728" y="1"/>
                    <a:pt x="1732" y="2"/>
                    <a:pt x="1739" y="3"/>
                  </a:cubicBezTo>
                  <a:cubicBezTo>
                    <a:pt x="1693" y="76"/>
                    <a:pt x="1538" y="84"/>
                    <a:pt x="1464" y="104"/>
                  </a:cubicBezTo>
                  <a:cubicBezTo>
                    <a:pt x="1418" y="116"/>
                    <a:pt x="1372" y="129"/>
                    <a:pt x="1328" y="144"/>
                  </a:cubicBezTo>
                  <a:cubicBezTo>
                    <a:pt x="1252" y="170"/>
                    <a:pt x="1174" y="200"/>
                    <a:pt x="1108" y="243"/>
                  </a:cubicBezTo>
                  <a:cubicBezTo>
                    <a:pt x="1069" y="268"/>
                    <a:pt x="946" y="362"/>
                    <a:pt x="1032" y="414"/>
                  </a:cubicBezTo>
                  <a:cubicBezTo>
                    <a:pt x="1135" y="475"/>
                    <a:pt x="1300" y="434"/>
                    <a:pt x="1409" y="415"/>
                  </a:cubicBezTo>
                  <a:cubicBezTo>
                    <a:pt x="1541" y="391"/>
                    <a:pt x="1728" y="338"/>
                    <a:pt x="1850" y="421"/>
                  </a:cubicBezTo>
                  <a:cubicBezTo>
                    <a:pt x="1941" y="482"/>
                    <a:pt x="1972" y="589"/>
                    <a:pt x="1990" y="6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65"/>
            <p:cNvSpPr>
              <a:spLocks/>
            </p:cNvSpPr>
            <p:nvPr userDrawn="1"/>
          </p:nvSpPr>
          <p:spPr bwMode="auto">
            <a:xfrm>
              <a:off x="279" y="3069"/>
              <a:ext cx="728" cy="1247"/>
            </a:xfrm>
            <a:custGeom>
              <a:avLst/>
              <a:gdLst>
                <a:gd name="T0" fmla="*/ 2287 w 2329"/>
                <a:gd name="T1" fmla="*/ 600 h 3992"/>
                <a:gd name="T2" fmla="*/ 2287 w 2329"/>
                <a:gd name="T3" fmla="*/ 600 h 3992"/>
                <a:gd name="T4" fmla="*/ 2187 w 2329"/>
                <a:gd name="T5" fmla="*/ 1415 h 3992"/>
                <a:gd name="T6" fmla="*/ 2163 w 2329"/>
                <a:gd name="T7" fmla="*/ 1494 h 3992"/>
                <a:gd name="T8" fmla="*/ 2048 w 2329"/>
                <a:gd name="T9" fmla="*/ 1854 h 3992"/>
                <a:gd name="T10" fmla="*/ 2026 w 2329"/>
                <a:gd name="T11" fmla="*/ 1986 h 3992"/>
                <a:gd name="T12" fmla="*/ 1999 w 2329"/>
                <a:gd name="T13" fmla="*/ 2078 h 3992"/>
                <a:gd name="T14" fmla="*/ 1745 w 2329"/>
                <a:gd name="T15" fmla="*/ 2290 h 3992"/>
                <a:gd name="T16" fmla="*/ 1350 w 2329"/>
                <a:gd name="T17" fmla="*/ 2499 h 3992"/>
                <a:gd name="T18" fmla="*/ 1320 w 2329"/>
                <a:gd name="T19" fmla="*/ 2514 h 3992"/>
                <a:gd name="T20" fmla="*/ 1030 w 2329"/>
                <a:gd name="T21" fmla="*/ 2656 h 3992"/>
                <a:gd name="T22" fmla="*/ 344 w 2329"/>
                <a:gd name="T23" fmla="*/ 3010 h 3992"/>
                <a:gd name="T24" fmla="*/ 85 w 2329"/>
                <a:gd name="T25" fmla="*/ 3200 h 3992"/>
                <a:gd name="T26" fmla="*/ 169 w 2329"/>
                <a:gd name="T27" fmla="*/ 3397 h 3992"/>
                <a:gd name="T28" fmla="*/ 1082 w 2329"/>
                <a:gd name="T29" fmla="*/ 3645 h 3992"/>
                <a:gd name="T30" fmla="*/ 1167 w 2329"/>
                <a:gd name="T31" fmla="*/ 3664 h 3992"/>
                <a:gd name="T32" fmla="*/ 1764 w 2329"/>
                <a:gd name="T33" fmla="*/ 3823 h 3992"/>
                <a:gd name="T34" fmla="*/ 2025 w 2329"/>
                <a:gd name="T35" fmla="*/ 3992 h 3992"/>
                <a:gd name="T36" fmla="*/ 2007 w 2329"/>
                <a:gd name="T37" fmla="*/ 3992 h 3992"/>
                <a:gd name="T38" fmla="*/ 1747 w 2329"/>
                <a:gd name="T39" fmla="*/ 3823 h 3992"/>
                <a:gd name="T40" fmla="*/ 1151 w 2329"/>
                <a:gd name="T41" fmla="*/ 3665 h 3992"/>
                <a:gd name="T42" fmla="*/ 1066 w 2329"/>
                <a:gd name="T43" fmla="*/ 3646 h 3992"/>
                <a:gd name="T44" fmla="*/ 151 w 2329"/>
                <a:gd name="T45" fmla="*/ 3397 h 3992"/>
                <a:gd name="T46" fmla="*/ 64 w 2329"/>
                <a:gd name="T47" fmla="*/ 3204 h 3992"/>
                <a:gd name="T48" fmla="*/ 326 w 2329"/>
                <a:gd name="T49" fmla="*/ 3010 h 3992"/>
                <a:gd name="T50" fmla="*/ 1013 w 2329"/>
                <a:gd name="T51" fmla="*/ 2656 h 3992"/>
                <a:gd name="T52" fmla="*/ 1302 w 2329"/>
                <a:gd name="T53" fmla="*/ 2514 h 3992"/>
                <a:gd name="T54" fmla="*/ 1332 w 2329"/>
                <a:gd name="T55" fmla="*/ 2499 h 3992"/>
                <a:gd name="T56" fmla="*/ 1727 w 2329"/>
                <a:gd name="T57" fmla="*/ 2290 h 3992"/>
                <a:gd name="T58" fmla="*/ 1981 w 2329"/>
                <a:gd name="T59" fmla="*/ 2078 h 3992"/>
                <a:gd name="T60" fmla="*/ 2008 w 2329"/>
                <a:gd name="T61" fmla="*/ 1986 h 3992"/>
                <a:gd name="T62" fmla="*/ 2030 w 2329"/>
                <a:gd name="T63" fmla="*/ 1854 h 3992"/>
                <a:gd name="T64" fmla="*/ 2146 w 2329"/>
                <a:gd name="T65" fmla="*/ 1495 h 3992"/>
                <a:gd name="T66" fmla="*/ 2169 w 2329"/>
                <a:gd name="T67" fmla="*/ 1417 h 3992"/>
                <a:gd name="T68" fmla="*/ 2270 w 2329"/>
                <a:gd name="T69" fmla="*/ 605 h 3992"/>
                <a:gd name="T70" fmla="*/ 2270 w 2329"/>
                <a:gd name="T71" fmla="*/ 604 h 3992"/>
                <a:gd name="T72" fmla="*/ 2104 w 2329"/>
                <a:gd name="T73" fmla="*/ 293 h 3992"/>
                <a:gd name="T74" fmla="*/ 1588 w 2329"/>
                <a:gd name="T75" fmla="*/ 267 h 3992"/>
                <a:gd name="T76" fmla="*/ 1154 w 2329"/>
                <a:gd name="T77" fmla="*/ 307 h 3992"/>
                <a:gd name="T78" fmla="*/ 1245 w 2329"/>
                <a:gd name="T79" fmla="*/ 161 h 3992"/>
                <a:gd name="T80" fmla="*/ 1505 w 2329"/>
                <a:gd name="T81" fmla="*/ 78 h 3992"/>
                <a:gd name="T82" fmla="*/ 1656 w 2329"/>
                <a:gd name="T83" fmla="*/ 51 h 3992"/>
                <a:gd name="T84" fmla="*/ 1974 w 2329"/>
                <a:gd name="T85" fmla="*/ 0 h 3992"/>
                <a:gd name="T86" fmla="*/ 1991 w 2329"/>
                <a:gd name="T87" fmla="*/ 2 h 3992"/>
                <a:gd name="T88" fmla="*/ 1896 w 2329"/>
                <a:gd name="T89" fmla="*/ 28 h 3992"/>
                <a:gd name="T90" fmla="*/ 1673 w 2329"/>
                <a:gd name="T91" fmla="*/ 51 h 3992"/>
                <a:gd name="T92" fmla="*/ 1521 w 2329"/>
                <a:gd name="T93" fmla="*/ 77 h 3992"/>
                <a:gd name="T94" fmla="*/ 1262 w 2329"/>
                <a:gd name="T95" fmla="*/ 159 h 3992"/>
                <a:gd name="T96" fmla="*/ 1170 w 2329"/>
                <a:gd name="T97" fmla="*/ 302 h 3992"/>
                <a:gd name="T98" fmla="*/ 1602 w 2329"/>
                <a:gd name="T99" fmla="*/ 260 h 3992"/>
                <a:gd name="T100" fmla="*/ 2120 w 2329"/>
                <a:gd name="T101" fmla="*/ 287 h 3992"/>
                <a:gd name="T102" fmla="*/ 2287 w 2329"/>
                <a:gd name="T103" fmla="*/ 600 h 3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29" h="3992">
                  <a:moveTo>
                    <a:pt x="2287" y="600"/>
                  </a:moveTo>
                  <a:cubicBezTo>
                    <a:pt x="2287" y="600"/>
                    <a:pt x="2287" y="600"/>
                    <a:pt x="2287" y="600"/>
                  </a:cubicBezTo>
                  <a:cubicBezTo>
                    <a:pt x="2329" y="870"/>
                    <a:pt x="2262" y="1157"/>
                    <a:pt x="2187" y="1415"/>
                  </a:cubicBezTo>
                  <a:cubicBezTo>
                    <a:pt x="2179" y="1442"/>
                    <a:pt x="2171" y="1468"/>
                    <a:pt x="2163" y="1494"/>
                  </a:cubicBezTo>
                  <a:cubicBezTo>
                    <a:pt x="2126" y="1614"/>
                    <a:pt x="2079" y="1735"/>
                    <a:pt x="2048" y="1854"/>
                  </a:cubicBezTo>
                  <a:cubicBezTo>
                    <a:pt x="2037" y="1896"/>
                    <a:pt x="2030" y="1941"/>
                    <a:pt x="2026" y="1986"/>
                  </a:cubicBezTo>
                  <a:cubicBezTo>
                    <a:pt x="2022" y="2021"/>
                    <a:pt x="2016" y="2052"/>
                    <a:pt x="1999" y="2078"/>
                  </a:cubicBezTo>
                  <a:cubicBezTo>
                    <a:pt x="1940" y="2170"/>
                    <a:pt x="1838" y="2234"/>
                    <a:pt x="1745" y="2290"/>
                  </a:cubicBezTo>
                  <a:cubicBezTo>
                    <a:pt x="1618" y="2367"/>
                    <a:pt x="1483" y="2432"/>
                    <a:pt x="1350" y="2499"/>
                  </a:cubicBezTo>
                  <a:cubicBezTo>
                    <a:pt x="1338" y="2505"/>
                    <a:pt x="1332" y="2508"/>
                    <a:pt x="1320" y="2514"/>
                  </a:cubicBezTo>
                  <a:cubicBezTo>
                    <a:pt x="1224" y="2562"/>
                    <a:pt x="1127" y="2609"/>
                    <a:pt x="1030" y="2656"/>
                  </a:cubicBezTo>
                  <a:cubicBezTo>
                    <a:pt x="798" y="2768"/>
                    <a:pt x="565" y="2880"/>
                    <a:pt x="344" y="3010"/>
                  </a:cubicBezTo>
                  <a:cubicBezTo>
                    <a:pt x="258" y="3061"/>
                    <a:pt x="145" y="3116"/>
                    <a:pt x="85" y="3200"/>
                  </a:cubicBezTo>
                  <a:cubicBezTo>
                    <a:pt x="20" y="3291"/>
                    <a:pt x="89" y="3354"/>
                    <a:pt x="169" y="3397"/>
                  </a:cubicBezTo>
                  <a:cubicBezTo>
                    <a:pt x="433" y="3540"/>
                    <a:pt x="782" y="3580"/>
                    <a:pt x="1082" y="3645"/>
                  </a:cubicBezTo>
                  <a:cubicBezTo>
                    <a:pt x="1111" y="3652"/>
                    <a:pt x="1139" y="3658"/>
                    <a:pt x="1167" y="3664"/>
                  </a:cubicBezTo>
                  <a:cubicBezTo>
                    <a:pt x="1368" y="3707"/>
                    <a:pt x="1572" y="3752"/>
                    <a:pt x="1764" y="3823"/>
                  </a:cubicBezTo>
                  <a:cubicBezTo>
                    <a:pt x="1847" y="3853"/>
                    <a:pt x="1992" y="3896"/>
                    <a:pt x="2025" y="3992"/>
                  </a:cubicBezTo>
                  <a:cubicBezTo>
                    <a:pt x="2018" y="3992"/>
                    <a:pt x="2014" y="3992"/>
                    <a:pt x="2007" y="3992"/>
                  </a:cubicBezTo>
                  <a:cubicBezTo>
                    <a:pt x="1974" y="3897"/>
                    <a:pt x="1829" y="3854"/>
                    <a:pt x="1747" y="3823"/>
                  </a:cubicBezTo>
                  <a:cubicBezTo>
                    <a:pt x="1556" y="3753"/>
                    <a:pt x="1351" y="3708"/>
                    <a:pt x="1151" y="3665"/>
                  </a:cubicBezTo>
                  <a:cubicBezTo>
                    <a:pt x="1123" y="3658"/>
                    <a:pt x="1094" y="3652"/>
                    <a:pt x="1066" y="3646"/>
                  </a:cubicBezTo>
                  <a:cubicBezTo>
                    <a:pt x="765" y="3581"/>
                    <a:pt x="428" y="3535"/>
                    <a:pt x="151" y="3397"/>
                  </a:cubicBezTo>
                  <a:cubicBezTo>
                    <a:pt x="76" y="3360"/>
                    <a:pt x="0" y="3288"/>
                    <a:pt x="64" y="3204"/>
                  </a:cubicBezTo>
                  <a:cubicBezTo>
                    <a:pt x="130" y="3119"/>
                    <a:pt x="236" y="3064"/>
                    <a:pt x="326" y="3010"/>
                  </a:cubicBezTo>
                  <a:cubicBezTo>
                    <a:pt x="547" y="2879"/>
                    <a:pt x="781" y="2768"/>
                    <a:pt x="1013" y="2656"/>
                  </a:cubicBezTo>
                  <a:cubicBezTo>
                    <a:pt x="1109" y="2609"/>
                    <a:pt x="1206" y="2562"/>
                    <a:pt x="1302" y="2514"/>
                  </a:cubicBezTo>
                  <a:cubicBezTo>
                    <a:pt x="1314" y="2508"/>
                    <a:pt x="1320" y="2505"/>
                    <a:pt x="1332" y="2499"/>
                  </a:cubicBezTo>
                  <a:cubicBezTo>
                    <a:pt x="1466" y="2432"/>
                    <a:pt x="1600" y="2367"/>
                    <a:pt x="1727" y="2290"/>
                  </a:cubicBezTo>
                  <a:cubicBezTo>
                    <a:pt x="1820" y="2233"/>
                    <a:pt x="1922" y="2170"/>
                    <a:pt x="1981" y="2078"/>
                  </a:cubicBezTo>
                  <a:cubicBezTo>
                    <a:pt x="1998" y="2052"/>
                    <a:pt x="2004" y="2021"/>
                    <a:pt x="2008" y="1986"/>
                  </a:cubicBezTo>
                  <a:cubicBezTo>
                    <a:pt x="2013" y="1942"/>
                    <a:pt x="2019" y="1897"/>
                    <a:pt x="2030" y="1854"/>
                  </a:cubicBezTo>
                  <a:cubicBezTo>
                    <a:pt x="2061" y="1736"/>
                    <a:pt x="2108" y="1615"/>
                    <a:pt x="2146" y="1495"/>
                  </a:cubicBezTo>
                  <a:cubicBezTo>
                    <a:pt x="2154" y="1469"/>
                    <a:pt x="2161" y="1443"/>
                    <a:pt x="2169" y="1417"/>
                  </a:cubicBezTo>
                  <a:cubicBezTo>
                    <a:pt x="2245" y="1159"/>
                    <a:pt x="2313" y="874"/>
                    <a:pt x="2270" y="605"/>
                  </a:cubicBezTo>
                  <a:cubicBezTo>
                    <a:pt x="2270" y="605"/>
                    <a:pt x="2270" y="605"/>
                    <a:pt x="2270" y="604"/>
                  </a:cubicBezTo>
                  <a:cubicBezTo>
                    <a:pt x="2253" y="486"/>
                    <a:pt x="2204" y="363"/>
                    <a:pt x="2104" y="293"/>
                  </a:cubicBezTo>
                  <a:cubicBezTo>
                    <a:pt x="1961" y="193"/>
                    <a:pt x="1747" y="233"/>
                    <a:pt x="1588" y="267"/>
                  </a:cubicBezTo>
                  <a:cubicBezTo>
                    <a:pt x="1461" y="294"/>
                    <a:pt x="1284" y="353"/>
                    <a:pt x="1154" y="307"/>
                  </a:cubicBezTo>
                  <a:cubicBezTo>
                    <a:pt x="1052" y="271"/>
                    <a:pt x="1222" y="173"/>
                    <a:pt x="1245" y="161"/>
                  </a:cubicBezTo>
                  <a:cubicBezTo>
                    <a:pt x="1325" y="121"/>
                    <a:pt x="1417" y="96"/>
                    <a:pt x="1505" y="78"/>
                  </a:cubicBezTo>
                  <a:cubicBezTo>
                    <a:pt x="1554" y="67"/>
                    <a:pt x="1606" y="58"/>
                    <a:pt x="1656" y="51"/>
                  </a:cubicBezTo>
                  <a:cubicBezTo>
                    <a:pt x="1733" y="41"/>
                    <a:pt x="1910" y="57"/>
                    <a:pt x="1974" y="0"/>
                  </a:cubicBezTo>
                  <a:cubicBezTo>
                    <a:pt x="1981" y="1"/>
                    <a:pt x="1984" y="1"/>
                    <a:pt x="1991" y="2"/>
                  </a:cubicBezTo>
                  <a:cubicBezTo>
                    <a:pt x="1966" y="24"/>
                    <a:pt x="1927" y="25"/>
                    <a:pt x="1896" y="28"/>
                  </a:cubicBezTo>
                  <a:cubicBezTo>
                    <a:pt x="1822" y="37"/>
                    <a:pt x="1746" y="42"/>
                    <a:pt x="1673" y="51"/>
                  </a:cubicBezTo>
                  <a:cubicBezTo>
                    <a:pt x="1622" y="58"/>
                    <a:pt x="1571" y="66"/>
                    <a:pt x="1521" y="77"/>
                  </a:cubicBezTo>
                  <a:cubicBezTo>
                    <a:pt x="1434" y="95"/>
                    <a:pt x="1341" y="119"/>
                    <a:pt x="1262" y="159"/>
                  </a:cubicBezTo>
                  <a:cubicBezTo>
                    <a:pt x="1239" y="170"/>
                    <a:pt x="1068" y="267"/>
                    <a:pt x="1170" y="302"/>
                  </a:cubicBezTo>
                  <a:cubicBezTo>
                    <a:pt x="1300" y="346"/>
                    <a:pt x="1476" y="287"/>
                    <a:pt x="1602" y="260"/>
                  </a:cubicBezTo>
                  <a:cubicBezTo>
                    <a:pt x="1763" y="225"/>
                    <a:pt x="1976" y="186"/>
                    <a:pt x="2120" y="287"/>
                  </a:cubicBezTo>
                  <a:cubicBezTo>
                    <a:pt x="2221" y="358"/>
                    <a:pt x="2270" y="480"/>
                    <a:pt x="2287" y="6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66"/>
            <p:cNvSpPr>
              <a:spLocks/>
            </p:cNvSpPr>
            <p:nvPr userDrawn="1"/>
          </p:nvSpPr>
          <p:spPr bwMode="auto">
            <a:xfrm>
              <a:off x="297" y="3083"/>
              <a:ext cx="839" cy="1232"/>
            </a:xfrm>
            <a:custGeom>
              <a:avLst/>
              <a:gdLst>
                <a:gd name="T0" fmla="*/ 2640 w 2687"/>
                <a:gd name="T1" fmla="*/ 540 h 3945"/>
                <a:gd name="T2" fmla="*/ 2640 w 2687"/>
                <a:gd name="T3" fmla="*/ 540 h 3945"/>
                <a:gd name="T4" fmla="*/ 2525 w 2687"/>
                <a:gd name="T5" fmla="*/ 1402 h 3945"/>
                <a:gd name="T6" fmla="*/ 2497 w 2687"/>
                <a:gd name="T7" fmla="*/ 1486 h 3945"/>
                <a:gd name="T8" fmla="*/ 2362 w 2687"/>
                <a:gd name="T9" fmla="*/ 1851 h 3945"/>
                <a:gd name="T10" fmla="*/ 2335 w 2687"/>
                <a:gd name="T11" fmla="*/ 1975 h 3945"/>
                <a:gd name="T12" fmla="*/ 2300 w 2687"/>
                <a:gd name="T13" fmla="*/ 2063 h 3945"/>
                <a:gd name="T14" fmla="*/ 2004 w 2687"/>
                <a:gd name="T15" fmla="*/ 2274 h 3945"/>
                <a:gd name="T16" fmla="*/ 1553 w 2687"/>
                <a:gd name="T17" fmla="*/ 2483 h 3945"/>
                <a:gd name="T18" fmla="*/ 1517 w 2687"/>
                <a:gd name="T19" fmla="*/ 2499 h 3945"/>
                <a:gd name="T20" fmla="*/ 1185 w 2687"/>
                <a:gd name="T21" fmla="*/ 2641 h 3945"/>
                <a:gd name="T22" fmla="*/ 400 w 2687"/>
                <a:gd name="T23" fmla="*/ 2995 h 3945"/>
                <a:gd name="T24" fmla="*/ 96 w 2687"/>
                <a:gd name="T25" fmla="*/ 3188 h 3945"/>
                <a:gd name="T26" fmla="*/ 197 w 2687"/>
                <a:gd name="T27" fmla="*/ 3380 h 3945"/>
                <a:gd name="T28" fmla="*/ 1244 w 2687"/>
                <a:gd name="T29" fmla="*/ 3613 h 3945"/>
                <a:gd name="T30" fmla="*/ 1342 w 2687"/>
                <a:gd name="T31" fmla="*/ 3630 h 3945"/>
                <a:gd name="T32" fmla="*/ 2027 w 2687"/>
                <a:gd name="T33" fmla="*/ 3780 h 3945"/>
                <a:gd name="T34" fmla="*/ 2330 w 2687"/>
                <a:gd name="T35" fmla="*/ 3944 h 3945"/>
                <a:gd name="T36" fmla="*/ 2312 w 2687"/>
                <a:gd name="T37" fmla="*/ 3945 h 3945"/>
                <a:gd name="T38" fmla="*/ 2010 w 2687"/>
                <a:gd name="T39" fmla="*/ 3781 h 3945"/>
                <a:gd name="T40" fmla="*/ 1326 w 2687"/>
                <a:gd name="T41" fmla="*/ 3631 h 3945"/>
                <a:gd name="T42" fmla="*/ 1228 w 2687"/>
                <a:gd name="T43" fmla="*/ 3614 h 3945"/>
                <a:gd name="T44" fmla="*/ 180 w 2687"/>
                <a:gd name="T45" fmla="*/ 3380 h 3945"/>
                <a:gd name="T46" fmla="*/ 78 w 2687"/>
                <a:gd name="T47" fmla="*/ 3188 h 3945"/>
                <a:gd name="T48" fmla="*/ 382 w 2687"/>
                <a:gd name="T49" fmla="*/ 2995 h 3945"/>
                <a:gd name="T50" fmla="*/ 1168 w 2687"/>
                <a:gd name="T51" fmla="*/ 2640 h 3945"/>
                <a:gd name="T52" fmla="*/ 1499 w 2687"/>
                <a:gd name="T53" fmla="*/ 2498 h 3945"/>
                <a:gd name="T54" fmla="*/ 1536 w 2687"/>
                <a:gd name="T55" fmla="*/ 2483 h 3945"/>
                <a:gd name="T56" fmla="*/ 1987 w 2687"/>
                <a:gd name="T57" fmla="*/ 2274 h 3945"/>
                <a:gd name="T58" fmla="*/ 2282 w 2687"/>
                <a:gd name="T59" fmla="*/ 2063 h 3945"/>
                <a:gd name="T60" fmla="*/ 2317 w 2687"/>
                <a:gd name="T61" fmla="*/ 1975 h 3945"/>
                <a:gd name="T62" fmla="*/ 2344 w 2687"/>
                <a:gd name="T63" fmla="*/ 1851 h 3945"/>
                <a:gd name="T64" fmla="*/ 2479 w 2687"/>
                <a:gd name="T65" fmla="*/ 1487 h 3945"/>
                <a:gd name="T66" fmla="*/ 2507 w 2687"/>
                <a:gd name="T67" fmla="*/ 1403 h 3945"/>
                <a:gd name="T68" fmla="*/ 2623 w 2687"/>
                <a:gd name="T69" fmla="*/ 544 h 3945"/>
                <a:gd name="T70" fmla="*/ 2623 w 2687"/>
                <a:gd name="T71" fmla="*/ 543 h 3945"/>
                <a:gd name="T72" fmla="*/ 2430 w 2687"/>
                <a:gd name="T73" fmla="*/ 191 h 3945"/>
                <a:gd name="T74" fmla="*/ 1853 w 2687"/>
                <a:gd name="T75" fmla="*/ 117 h 3945"/>
                <a:gd name="T76" fmla="*/ 1833 w 2687"/>
                <a:gd name="T77" fmla="*/ 119 h 3945"/>
                <a:gd name="T78" fmla="*/ 1341 w 2687"/>
                <a:gd name="T79" fmla="*/ 191 h 3945"/>
                <a:gd name="T80" fmla="*/ 1447 w 2687"/>
                <a:gd name="T81" fmla="*/ 76 h 3945"/>
                <a:gd name="T82" fmla="*/ 1758 w 2687"/>
                <a:gd name="T83" fmla="*/ 11 h 3945"/>
                <a:gd name="T84" fmla="*/ 2091 w 2687"/>
                <a:gd name="T85" fmla="*/ 4 h 3945"/>
                <a:gd name="T86" fmla="*/ 2276 w 2687"/>
                <a:gd name="T87" fmla="*/ 3 h 3945"/>
                <a:gd name="T88" fmla="*/ 2293 w 2687"/>
                <a:gd name="T89" fmla="*/ 5 h 3945"/>
                <a:gd name="T90" fmla="*/ 2109 w 2687"/>
                <a:gd name="T91" fmla="*/ 5 h 3945"/>
                <a:gd name="T92" fmla="*/ 1774 w 2687"/>
                <a:gd name="T93" fmla="*/ 10 h 3945"/>
                <a:gd name="T94" fmla="*/ 1463 w 2687"/>
                <a:gd name="T95" fmla="*/ 73 h 3945"/>
                <a:gd name="T96" fmla="*/ 1357 w 2687"/>
                <a:gd name="T97" fmla="*/ 185 h 3945"/>
                <a:gd name="T98" fmla="*/ 1847 w 2687"/>
                <a:gd name="T99" fmla="*/ 112 h 3945"/>
                <a:gd name="T100" fmla="*/ 1868 w 2687"/>
                <a:gd name="T101" fmla="*/ 110 h 3945"/>
                <a:gd name="T102" fmla="*/ 2447 w 2687"/>
                <a:gd name="T103" fmla="*/ 186 h 3945"/>
                <a:gd name="T104" fmla="*/ 2640 w 2687"/>
                <a:gd name="T105" fmla="*/ 540 h 3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87" h="3945">
                  <a:moveTo>
                    <a:pt x="2640" y="540"/>
                  </a:moveTo>
                  <a:cubicBezTo>
                    <a:pt x="2640" y="540"/>
                    <a:pt x="2640" y="540"/>
                    <a:pt x="2640" y="540"/>
                  </a:cubicBezTo>
                  <a:cubicBezTo>
                    <a:pt x="2687" y="828"/>
                    <a:pt x="2614" y="1130"/>
                    <a:pt x="2525" y="1402"/>
                  </a:cubicBezTo>
                  <a:cubicBezTo>
                    <a:pt x="2516" y="1431"/>
                    <a:pt x="2506" y="1459"/>
                    <a:pt x="2497" y="1486"/>
                  </a:cubicBezTo>
                  <a:cubicBezTo>
                    <a:pt x="2454" y="1608"/>
                    <a:pt x="2400" y="1731"/>
                    <a:pt x="2362" y="1851"/>
                  </a:cubicBezTo>
                  <a:cubicBezTo>
                    <a:pt x="2349" y="1891"/>
                    <a:pt x="2342" y="1933"/>
                    <a:pt x="2335" y="1975"/>
                  </a:cubicBezTo>
                  <a:cubicBezTo>
                    <a:pt x="2330" y="2009"/>
                    <a:pt x="2320" y="2036"/>
                    <a:pt x="2300" y="2063"/>
                  </a:cubicBezTo>
                  <a:cubicBezTo>
                    <a:pt x="2227" y="2158"/>
                    <a:pt x="2109" y="2219"/>
                    <a:pt x="2004" y="2274"/>
                  </a:cubicBezTo>
                  <a:cubicBezTo>
                    <a:pt x="1858" y="2351"/>
                    <a:pt x="1705" y="2417"/>
                    <a:pt x="1553" y="2483"/>
                  </a:cubicBezTo>
                  <a:cubicBezTo>
                    <a:pt x="1539" y="2489"/>
                    <a:pt x="1532" y="2492"/>
                    <a:pt x="1517" y="2499"/>
                  </a:cubicBezTo>
                  <a:cubicBezTo>
                    <a:pt x="1407" y="2547"/>
                    <a:pt x="1296" y="2594"/>
                    <a:pt x="1185" y="2641"/>
                  </a:cubicBezTo>
                  <a:cubicBezTo>
                    <a:pt x="921" y="2753"/>
                    <a:pt x="655" y="2864"/>
                    <a:pt x="400" y="2995"/>
                  </a:cubicBezTo>
                  <a:cubicBezTo>
                    <a:pt x="300" y="3047"/>
                    <a:pt x="170" y="3098"/>
                    <a:pt x="96" y="3188"/>
                  </a:cubicBezTo>
                  <a:cubicBezTo>
                    <a:pt x="18" y="3281"/>
                    <a:pt x="116" y="3343"/>
                    <a:pt x="197" y="3380"/>
                  </a:cubicBezTo>
                  <a:cubicBezTo>
                    <a:pt x="511" y="3521"/>
                    <a:pt x="900" y="3553"/>
                    <a:pt x="1244" y="3613"/>
                  </a:cubicBezTo>
                  <a:cubicBezTo>
                    <a:pt x="1277" y="3619"/>
                    <a:pt x="1309" y="3625"/>
                    <a:pt x="1342" y="3630"/>
                  </a:cubicBezTo>
                  <a:cubicBezTo>
                    <a:pt x="1571" y="3671"/>
                    <a:pt x="1805" y="3712"/>
                    <a:pt x="2027" y="3780"/>
                  </a:cubicBezTo>
                  <a:cubicBezTo>
                    <a:pt x="2115" y="3808"/>
                    <a:pt x="2289" y="3845"/>
                    <a:pt x="2330" y="3944"/>
                  </a:cubicBezTo>
                  <a:cubicBezTo>
                    <a:pt x="2323" y="3945"/>
                    <a:pt x="2319" y="3945"/>
                    <a:pt x="2312" y="3945"/>
                  </a:cubicBezTo>
                  <a:cubicBezTo>
                    <a:pt x="2271" y="3845"/>
                    <a:pt x="2098" y="3808"/>
                    <a:pt x="2010" y="3781"/>
                  </a:cubicBezTo>
                  <a:cubicBezTo>
                    <a:pt x="1788" y="3713"/>
                    <a:pt x="1555" y="3672"/>
                    <a:pt x="1326" y="3631"/>
                  </a:cubicBezTo>
                  <a:cubicBezTo>
                    <a:pt x="1294" y="3626"/>
                    <a:pt x="1261" y="3620"/>
                    <a:pt x="1228" y="3614"/>
                  </a:cubicBezTo>
                  <a:cubicBezTo>
                    <a:pt x="884" y="3554"/>
                    <a:pt x="494" y="3521"/>
                    <a:pt x="180" y="3380"/>
                  </a:cubicBezTo>
                  <a:cubicBezTo>
                    <a:pt x="98" y="3343"/>
                    <a:pt x="0" y="3281"/>
                    <a:pt x="78" y="3188"/>
                  </a:cubicBezTo>
                  <a:cubicBezTo>
                    <a:pt x="152" y="3098"/>
                    <a:pt x="282" y="3047"/>
                    <a:pt x="382" y="2995"/>
                  </a:cubicBezTo>
                  <a:cubicBezTo>
                    <a:pt x="637" y="2864"/>
                    <a:pt x="903" y="2753"/>
                    <a:pt x="1168" y="2640"/>
                  </a:cubicBezTo>
                  <a:cubicBezTo>
                    <a:pt x="1279" y="2593"/>
                    <a:pt x="1389" y="2546"/>
                    <a:pt x="1499" y="2498"/>
                  </a:cubicBezTo>
                  <a:cubicBezTo>
                    <a:pt x="1514" y="2492"/>
                    <a:pt x="1521" y="2489"/>
                    <a:pt x="1536" y="2483"/>
                  </a:cubicBezTo>
                  <a:cubicBezTo>
                    <a:pt x="1688" y="2416"/>
                    <a:pt x="1840" y="2351"/>
                    <a:pt x="1987" y="2274"/>
                  </a:cubicBezTo>
                  <a:cubicBezTo>
                    <a:pt x="2091" y="2219"/>
                    <a:pt x="2209" y="2158"/>
                    <a:pt x="2282" y="2063"/>
                  </a:cubicBezTo>
                  <a:cubicBezTo>
                    <a:pt x="2303" y="2036"/>
                    <a:pt x="2312" y="2009"/>
                    <a:pt x="2317" y="1975"/>
                  </a:cubicBezTo>
                  <a:cubicBezTo>
                    <a:pt x="2324" y="1933"/>
                    <a:pt x="2332" y="1891"/>
                    <a:pt x="2344" y="1851"/>
                  </a:cubicBezTo>
                  <a:cubicBezTo>
                    <a:pt x="2382" y="1731"/>
                    <a:pt x="2437" y="1609"/>
                    <a:pt x="2479" y="1487"/>
                  </a:cubicBezTo>
                  <a:cubicBezTo>
                    <a:pt x="2489" y="1460"/>
                    <a:pt x="2498" y="1432"/>
                    <a:pt x="2507" y="1403"/>
                  </a:cubicBezTo>
                  <a:cubicBezTo>
                    <a:pt x="2596" y="1132"/>
                    <a:pt x="2669" y="831"/>
                    <a:pt x="2623" y="544"/>
                  </a:cubicBezTo>
                  <a:cubicBezTo>
                    <a:pt x="2623" y="543"/>
                    <a:pt x="2623" y="543"/>
                    <a:pt x="2623" y="543"/>
                  </a:cubicBezTo>
                  <a:cubicBezTo>
                    <a:pt x="2602" y="409"/>
                    <a:pt x="2544" y="272"/>
                    <a:pt x="2430" y="191"/>
                  </a:cubicBezTo>
                  <a:cubicBezTo>
                    <a:pt x="2271" y="77"/>
                    <a:pt x="2037" y="95"/>
                    <a:pt x="1853" y="117"/>
                  </a:cubicBezTo>
                  <a:cubicBezTo>
                    <a:pt x="1845" y="118"/>
                    <a:pt x="1841" y="118"/>
                    <a:pt x="1833" y="119"/>
                  </a:cubicBezTo>
                  <a:cubicBezTo>
                    <a:pt x="1682" y="148"/>
                    <a:pt x="1491" y="210"/>
                    <a:pt x="1341" y="191"/>
                  </a:cubicBezTo>
                  <a:cubicBezTo>
                    <a:pt x="1233" y="178"/>
                    <a:pt x="1441" y="78"/>
                    <a:pt x="1447" y="76"/>
                  </a:cubicBezTo>
                  <a:cubicBezTo>
                    <a:pt x="1545" y="40"/>
                    <a:pt x="1653" y="22"/>
                    <a:pt x="1758" y="11"/>
                  </a:cubicBezTo>
                  <a:cubicBezTo>
                    <a:pt x="1867" y="0"/>
                    <a:pt x="1980" y="0"/>
                    <a:pt x="2091" y="4"/>
                  </a:cubicBezTo>
                  <a:cubicBezTo>
                    <a:pt x="2147" y="6"/>
                    <a:pt x="2221" y="21"/>
                    <a:pt x="2276" y="3"/>
                  </a:cubicBezTo>
                  <a:cubicBezTo>
                    <a:pt x="2283" y="4"/>
                    <a:pt x="2286" y="5"/>
                    <a:pt x="2293" y="5"/>
                  </a:cubicBezTo>
                  <a:cubicBezTo>
                    <a:pt x="2238" y="23"/>
                    <a:pt x="2165" y="7"/>
                    <a:pt x="2109" y="5"/>
                  </a:cubicBezTo>
                  <a:cubicBezTo>
                    <a:pt x="1997" y="0"/>
                    <a:pt x="1884" y="0"/>
                    <a:pt x="1774" y="10"/>
                  </a:cubicBezTo>
                  <a:cubicBezTo>
                    <a:pt x="1670" y="20"/>
                    <a:pt x="1561" y="37"/>
                    <a:pt x="1463" y="73"/>
                  </a:cubicBezTo>
                  <a:cubicBezTo>
                    <a:pt x="1457" y="75"/>
                    <a:pt x="1250" y="173"/>
                    <a:pt x="1357" y="185"/>
                  </a:cubicBezTo>
                  <a:cubicBezTo>
                    <a:pt x="1507" y="202"/>
                    <a:pt x="1697" y="142"/>
                    <a:pt x="1847" y="112"/>
                  </a:cubicBezTo>
                  <a:cubicBezTo>
                    <a:pt x="1856" y="111"/>
                    <a:pt x="1860" y="111"/>
                    <a:pt x="1868" y="110"/>
                  </a:cubicBezTo>
                  <a:cubicBezTo>
                    <a:pt x="2053" y="88"/>
                    <a:pt x="2287" y="71"/>
                    <a:pt x="2447" y="186"/>
                  </a:cubicBezTo>
                  <a:cubicBezTo>
                    <a:pt x="2561" y="267"/>
                    <a:pt x="2619" y="405"/>
                    <a:pt x="2640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67"/>
            <p:cNvSpPr>
              <a:spLocks/>
            </p:cNvSpPr>
            <p:nvPr userDrawn="1"/>
          </p:nvSpPr>
          <p:spPr bwMode="auto">
            <a:xfrm>
              <a:off x="327" y="3081"/>
              <a:ext cx="940" cy="1234"/>
            </a:xfrm>
            <a:custGeom>
              <a:avLst/>
              <a:gdLst>
                <a:gd name="T0" fmla="*/ 2960 w 3011"/>
                <a:gd name="T1" fmla="*/ 557 h 3951"/>
                <a:gd name="T2" fmla="*/ 2960 w 3011"/>
                <a:gd name="T3" fmla="*/ 558 h 3951"/>
                <a:gd name="T4" fmla="*/ 2825 w 3011"/>
                <a:gd name="T5" fmla="*/ 1448 h 3951"/>
                <a:gd name="T6" fmla="*/ 2792 w 3011"/>
                <a:gd name="T7" fmla="*/ 1535 h 3951"/>
                <a:gd name="T8" fmla="*/ 2636 w 3011"/>
                <a:gd name="T9" fmla="*/ 1898 h 3951"/>
                <a:gd name="T10" fmla="*/ 2602 w 3011"/>
                <a:gd name="T11" fmla="*/ 2014 h 3951"/>
                <a:gd name="T12" fmla="*/ 2561 w 3011"/>
                <a:gd name="T13" fmla="*/ 2097 h 3951"/>
                <a:gd name="T14" fmla="*/ 2233 w 3011"/>
                <a:gd name="T15" fmla="*/ 2308 h 3951"/>
                <a:gd name="T16" fmla="*/ 1733 w 3011"/>
                <a:gd name="T17" fmla="*/ 2516 h 3951"/>
                <a:gd name="T18" fmla="*/ 1690 w 3011"/>
                <a:gd name="T19" fmla="*/ 2533 h 3951"/>
                <a:gd name="T20" fmla="*/ 1322 w 3011"/>
                <a:gd name="T21" fmla="*/ 2675 h 3951"/>
                <a:gd name="T22" fmla="*/ 448 w 3011"/>
                <a:gd name="T23" fmla="*/ 3030 h 3951"/>
                <a:gd name="T24" fmla="*/ 442 w 3011"/>
                <a:gd name="T25" fmla="*/ 3032 h 3951"/>
                <a:gd name="T26" fmla="*/ 107 w 3011"/>
                <a:gd name="T27" fmla="*/ 3223 h 3951"/>
                <a:gd name="T28" fmla="*/ 222 w 3011"/>
                <a:gd name="T29" fmla="*/ 3412 h 3951"/>
                <a:gd name="T30" fmla="*/ 1383 w 3011"/>
                <a:gd name="T31" fmla="*/ 3632 h 3951"/>
                <a:gd name="T32" fmla="*/ 1495 w 3011"/>
                <a:gd name="T33" fmla="*/ 3649 h 3951"/>
                <a:gd name="T34" fmla="*/ 2259 w 3011"/>
                <a:gd name="T35" fmla="*/ 3791 h 3951"/>
                <a:gd name="T36" fmla="*/ 2594 w 3011"/>
                <a:gd name="T37" fmla="*/ 3951 h 3951"/>
                <a:gd name="T38" fmla="*/ 2576 w 3011"/>
                <a:gd name="T39" fmla="*/ 3951 h 3951"/>
                <a:gd name="T40" fmla="*/ 2242 w 3011"/>
                <a:gd name="T41" fmla="*/ 3792 h 3951"/>
                <a:gd name="T42" fmla="*/ 1480 w 3011"/>
                <a:gd name="T43" fmla="*/ 3650 h 3951"/>
                <a:gd name="T44" fmla="*/ 1369 w 3011"/>
                <a:gd name="T45" fmla="*/ 3634 h 3951"/>
                <a:gd name="T46" fmla="*/ 205 w 3011"/>
                <a:gd name="T47" fmla="*/ 3413 h 3951"/>
                <a:gd name="T48" fmla="*/ 88 w 3011"/>
                <a:gd name="T49" fmla="*/ 3223 h 3951"/>
                <a:gd name="T50" fmla="*/ 424 w 3011"/>
                <a:gd name="T51" fmla="*/ 3032 h 3951"/>
                <a:gd name="T52" fmla="*/ 430 w 3011"/>
                <a:gd name="T53" fmla="*/ 3029 h 3951"/>
                <a:gd name="T54" fmla="*/ 1304 w 3011"/>
                <a:gd name="T55" fmla="*/ 2674 h 3951"/>
                <a:gd name="T56" fmla="*/ 1673 w 3011"/>
                <a:gd name="T57" fmla="*/ 2533 h 3951"/>
                <a:gd name="T58" fmla="*/ 1716 w 3011"/>
                <a:gd name="T59" fmla="*/ 2516 h 3951"/>
                <a:gd name="T60" fmla="*/ 2215 w 3011"/>
                <a:gd name="T61" fmla="*/ 2308 h 3951"/>
                <a:gd name="T62" fmla="*/ 2543 w 3011"/>
                <a:gd name="T63" fmla="*/ 2097 h 3951"/>
                <a:gd name="T64" fmla="*/ 2584 w 3011"/>
                <a:gd name="T65" fmla="*/ 2014 h 3951"/>
                <a:gd name="T66" fmla="*/ 2618 w 3011"/>
                <a:gd name="T67" fmla="*/ 1898 h 3951"/>
                <a:gd name="T68" fmla="*/ 2774 w 3011"/>
                <a:gd name="T69" fmla="*/ 1536 h 3951"/>
                <a:gd name="T70" fmla="*/ 2807 w 3011"/>
                <a:gd name="T71" fmla="*/ 1448 h 3951"/>
                <a:gd name="T72" fmla="*/ 2943 w 3011"/>
                <a:gd name="T73" fmla="*/ 560 h 3951"/>
                <a:gd name="T74" fmla="*/ 2943 w 3011"/>
                <a:gd name="T75" fmla="*/ 559 h 3951"/>
                <a:gd name="T76" fmla="*/ 2724 w 3011"/>
                <a:gd name="T77" fmla="*/ 169 h 3951"/>
                <a:gd name="T78" fmla="*/ 2124 w 3011"/>
                <a:gd name="T79" fmla="*/ 38 h 3951"/>
                <a:gd name="T80" fmla="*/ 2043 w 3011"/>
                <a:gd name="T81" fmla="*/ 43 h 3951"/>
                <a:gd name="T82" fmla="*/ 1659 w 3011"/>
                <a:gd name="T83" fmla="*/ 100 h 3951"/>
                <a:gd name="T84" fmla="*/ 1485 w 3011"/>
                <a:gd name="T85" fmla="*/ 121 h 3951"/>
                <a:gd name="T86" fmla="*/ 1608 w 3011"/>
                <a:gd name="T87" fmla="*/ 38 h 3951"/>
                <a:gd name="T88" fmla="*/ 1962 w 3011"/>
                <a:gd name="T89" fmla="*/ 2 h 3951"/>
                <a:gd name="T90" fmla="*/ 2333 w 3011"/>
                <a:gd name="T91" fmla="*/ 29 h 3951"/>
                <a:gd name="T92" fmla="*/ 2538 w 3011"/>
                <a:gd name="T93" fmla="*/ 56 h 3951"/>
                <a:gd name="T94" fmla="*/ 2556 w 3011"/>
                <a:gd name="T95" fmla="*/ 58 h 3951"/>
                <a:gd name="T96" fmla="*/ 2350 w 3011"/>
                <a:gd name="T97" fmla="*/ 30 h 3951"/>
                <a:gd name="T98" fmla="*/ 1978 w 3011"/>
                <a:gd name="T99" fmla="*/ 1 h 3951"/>
                <a:gd name="T100" fmla="*/ 1625 w 3011"/>
                <a:gd name="T101" fmla="*/ 35 h 3951"/>
                <a:gd name="T102" fmla="*/ 1501 w 3011"/>
                <a:gd name="T103" fmla="*/ 115 h 3951"/>
                <a:gd name="T104" fmla="*/ 1675 w 3011"/>
                <a:gd name="T105" fmla="*/ 94 h 3951"/>
                <a:gd name="T106" fmla="*/ 2057 w 3011"/>
                <a:gd name="T107" fmla="*/ 36 h 3951"/>
                <a:gd name="T108" fmla="*/ 2139 w 3011"/>
                <a:gd name="T109" fmla="*/ 32 h 3951"/>
                <a:gd name="T110" fmla="*/ 2740 w 3011"/>
                <a:gd name="T111" fmla="*/ 165 h 3951"/>
                <a:gd name="T112" fmla="*/ 2960 w 3011"/>
                <a:gd name="T113" fmla="*/ 557 h 3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11" h="3951">
                  <a:moveTo>
                    <a:pt x="2960" y="557"/>
                  </a:moveTo>
                  <a:cubicBezTo>
                    <a:pt x="2960" y="557"/>
                    <a:pt x="2960" y="557"/>
                    <a:pt x="2960" y="558"/>
                  </a:cubicBezTo>
                  <a:cubicBezTo>
                    <a:pt x="3011" y="856"/>
                    <a:pt x="2928" y="1169"/>
                    <a:pt x="2825" y="1448"/>
                  </a:cubicBezTo>
                  <a:cubicBezTo>
                    <a:pt x="2814" y="1478"/>
                    <a:pt x="2803" y="1507"/>
                    <a:pt x="2792" y="1535"/>
                  </a:cubicBezTo>
                  <a:cubicBezTo>
                    <a:pt x="2743" y="1657"/>
                    <a:pt x="2682" y="1779"/>
                    <a:pt x="2636" y="1898"/>
                  </a:cubicBezTo>
                  <a:cubicBezTo>
                    <a:pt x="2621" y="1935"/>
                    <a:pt x="2611" y="1975"/>
                    <a:pt x="2602" y="2014"/>
                  </a:cubicBezTo>
                  <a:cubicBezTo>
                    <a:pt x="2595" y="2045"/>
                    <a:pt x="2584" y="2070"/>
                    <a:pt x="2561" y="2097"/>
                  </a:cubicBezTo>
                  <a:cubicBezTo>
                    <a:pt x="2478" y="2195"/>
                    <a:pt x="2347" y="2254"/>
                    <a:pt x="2233" y="2308"/>
                  </a:cubicBezTo>
                  <a:cubicBezTo>
                    <a:pt x="2070" y="2385"/>
                    <a:pt x="1901" y="2450"/>
                    <a:pt x="1733" y="2516"/>
                  </a:cubicBezTo>
                  <a:cubicBezTo>
                    <a:pt x="1716" y="2523"/>
                    <a:pt x="1707" y="2526"/>
                    <a:pt x="1690" y="2533"/>
                  </a:cubicBezTo>
                  <a:cubicBezTo>
                    <a:pt x="1568" y="2581"/>
                    <a:pt x="1445" y="2628"/>
                    <a:pt x="1322" y="2675"/>
                  </a:cubicBezTo>
                  <a:cubicBezTo>
                    <a:pt x="1028" y="2787"/>
                    <a:pt x="734" y="2898"/>
                    <a:pt x="448" y="3030"/>
                  </a:cubicBezTo>
                  <a:cubicBezTo>
                    <a:pt x="445" y="3031"/>
                    <a:pt x="444" y="3031"/>
                    <a:pt x="442" y="3032"/>
                  </a:cubicBezTo>
                  <a:cubicBezTo>
                    <a:pt x="333" y="3083"/>
                    <a:pt x="189" y="3132"/>
                    <a:pt x="107" y="3223"/>
                  </a:cubicBezTo>
                  <a:cubicBezTo>
                    <a:pt x="18" y="3320"/>
                    <a:pt x="140" y="3380"/>
                    <a:pt x="222" y="3412"/>
                  </a:cubicBezTo>
                  <a:cubicBezTo>
                    <a:pt x="578" y="3551"/>
                    <a:pt x="1001" y="3576"/>
                    <a:pt x="1383" y="3632"/>
                  </a:cubicBezTo>
                  <a:cubicBezTo>
                    <a:pt x="1420" y="3638"/>
                    <a:pt x="1458" y="3643"/>
                    <a:pt x="1495" y="3649"/>
                  </a:cubicBezTo>
                  <a:cubicBezTo>
                    <a:pt x="1751" y="3687"/>
                    <a:pt x="2010" y="3725"/>
                    <a:pt x="2259" y="3791"/>
                  </a:cubicBezTo>
                  <a:cubicBezTo>
                    <a:pt x="2356" y="3817"/>
                    <a:pt x="2542" y="3848"/>
                    <a:pt x="2594" y="3951"/>
                  </a:cubicBezTo>
                  <a:cubicBezTo>
                    <a:pt x="2587" y="3951"/>
                    <a:pt x="2583" y="3951"/>
                    <a:pt x="2576" y="3951"/>
                  </a:cubicBezTo>
                  <a:cubicBezTo>
                    <a:pt x="2524" y="3848"/>
                    <a:pt x="2339" y="3817"/>
                    <a:pt x="2242" y="3792"/>
                  </a:cubicBezTo>
                  <a:cubicBezTo>
                    <a:pt x="1994" y="3726"/>
                    <a:pt x="1735" y="3688"/>
                    <a:pt x="1480" y="3650"/>
                  </a:cubicBezTo>
                  <a:cubicBezTo>
                    <a:pt x="1443" y="3644"/>
                    <a:pt x="1406" y="3639"/>
                    <a:pt x="1369" y="3634"/>
                  </a:cubicBezTo>
                  <a:cubicBezTo>
                    <a:pt x="986" y="3577"/>
                    <a:pt x="561" y="3552"/>
                    <a:pt x="205" y="3413"/>
                  </a:cubicBezTo>
                  <a:cubicBezTo>
                    <a:pt x="123" y="3381"/>
                    <a:pt x="0" y="3320"/>
                    <a:pt x="88" y="3223"/>
                  </a:cubicBezTo>
                  <a:cubicBezTo>
                    <a:pt x="172" y="3132"/>
                    <a:pt x="316" y="3083"/>
                    <a:pt x="424" y="3032"/>
                  </a:cubicBezTo>
                  <a:cubicBezTo>
                    <a:pt x="427" y="3031"/>
                    <a:pt x="428" y="3030"/>
                    <a:pt x="430" y="3029"/>
                  </a:cubicBezTo>
                  <a:cubicBezTo>
                    <a:pt x="716" y="2898"/>
                    <a:pt x="1011" y="2787"/>
                    <a:pt x="1304" y="2674"/>
                  </a:cubicBezTo>
                  <a:cubicBezTo>
                    <a:pt x="1427" y="2628"/>
                    <a:pt x="1550" y="2581"/>
                    <a:pt x="1673" y="2533"/>
                  </a:cubicBezTo>
                  <a:cubicBezTo>
                    <a:pt x="1690" y="2526"/>
                    <a:pt x="1699" y="2522"/>
                    <a:pt x="1716" y="2516"/>
                  </a:cubicBezTo>
                  <a:cubicBezTo>
                    <a:pt x="1884" y="2450"/>
                    <a:pt x="2052" y="2385"/>
                    <a:pt x="2215" y="2308"/>
                  </a:cubicBezTo>
                  <a:cubicBezTo>
                    <a:pt x="2329" y="2254"/>
                    <a:pt x="2460" y="2194"/>
                    <a:pt x="2543" y="2097"/>
                  </a:cubicBezTo>
                  <a:cubicBezTo>
                    <a:pt x="2566" y="2069"/>
                    <a:pt x="2577" y="2045"/>
                    <a:pt x="2584" y="2014"/>
                  </a:cubicBezTo>
                  <a:cubicBezTo>
                    <a:pt x="2594" y="1975"/>
                    <a:pt x="2603" y="1935"/>
                    <a:pt x="2618" y="1898"/>
                  </a:cubicBezTo>
                  <a:cubicBezTo>
                    <a:pt x="2664" y="1779"/>
                    <a:pt x="2725" y="1657"/>
                    <a:pt x="2774" y="1536"/>
                  </a:cubicBezTo>
                  <a:cubicBezTo>
                    <a:pt x="2785" y="1507"/>
                    <a:pt x="2796" y="1478"/>
                    <a:pt x="2807" y="1448"/>
                  </a:cubicBezTo>
                  <a:cubicBezTo>
                    <a:pt x="2911" y="1170"/>
                    <a:pt x="2993" y="858"/>
                    <a:pt x="2943" y="560"/>
                  </a:cubicBezTo>
                  <a:cubicBezTo>
                    <a:pt x="2943" y="559"/>
                    <a:pt x="2943" y="559"/>
                    <a:pt x="2943" y="559"/>
                  </a:cubicBezTo>
                  <a:cubicBezTo>
                    <a:pt x="2917" y="407"/>
                    <a:pt x="2848" y="263"/>
                    <a:pt x="2724" y="169"/>
                  </a:cubicBezTo>
                  <a:cubicBezTo>
                    <a:pt x="2558" y="44"/>
                    <a:pt x="2322" y="33"/>
                    <a:pt x="2124" y="38"/>
                  </a:cubicBezTo>
                  <a:cubicBezTo>
                    <a:pt x="2097" y="39"/>
                    <a:pt x="2070" y="41"/>
                    <a:pt x="2043" y="43"/>
                  </a:cubicBezTo>
                  <a:cubicBezTo>
                    <a:pt x="1913" y="52"/>
                    <a:pt x="1787" y="78"/>
                    <a:pt x="1659" y="100"/>
                  </a:cubicBezTo>
                  <a:cubicBezTo>
                    <a:pt x="1612" y="109"/>
                    <a:pt x="1533" y="133"/>
                    <a:pt x="1485" y="121"/>
                  </a:cubicBezTo>
                  <a:cubicBezTo>
                    <a:pt x="1385" y="95"/>
                    <a:pt x="1580" y="44"/>
                    <a:pt x="1608" y="38"/>
                  </a:cubicBezTo>
                  <a:cubicBezTo>
                    <a:pt x="1724" y="13"/>
                    <a:pt x="1843" y="2"/>
                    <a:pt x="1962" y="2"/>
                  </a:cubicBezTo>
                  <a:cubicBezTo>
                    <a:pt x="2085" y="1"/>
                    <a:pt x="2209" y="12"/>
                    <a:pt x="2333" y="29"/>
                  </a:cubicBezTo>
                  <a:cubicBezTo>
                    <a:pt x="2399" y="38"/>
                    <a:pt x="2470" y="59"/>
                    <a:pt x="2538" y="56"/>
                  </a:cubicBezTo>
                  <a:cubicBezTo>
                    <a:pt x="2545" y="57"/>
                    <a:pt x="2548" y="57"/>
                    <a:pt x="2556" y="58"/>
                  </a:cubicBezTo>
                  <a:cubicBezTo>
                    <a:pt x="2488" y="60"/>
                    <a:pt x="2417" y="39"/>
                    <a:pt x="2350" y="30"/>
                  </a:cubicBezTo>
                  <a:cubicBezTo>
                    <a:pt x="2226" y="12"/>
                    <a:pt x="2101" y="1"/>
                    <a:pt x="1978" y="1"/>
                  </a:cubicBezTo>
                  <a:cubicBezTo>
                    <a:pt x="1860" y="0"/>
                    <a:pt x="1741" y="11"/>
                    <a:pt x="1625" y="35"/>
                  </a:cubicBezTo>
                  <a:cubicBezTo>
                    <a:pt x="1598" y="41"/>
                    <a:pt x="1402" y="90"/>
                    <a:pt x="1501" y="115"/>
                  </a:cubicBezTo>
                  <a:cubicBezTo>
                    <a:pt x="1550" y="126"/>
                    <a:pt x="1627" y="102"/>
                    <a:pt x="1675" y="94"/>
                  </a:cubicBezTo>
                  <a:cubicBezTo>
                    <a:pt x="1803" y="72"/>
                    <a:pt x="1928" y="45"/>
                    <a:pt x="2057" y="36"/>
                  </a:cubicBezTo>
                  <a:cubicBezTo>
                    <a:pt x="2084" y="34"/>
                    <a:pt x="2112" y="33"/>
                    <a:pt x="2139" y="32"/>
                  </a:cubicBezTo>
                  <a:cubicBezTo>
                    <a:pt x="2337" y="28"/>
                    <a:pt x="2575" y="39"/>
                    <a:pt x="2740" y="165"/>
                  </a:cubicBezTo>
                  <a:cubicBezTo>
                    <a:pt x="2865" y="260"/>
                    <a:pt x="2935" y="405"/>
                    <a:pt x="2960" y="5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68"/>
            <p:cNvSpPr>
              <a:spLocks/>
            </p:cNvSpPr>
            <p:nvPr userDrawn="1"/>
          </p:nvSpPr>
          <p:spPr bwMode="auto">
            <a:xfrm>
              <a:off x="375" y="3070"/>
              <a:ext cx="1025" cy="1244"/>
            </a:xfrm>
            <a:custGeom>
              <a:avLst/>
              <a:gdLst>
                <a:gd name="T0" fmla="*/ 3232 w 3285"/>
                <a:gd name="T1" fmla="*/ 621 h 3983"/>
                <a:gd name="T2" fmla="*/ 3233 w 3285"/>
                <a:gd name="T3" fmla="*/ 622 h 3983"/>
                <a:gd name="T4" fmla="*/ 3072 w 3285"/>
                <a:gd name="T5" fmla="*/ 1519 h 3983"/>
                <a:gd name="T6" fmla="*/ 3032 w 3285"/>
                <a:gd name="T7" fmla="*/ 1608 h 3983"/>
                <a:gd name="T8" fmla="*/ 2854 w 3285"/>
                <a:gd name="T9" fmla="*/ 1962 h 3983"/>
                <a:gd name="T10" fmla="*/ 2813 w 3285"/>
                <a:gd name="T11" fmla="*/ 2070 h 3983"/>
                <a:gd name="T12" fmla="*/ 2771 w 3285"/>
                <a:gd name="T13" fmla="*/ 2150 h 3983"/>
                <a:gd name="T14" fmla="*/ 2421 w 3285"/>
                <a:gd name="T15" fmla="*/ 2361 h 3983"/>
                <a:gd name="T16" fmla="*/ 1881 w 3285"/>
                <a:gd name="T17" fmla="*/ 2569 h 3983"/>
                <a:gd name="T18" fmla="*/ 1833 w 3285"/>
                <a:gd name="T19" fmla="*/ 2587 h 3983"/>
                <a:gd name="T20" fmla="*/ 1433 w 3285"/>
                <a:gd name="T21" fmla="*/ 2728 h 3983"/>
                <a:gd name="T22" fmla="*/ 487 w 3285"/>
                <a:gd name="T23" fmla="*/ 3083 h 3983"/>
                <a:gd name="T24" fmla="*/ 481 w 3285"/>
                <a:gd name="T25" fmla="*/ 3086 h 3983"/>
                <a:gd name="T26" fmla="*/ 121 w 3285"/>
                <a:gd name="T27" fmla="*/ 3276 h 3983"/>
                <a:gd name="T28" fmla="*/ 244 w 3285"/>
                <a:gd name="T29" fmla="*/ 3465 h 3983"/>
                <a:gd name="T30" fmla="*/ 1496 w 3285"/>
                <a:gd name="T31" fmla="*/ 3674 h 3983"/>
                <a:gd name="T32" fmla="*/ 1620 w 3285"/>
                <a:gd name="T33" fmla="*/ 3690 h 3983"/>
                <a:gd name="T34" fmla="*/ 2404 w 3285"/>
                <a:gd name="T35" fmla="*/ 3811 h 3983"/>
                <a:gd name="T36" fmla="*/ 2803 w 3285"/>
                <a:gd name="T37" fmla="*/ 3983 h 3983"/>
                <a:gd name="T38" fmla="*/ 2785 w 3285"/>
                <a:gd name="T39" fmla="*/ 3983 h 3983"/>
                <a:gd name="T40" fmla="*/ 2388 w 3285"/>
                <a:gd name="T41" fmla="*/ 3812 h 3983"/>
                <a:gd name="T42" fmla="*/ 1606 w 3285"/>
                <a:gd name="T43" fmla="*/ 3691 h 3983"/>
                <a:gd name="T44" fmla="*/ 1482 w 3285"/>
                <a:gd name="T45" fmla="*/ 3676 h 3983"/>
                <a:gd name="T46" fmla="*/ 227 w 3285"/>
                <a:gd name="T47" fmla="*/ 3465 h 3983"/>
                <a:gd name="T48" fmla="*/ 103 w 3285"/>
                <a:gd name="T49" fmla="*/ 3276 h 3983"/>
                <a:gd name="T50" fmla="*/ 464 w 3285"/>
                <a:gd name="T51" fmla="*/ 3086 h 3983"/>
                <a:gd name="T52" fmla="*/ 470 w 3285"/>
                <a:gd name="T53" fmla="*/ 3083 h 3983"/>
                <a:gd name="T54" fmla="*/ 1416 w 3285"/>
                <a:gd name="T55" fmla="*/ 2728 h 3983"/>
                <a:gd name="T56" fmla="*/ 1816 w 3285"/>
                <a:gd name="T57" fmla="*/ 2586 h 3983"/>
                <a:gd name="T58" fmla="*/ 1864 w 3285"/>
                <a:gd name="T59" fmla="*/ 2569 h 3983"/>
                <a:gd name="T60" fmla="*/ 2403 w 3285"/>
                <a:gd name="T61" fmla="*/ 2361 h 3983"/>
                <a:gd name="T62" fmla="*/ 2753 w 3285"/>
                <a:gd name="T63" fmla="*/ 2150 h 3983"/>
                <a:gd name="T64" fmla="*/ 2795 w 3285"/>
                <a:gd name="T65" fmla="*/ 2070 h 3983"/>
                <a:gd name="T66" fmla="*/ 2836 w 3285"/>
                <a:gd name="T67" fmla="*/ 1962 h 3983"/>
                <a:gd name="T68" fmla="*/ 3015 w 3285"/>
                <a:gd name="T69" fmla="*/ 1608 h 3983"/>
                <a:gd name="T70" fmla="*/ 3054 w 3285"/>
                <a:gd name="T71" fmla="*/ 1518 h 3983"/>
                <a:gd name="T72" fmla="*/ 3215 w 3285"/>
                <a:gd name="T73" fmla="*/ 622 h 3983"/>
                <a:gd name="T74" fmla="*/ 3215 w 3285"/>
                <a:gd name="T75" fmla="*/ 621 h 3983"/>
                <a:gd name="T76" fmla="*/ 2971 w 3285"/>
                <a:gd name="T77" fmla="*/ 199 h 3983"/>
                <a:gd name="T78" fmla="*/ 2335 w 3285"/>
                <a:gd name="T79" fmla="*/ 10 h 3983"/>
                <a:gd name="T80" fmla="*/ 2203 w 3285"/>
                <a:gd name="T81" fmla="*/ 6 h 3983"/>
                <a:gd name="T82" fmla="*/ 1750 w 3285"/>
                <a:gd name="T83" fmla="*/ 49 h 3983"/>
                <a:gd name="T84" fmla="*/ 1540 w 3285"/>
                <a:gd name="T85" fmla="*/ 81 h 3983"/>
                <a:gd name="T86" fmla="*/ 1521 w 3285"/>
                <a:gd name="T87" fmla="*/ 76 h 3983"/>
                <a:gd name="T88" fmla="*/ 1716 w 3285"/>
                <a:gd name="T89" fmla="*/ 25 h 3983"/>
                <a:gd name="T90" fmla="*/ 2112 w 3285"/>
                <a:gd name="T91" fmla="*/ 19 h 3983"/>
                <a:gd name="T92" fmla="*/ 2746 w 3285"/>
                <a:gd name="T93" fmla="*/ 127 h 3983"/>
                <a:gd name="T94" fmla="*/ 2764 w 3285"/>
                <a:gd name="T95" fmla="*/ 129 h 3983"/>
                <a:gd name="T96" fmla="*/ 2129 w 3285"/>
                <a:gd name="T97" fmla="*/ 18 h 3983"/>
                <a:gd name="T98" fmla="*/ 1732 w 3285"/>
                <a:gd name="T99" fmla="*/ 22 h 3983"/>
                <a:gd name="T100" fmla="*/ 1538 w 3285"/>
                <a:gd name="T101" fmla="*/ 71 h 3983"/>
                <a:gd name="T102" fmla="*/ 1557 w 3285"/>
                <a:gd name="T103" fmla="*/ 75 h 3983"/>
                <a:gd name="T104" fmla="*/ 1765 w 3285"/>
                <a:gd name="T105" fmla="*/ 43 h 3983"/>
                <a:gd name="T106" fmla="*/ 2217 w 3285"/>
                <a:gd name="T107" fmla="*/ 0 h 3983"/>
                <a:gd name="T108" fmla="*/ 2350 w 3285"/>
                <a:gd name="T109" fmla="*/ 5 h 3983"/>
                <a:gd name="T110" fmla="*/ 2988 w 3285"/>
                <a:gd name="T111" fmla="*/ 196 h 3983"/>
                <a:gd name="T112" fmla="*/ 3232 w 3285"/>
                <a:gd name="T113" fmla="*/ 621 h 3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85" h="3983">
                  <a:moveTo>
                    <a:pt x="3232" y="621"/>
                  </a:moveTo>
                  <a:cubicBezTo>
                    <a:pt x="3232" y="622"/>
                    <a:pt x="3233" y="622"/>
                    <a:pt x="3233" y="622"/>
                  </a:cubicBezTo>
                  <a:cubicBezTo>
                    <a:pt x="3285" y="926"/>
                    <a:pt x="3190" y="1242"/>
                    <a:pt x="3072" y="1519"/>
                  </a:cubicBezTo>
                  <a:cubicBezTo>
                    <a:pt x="3059" y="1549"/>
                    <a:pt x="3046" y="1579"/>
                    <a:pt x="3032" y="1608"/>
                  </a:cubicBezTo>
                  <a:cubicBezTo>
                    <a:pt x="2977" y="1728"/>
                    <a:pt x="2909" y="1847"/>
                    <a:pt x="2854" y="1962"/>
                  </a:cubicBezTo>
                  <a:cubicBezTo>
                    <a:pt x="2837" y="1997"/>
                    <a:pt x="2825" y="2033"/>
                    <a:pt x="2813" y="2070"/>
                  </a:cubicBezTo>
                  <a:cubicBezTo>
                    <a:pt x="2803" y="2096"/>
                    <a:pt x="2794" y="2124"/>
                    <a:pt x="2771" y="2150"/>
                  </a:cubicBezTo>
                  <a:cubicBezTo>
                    <a:pt x="2682" y="2251"/>
                    <a:pt x="2541" y="2309"/>
                    <a:pt x="2421" y="2361"/>
                  </a:cubicBezTo>
                  <a:cubicBezTo>
                    <a:pt x="2244" y="2439"/>
                    <a:pt x="2062" y="2503"/>
                    <a:pt x="1881" y="2569"/>
                  </a:cubicBezTo>
                  <a:cubicBezTo>
                    <a:pt x="1862" y="2576"/>
                    <a:pt x="1852" y="2579"/>
                    <a:pt x="1833" y="2587"/>
                  </a:cubicBezTo>
                  <a:cubicBezTo>
                    <a:pt x="1700" y="2635"/>
                    <a:pt x="1567" y="2682"/>
                    <a:pt x="1433" y="2728"/>
                  </a:cubicBezTo>
                  <a:cubicBezTo>
                    <a:pt x="1115" y="2840"/>
                    <a:pt x="797" y="2951"/>
                    <a:pt x="487" y="3083"/>
                  </a:cubicBezTo>
                  <a:cubicBezTo>
                    <a:pt x="485" y="3084"/>
                    <a:pt x="483" y="3085"/>
                    <a:pt x="481" y="3086"/>
                  </a:cubicBezTo>
                  <a:cubicBezTo>
                    <a:pt x="360" y="3138"/>
                    <a:pt x="219" y="3186"/>
                    <a:pt x="121" y="3276"/>
                  </a:cubicBezTo>
                  <a:cubicBezTo>
                    <a:pt x="18" y="3370"/>
                    <a:pt x="166" y="3437"/>
                    <a:pt x="244" y="3465"/>
                  </a:cubicBezTo>
                  <a:cubicBezTo>
                    <a:pt x="631" y="3603"/>
                    <a:pt x="1084" y="3622"/>
                    <a:pt x="1496" y="3674"/>
                  </a:cubicBezTo>
                  <a:cubicBezTo>
                    <a:pt x="1537" y="3680"/>
                    <a:pt x="1579" y="3685"/>
                    <a:pt x="1620" y="3690"/>
                  </a:cubicBezTo>
                  <a:cubicBezTo>
                    <a:pt x="1882" y="3724"/>
                    <a:pt x="2147" y="3755"/>
                    <a:pt x="2404" y="3811"/>
                  </a:cubicBezTo>
                  <a:cubicBezTo>
                    <a:pt x="2511" y="3834"/>
                    <a:pt x="2749" y="3864"/>
                    <a:pt x="2803" y="3983"/>
                  </a:cubicBezTo>
                  <a:cubicBezTo>
                    <a:pt x="2796" y="3983"/>
                    <a:pt x="2793" y="3983"/>
                    <a:pt x="2785" y="3983"/>
                  </a:cubicBezTo>
                  <a:cubicBezTo>
                    <a:pt x="2731" y="3865"/>
                    <a:pt x="2494" y="3835"/>
                    <a:pt x="2388" y="3812"/>
                  </a:cubicBezTo>
                  <a:cubicBezTo>
                    <a:pt x="2132" y="3756"/>
                    <a:pt x="1867" y="3725"/>
                    <a:pt x="1606" y="3691"/>
                  </a:cubicBezTo>
                  <a:cubicBezTo>
                    <a:pt x="1565" y="3686"/>
                    <a:pt x="1523" y="3681"/>
                    <a:pt x="1482" y="3676"/>
                  </a:cubicBezTo>
                  <a:cubicBezTo>
                    <a:pt x="1069" y="3623"/>
                    <a:pt x="615" y="3604"/>
                    <a:pt x="227" y="3465"/>
                  </a:cubicBezTo>
                  <a:cubicBezTo>
                    <a:pt x="148" y="3437"/>
                    <a:pt x="0" y="3371"/>
                    <a:pt x="103" y="3276"/>
                  </a:cubicBezTo>
                  <a:cubicBezTo>
                    <a:pt x="201" y="3186"/>
                    <a:pt x="342" y="3138"/>
                    <a:pt x="464" y="3086"/>
                  </a:cubicBezTo>
                  <a:cubicBezTo>
                    <a:pt x="466" y="3084"/>
                    <a:pt x="467" y="3084"/>
                    <a:pt x="470" y="3083"/>
                  </a:cubicBezTo>
                  <a:cubicBezTo>
                    <a:pt x="780" y="2951"/>
                    <a:pt x="1098" y="2840"/>
                    <a:pt x="1416" y="2728"/>
                  </a:cubicBezTo>
                  <a:cubicBezTo>
                    <a:pt x="1549" y="2681"/>
                    <a:pt x="1683" y="2634"/>
                    <a:pt x="1816" y="2586"/>
                  </a:cubicBezTo>
                  <a:cubicBezTo>
                    <a:pt x="1835" y="2579"/>
                    <a:pt x="1845" y="2576"/>
                    <a:pt x="1864" y="2569"/>
                  </a:cubicBezTo>
                  <a:cubicBezTo>
                    <a:pt x="2045" y="2503"/>
                    <a:pt x="2227" y="2438"/>
                    <a:pt x="2403" y="2361"/>
                  </a:cubicBezTo>
                  <a:cubicBezTo>
                    <a:pt x="2523" y="2308"/>
                    <a:pt x="2665" y="2250"/>
                    <a:pt x="2753" y="2150"/>
                  </a:cubicBezTo>
                  <a:cubicBezTo>
                    <a:pt x="2776" y="2124"/>
                    <a:pt x="2786" y="2096"/>
                    <a:pt x="2795" y="2070"/>
                  </a:cubicBezTo>
                  <a:cubicBezTo>
                    <a:pt x="2807" y="2033"/>
                    <a:pt x="2819" y="1996"/>
                    <a:pt x="2836" y="1962"/>
                  </a:cubicBezTo>
                  <a:cubicBezTo>
                    <a:pt x="2892" y="1847"/>
                    <a:pt x="2960" y="1728"/>
                    <a:pt x="3015" y="1608"/>
                  </a:cubicBezTo>
                  <a:cubicBezTo>
                    <a:pt x="3028" y="1579"/>
                    <a:pt x="3041" y="1549"/>
                    <a:pt x="3054" y="1518"/>
                  </a:cubicBezTo>
                  <a:cubicBezTo>
                    <a:pt x="3172" y="1241"/>
                    <a:pt x="3267" y="925"/>
                    <a:pt x="3215" y="622"/>
                  </a:cubicBezTo>
                  <a:cubicBezTo>
                    <a:pt x="3215" y="622"/>
                    <a:pt x="3215" y="621"/>
                    <a:pt x="3215" y="621"/>
                  </a:cubicBezTo>
                  <a:cubicBezTo>
                    <a:pt x="3186" y="455"/>
                    <a:pt x="3105" y="304"/>
                    <a:pt x="2971" y="199"/>
                  </a:cubicBezTo>
                  <a:cubicBezTo>
                    <a:pt x="2795" y="61"/>
                    <a:pt x="2551" y="25"/>
                    <a:pt x="2335" y="10"/>
                  </a:cubicBezTo>
                  <a:cubicBezTo>
                    <a:pt x="2291" y="7"/>
                    <a:pt x="2247" y="6"/>
                    <a:pt x="2203" y="6"/>
                  </a:cubicBezTo>
                  <a:cubicBezTo>
                    <a:pt x="2048" y="6"/>
                    <a:pt x="1902" y="21"/>
                    <a:pt x="1750" y="49"/>
                  </a:cubicBezTo>
                  <a:cubicBezTo>
                    <a:pt x="1681" y="61"/>
                    <a:pt x="1602" y="71"/>
                    <a:pt x="1540" y="81"/>
                  </a:cubicBezTo>
                  <a:cubicBezTo>
                    <a:pt x="1533" y="82"/>
                    <a:pt x="1526" y="81"/>
                    <a:pt x="1521" y="76"/>
                  </a:cubicBezTo>
                  <a:cubicBezTo>
                    <a:pt x="1568" y="36"/>
                    <a:pt x="1661" y="32"/>
                    <a:pt x="1716" y="25"/>
                  </a:cubicBezTo>
                  <a:cubicBezTo>
                    <a:pt x="1846" y="7"/>
                    <a:pt x="1981" y="9"/>
                    <a:pt x="2112" y="19"/>
                  </a:cubicBezTo>
                  <a:cubicBezTo>
                    <a:pt x="2326" y="35"/>
                    <a:pt x="2533" y="98"/>
                    <a:pt x="2746" y="127"/>
                  </a:cubicBezTo>
                  <a:cubicBezTo>
                    <a:pt x="2753" y="128"/>
                    <a:pt x="2757" y="128"/>
                    <a:pt x="2764" y="129"/>
                  </a:cubicBezTo>
                  <a:cubicBezTo>
                    <a:pt x="2550" y="98"/>
                    <a:pt x="2343" y="35"/>
                    <a:pt x="2129" y="18"/>
                  </a:cubicBezTo>
                  <a:cubicBezTo>
                    <a:pt x="1998" y="7"/>
                    <a:pt x="1862" y="5"/>
                    <a:pt x="1732" y="22"/>
                  </a:cubicBezTo>
                  <a:cubicBezTo>
                    <a:pt x="1676" y="29"/>
                    <a:pt x="1586" y="32"/>
                    <a:pt x="1538" y="71"/>
                  </a:cubicBezTo>
                  <a:cubicBezTo>
                    <a:pt x="1543" y="76"/>
                    <a:pt x="1550" y="76"/>
                    <a:pt x="1557" y="75"/>
                  </a:cubicBezTo>
                  <a:cubicBezTo>
                    <a:pt x="1618" y="65"/>
                    <a:pt x="1697" y="55"/>
                    <a:pt x="1765" y="43"/>
                  </a:cubicBezTo>
                  <a:cubicBezTo>
                    <a:pt x="1917" y="15"/>
                    <a:pt x="2063" y="0"/>
                    <a:pt x="2217" y="0"/>
                  </a:cubicBezTo>
                  <a:cubicBezTo>
                    <a:pt x="2261" y="0"/>
                    <a:pt x="2306" y="2"/>
                    <a:pt x="2350" y="5"/>
                  </a:cubicBezTo>
                  <a:cubicBezTo>
                    <a:pt x="2566" y="20"/>
                    <a:pt x="2812" y="57"/>
                    <a:pt x="2988" y="196"/>
                  </a:cubicBezTo>
                  <a:cubicBezTo>
                    <a:pt x="3122" y="302"/>
                    <a:pt x="3204" y="454"/>
                    <a:pt x="3232" y="6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69"/>
            <p:cNvSpPr>
              <a:spLocks/>
            </p:cNvSpPr>
            <p:nvPr userDrawn="1"/>
          </p:nvSpPr>
          <p:spPr bwMode="auto">
            <a:xfrm>
              <a:off x="448" y="3049"/>
              <a:ext cx="1089" cy="1265"/>
            </a:xfrm>
            <a:custGeom>
              <a:avLst/>
              <a:gdLst>
                <a:gd name="T0" fmla="*/ 3434 w 3489"/>
                <a:gd name="T1" fmla="*/ 741 h 4051"/>
                <a:gd name="T2" fmla="*/ 3434 w 3489"/>
                <a:gd name="T3" fmla="*/ 742 h 4051"/>
                <a:gd name="T4" fmla="*/ 3237 w 3489"/>
                <a:gd name="T5" fmla="*/ 1610 h 4051"/>
                <a:gd name="T6" fmla="*/ 3190 w 3489"/>
                <a:gd name="T7" fmla="*/ 1704 h 4051"/>
                <a:gd name="T8" fmla="*/ 2988 w 3489"/>
                <a:gd name="T9" fmla="*/ 2050 h 4051"/>
                <a:gd name="T10" fmla="*/ 2939 w 3489"/>
                <a:gd name="T11" fmla="*/ 2155 h 4051"/>
                <a:gd name="T12" fmla="*/ 2900 w 3489"/>
                <a:gd name="T13" fmla="*/ 2230 h 4051"/>
                <a:gd name="T14" fmla="*/ 2543 w 3489"/>
                <a:gd name="T15" fmla="*/ 2441 h 4051"/>
                <a:gd name="T16" fmla="*/ 1975 w 3489"/>
                <a:gd name="T17" fmla="*/ 2649 h 4051"/>
                <a:gd name="T18" fmla="*/ 1923 w 3489"/>
                <a:gd name="T19" fmla="*/ 2667 h 4051"/>
                <a:gd name="T20" fmla="*/ 1500 w 3489"/>
                <a:gd name="T21" fmla="*/ 2809 h 4051"/>
                <a:gd name="T22" fmla="*/ 502 w 3489"/>
                <a:gd name="T23" fmla="*/ 3164 h 4051"/>
                <a:gd name="T24" fmla="*/ 125 w 3489"/>
                <a:gd name="T25" fmla="*/ 3354 h 4051"/>
                <a:gd name="T26" fmla="*/ 249 w 3489"/>
                <a:gd name="T27" fmla="*/ 3545 h 4051"/>
                <a:gd name="T28" fmla="*/ 801 w 3489"/>
                <a:gd name="T29" fmla="*/ 3654 h 4051"/>
                <a:gd name="T30" fmla="*/ 1563 w 3489"/>
                <a:gd name="T31" fmla="*/ 3748 h 4051"/>
                <a:gd name="T32" fmla="*/ 1698 w 3489"/>
                <a:gd name="T33" fmla="*/ 3763 h 4051"/>
                <a:gd name="T34" fmla="*/ 2525 w 3489"/>
                <a:gd name="T35" fmla="*/ 3879 h 4051"/>
                <a:gd name="T36" fmla="*/ 2930 w 3489"/>
                <a:gd name="T37" fmla="*/ 4051 h 4051"/>
                <a:gd name="T38" fmla="*/ 2912 w 3489"/>
                <a:gd name="T39" fmla="*/ 4051 h 4051"/>
                <a:gd name="T40" fmla="*/ 2509 w 3489"/>
                <a:gd name="T41" fmla="*/ 3880 h 4051"/>
                <a:gd name="T42" fmla="*/ 1684 w 3489"/>
                <a:gd name="T43" fmla="*/ 3764 h 4051"/>
                <a:gd name="T44" fmla="*/ 1550 w 3489"/>
                <a:gd name="T45" fmla="*/ 3749 h 4051"/>
                <a:gd name="T46" fmla="*/ 786 w 3489"/>
                <a:gd name="T47" fmla="*/ 3655 h 4051"/>
                <a:gd name="T48" fmla="*/ 232 w 3489"/>
                <a:gd name="T49" fmla="*/ 3546 h 4051"/>
                <a:gd name="T50" fmla="*/ 107 w 3489"/>
                <a:gd name="T51" fmla="*/ 3354 h 4051"/>
                <a:gd name="T52" fmla="*/ 484 w 3489"/>
                <a:gd name="T53" fmla="*/ 3163 h 4051"/>
                <a:gd name="T54" fmla="*/ 1483 w 3489"/>
                <a:gd name="T55" fmla="*/ 2808 h 4051"/>
                <a:gd name="T56" fmla="*/ 1906 w 3489"/>
                <a:gd name="T57" fmla="*/ 2666 h 4051"/>
                <a:gd name="T58" fmla="*/ 1958 w 3489"/>
                <a:gd name="T59" fmla="*/ 2648 h 4051"/>
                <a:gd name="T60" fmla="*/ 2526 w 3489"/>
                <a:gd name="T61" fmla="*/ 2441 h 4051"/>
                <a:gd name="T62" fmla="*/ 2882 w 3489"/>
                <a:gd name="T63" fmla="*/ 2230 h 4051"/>
                <a:gd name="T64" fmla="*/ 2921 w 3489"/>
                <a:gd name="T65" fmla="*/ 2155 h 4051"/>
                <a:gd name="T66" fmla="*/ 2970 w 3489"/>
                <a:gd name="T67" fmla="*/ 2050 h 4051"/>
                <a:gd name="T68" fmla="*/ 3172 w 3489"/>
                <a:gd name="T69" fmla="*/ 1704 h 4051"/>
                <a:gd name="T70" fmla="*/ 3219 w 3489"/>
                <a:gd name="T71" fmla="*/ 1610 h 4051"/>
                <a:gd name="T72" fmla="*/ 3415 w 3489"/>
                <a:gd name="T73" fmla="*/ 741 h 4051"/>
                <a:gd name="T74" fmla="*/ 3415 w 3489"/>
                <a:gd name="T75" fmla="*/ 740 h 4051"/>
                <a:gd name="T76" fmla="*/ 3145 w 3489"/>
                <a:gd name="T77" fmla="*/ 301 h 4051"/>
                <a:gd name="T78" fmla="*/ 2462 w 3489"/>
                <a:gd name="T79" fmla="*/ 37 h 4051"/>
                <a:gd name="T80" fmla="*/ 2286 w 3489"/>
                <a:gd name="T81" fmla="*/ 17 h 4051"/>
                <a:gd name="T82" fmla="*/ 1780 w 3489"/>
                <a:gd name="T83" fmla="*/ 32 h 4051"/>
                <a:gd name="T84" fmla="*/ 1549 w 3489"/>
                <a:gd name="T85" fmla="*/ 71 h 4051"/>
                <a:gd name="T86" fmla="*/ 1528 w 3489"/>
                <a:gd name="T87" fmla="*/ 72 h 4051"/>
                <a:gd name="T88" fmla="*/ 1743 w 3489"/>
                <a:gd name="T89" fmla="*/ 48 h 4051"/>
                <a:gd name="T90" fmla="*/ 2184 w 3489"/>
                <a:gd name="T91" fmla="*/ 75 h 4051"/>
                <a:gd name="T92" fmla="*/ 2873 w 3489"/>
                <a:gd name="T93" fmla="*/ 225 h 4051"/>
                <a:gd name="T94" fmla="*/ 2891 w 3489"/>
                <a:gd name="T95" fmla="*/ 226 h 4051"/>
                <a:gd name="T96" fmla="*/ 2200 w 3489"/>
                <a:gd name="T97" fmla="*/ 74 h 4051"/>
                <a:gd name="T98" fmla="*/ 1759 w 3489"/>
                <a:gd name="T99" fmla="*/ 45 h 4051"/>
                <a:gd name="T100" fmla="*/ 1545 w 3489"/>
                <a:gd name="T101" fmla="*/ 67 h 4051"/>
                <a:gd name="T102" fmla="*/ 1565 w 3489"/>
                <a:gd name="T103" fmla="*/ 65 h 4051"/>
                <a:gd name="T104" fmla="*/ 1796 w 3489"/>
                <a:gd name="T105" fmla="*/ 26 h 4051"/>
                <a:gd name="T106" fmla="*/ 2300 w 3489"/>
                <a:gd name="T107" fmla="*/ 13 h 4051"/>
                <a:gd name="T108" fmla="*/ 2476 w 3489"/>
                <a:gd name="T109" fmla="*/ 33 h 4051"/>
                <a:gd name="T110" fmla="*/ 3163 w 3489"/>
                <a:gd name="T111" fmla="*/ 301 h 4051"/>
                <a:gd name="T112" fmla="*/ 3434 w 3489"/>
                <a:gd name="T113" fmla="*/ 741 h 4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89" h="4051">
                  <a:moveTo>
                    <a:pt x="3434" y="741"/>
                  </a:moveTo>
                  <a:cubicBezTo>
                    <a:pt x="3434" y="742"/>
                    <a:pt x="3434" y="742"/>
                    <a:pt x="3434" y="742"/>
                  </a:cubicBezTo>
                  <a:cubicBezTo>
                    <a:pt x="3489" y="1040"/>
                    <a:pt x="3364" y="1347"/>
                    <a:pt x="3237" y="1610"/>
                  </a:cubicBezTo>
                  <a:cubicBezTo>
                    <a:pt x="3221" y="1642"/>
                    <a:pt x="3206" y="1674"/>
                    <a:pt x="3190" y="1704"/>
                  </a:cubicBezTo>
                  <a:cubicBezTo>
                    <a:pt x="3129" y="1823"/>
                    <a:pt x="3054" y="1938"/>
                    <a:pt x="2988" y="2050"/>
                  </a:cubicBezTo>
                  <a:cubicBezTo>
                    <a:pt x="2968" y="2083"/>
                    <a:pt x="2952" y="2118"/>
                    <a:pt x="2939" y="2155"/>
                  </a:cubicBezTo>
                  <a:cubicBezTo>
                    <a:pt x="2930" y="2179"/>
                    <a:pt x="2921" y="2205"/>
                    <a:pt x="2900" y="2230"/>
                  </a:cubicBezTo>
                  <a:cubicBezTo>
                    <a:pt x="2814" y="2334"/>
                    <a:pt x="2664" y="2391"/>
                    <a:pt x="2543" y="2441"/>
                  </a:cubicBezTo>
                  <a:cubicBezTo>
                    <a:pt x="2358" y="2519"/>
                    <a:pt x="2166" y="2583"/>
                    <a:pt x="1975" y="2649"/>
                  </a:cubicBezTo>
                  <a:cubicBezTo>
                    <a:pt x="1954" y="2656"/>
                    <a:pt x="1944" y="2660"/>
                    <a:pt x="1923" y="2667"/>
                  </a:cubicBezTo>
                  <a:cubicBezTo>
                    <a:pt x="1782" y="2715"/>
                    <a:pt x="1641" y="2762"/>
                    <a:pt x="1500" y="2809"/>
                  </a:cubicBezTo>
                  <a:cubicBezTo>
                    <a:pt x="1165" y="2920"/>
                    <a:pt x="828" y="3030"/>
                    <a:pt x="502" y="3164"/>
                  </a:cubicBezTo>
                  <a:cubicBezTo>
                    <a:pt x="379" y="3214"/>
                    <a:pt x="224" y="3261"/>
                    <a:pt x="125" y="3354"/>
                  </a:cubicBezTo>
                  <a:cubicBezTo>
                    <a:pt x="18" y="3454"/>
                    <a:pt x="162" y="3515"/>
                    <a:pt x="249" y="3545"/>
                  </a:cubicBezTo>
                  <a:cubicBezTo>
                    <a:pt x="423" y="3605"/>
                    <a:pt x="617" y="3628"/>
                    <a:pt x="801" y="3654"/>
                  </a:cubicBezTo>
                  <a:cubicBezTo>
                    <a:pt x="1055" y="3690"/>
                    <a:pt x="1309" y="3719"/>
                    <a:pt x="1563" y="3748"/>
                  </a:cubicBezTo>
                  <a:cubicBezTo>
                    <a:pt x="1608" y="3753"/>
                    <a:pt x="1653" y="3758"/>
                    <a:pt x="1698" y="3763"/>
                  </a:cubicBezTo>
                  <a:cubicBezTo>
                    <a:pt x="1974" y="3794"/>
                    <a:pt x="2253" y="3824"/>
                    <a:pt x="2525" y="3879"/>
                  </a:cubicBezTo>
                  <a:cubicBezTo>
                    <a:pt x="2623" y="3899"/>
                    <a:pt x="2888" y="3927"/>
                    <a:pt x="2930" y="4051"/>
                  </a:cubicBezTo>
                  <a:cubicBezTo>
                    <a:pt x="2922" y="4051"/>
                    <a:pt x="2919" y="4051"/>
                    <a:pt x="2912" y="4051"/>
                  </a:cubicBezTo>
                  <a:cubicBezTo>
                    <a:pt x="2870" y="3928"/>
                    <a:pt x="2607" y="3899"/>
                    <a:pt x="2509" y="3880"/>
                  </a:cubicBezTo>
                  <a:cubicBezTo>
                    <a:pt x="2238" y="3825"/>
                    <a:pt x="1959" y="3796"/>
                    <a:pt x="1684" y="3764"/>
                  </a:cubicBezTo>
                  <a:cubicBezTo>
                    <a:pt x="1639" y="3759"/>
                    <a:pt x="1595" y="3754"/>
                    <a:pt x="1550" y="3749"/>
                  </a:cubicBezTo>
                  <a:cubicBezTo>
                    <a:pt x="1295" y="3720"/>
                    <a:pt x="1040" y="3691"/>
                    <a:pt x="786" y="3655"/>
                  </a:cubicBezTo>
                  <a:cubicBezTo>
                    <a:pt x="601" y="3629"/>
                    <a:pt x="407" y="3606"/>
                    <a:pt x="232" y="3546"/>
                  </a:cubicBezTo>
                  <a:cubicBezTo>
                    <a:pt x="145" y="3516"/>
                    <a:pt x="0" y="3454"/>
                    <a:pt x="107" y="3354"/>
                  </a:cubicBezTo>
                  <a:cubicBezTo>
                    <a:pt x="206" y="3261"/>
                    <a:pt x="362" y="3213"/>
                    <a:pt x="484" y="3163"/>
                  </a:cubicBezTo>
                  <a:cubicBezTo>
                    <a:pt x="811" y="3030"/>
                    <a:pt x="1148" y="2920"/>
                    <a:pt x="1483" y="2808"/>
                  </a:cubicBezTo>
                  <a:cubicBezTo>
                    <a:pt x="1624" y="2761"/>
                    <a:pt x="1765" y="2714"/>
                    <a:pt x="1906" y="2666"/>
                  </a:cubicBezTo>
                  <a:cubicBezTo>
                    <a:pt x="1927" y="2659"/>
                    <a:pt x="1937" y="2655"/>
                    <a:pt x="1958" y="2648"/>
                  </a:cubicBezTo>
                  <a:cubicBezTo>
                    <a:pt x="2149" y="2583"/>
                    <a:pt x="2340" y="2519"/>
                    <a:pt x="2526" y="2441"/>
                  </a:cubicBezTo>
                  <a:cubicBezTo>
                    <a:pt x="2647" y="2390"/>
                    <a:pt x="2796" y="2334"/>
                    <a:pt x="2882" y="2230"/>
                  </a:cubicBezTo>
                  <a:cubicBezTo>
                    <a:pt x="2903" y="2205"/>
                    <a:pt x="2912" y="2179"/>
                    <a:pt x="2921" y="2155"/>
                  </a:cubicBezTo>
                  <a:cubicBezTo>
                    <a:pt x="2934" y="2118"/>
                    <a:pt x="2950" y="2083"/>
                    <a:pt x="2970" y="2050"/>
                  </a:cubicBezTo>
                  <a:cubicBezTo>
                    <a:pt x="3035" y="1938"/>
                    <a:pt x="3112" y="1823"/>
                    <a:pt x="3172" y="1704"/>
                  </a:cubicBezTo>
                  <a:cubicBezTo>
                    <a:pt x="3188" y="1674"/>
                    <a:pt x="3203" y="1642"/>
                    <a:pt x="3219" y="1610"/>
                  </a:cubicBezTo>
                  <a:cubicBezTo>
                    <a:pt x="3346" y="1346"/>
                    <a:pt x="3470" y="1040"/>
                    <a:pt x="3415" y="741"/>
                  </a:cubicBezTo>
                  <a:cubicBezTo>
                    <a:pt x="3415" y="741"/>
                    <a:pt x="3415" y="740"/>
                    <a:pt x="3415" y="740"/>
                  </a:cubicBezTo>
                  <a:cubicBezTo>
                    <a:pt x="3383" y="565"/>
                    <a:pt x="3280" y="415"/>
                    <a:pt x="3145" y="301"/>
                  </a:cubicBezTo>
                  <a:cubicBezTo>
                    <a:pt x="2954" y="140"/>
                    <a:pt x="2703" y="73"/>
                    <a:pt x="2462" y="37"/>
                  </a:cubicBezTo>
                  <a:cubicBezTo>
                    <a:pt x="2404" y="28"/>
                    <a:pt x="2344" y="21"/>
                    <a:pt x="2286" y="17"/>
                  </a:cubicBezTo>
                  <a:cubicBezTo>
                    <a:pt x="2115" y="5"/>
                    <a:pt x="1950" y="5"/>
                    <a:pt x="1780" y="32"/>
                  </a:cubicBezTo>
                  <a:cubicBezTo>
                    <a:pt x="1703" y="43"/>
                    <a:pt x="1621" y="56"/>
                    <a:pt x="1549" y="71"/>
                  </a:cubicBezTo>
                  <a:cubicBezTo>
                    <a:pt x="1542" y="72"/>
                    <a:pt x="1535" y="73"/>
                    <a:pt x="1528" y="72"/>
                  </a:cubicBezTo>
                  <a:cubicBezTo>
                    <a:pt x="1596" y="51"/>
                    <a:pt x="1674" y="51"/>
                    <a:pt x="1743" y="48"/>
                  </a:cubicBezTo>
                  <a:cubicBezTo>
                    <a:pt x="1889" y="42"/>
                    <a:pt x="2039" y="54"/>
                    <a:pt x="2184" y="75"/>
                  </a:cubicBezTo>
                  <a:cubicBezTo>
                    <a:pt x="2416" y="107"/>
                    <a:pt x="2642" y="177"/>
                    <a:pt x="2873" y="225"/>
                  </a:cubicBezTo>
                  <a:cubicBezTo>
                    <a:pt x="2880" y="226"/>
                    <a:pt x="2883" y="226"/>
                    <a:pt x="2891" y="226"/>
                  </a:cubicBezTo>
                  <a:cubicBezTo>
                    <a:pt x="2659" y="177"/>
                    <a:pt x="2433" y="107"/>
                    <a:pt x="2200" y="74"/>
                  </a:cubicBezTo>
                  <a:cubicBezTo>
                    <a:pt x="2055" y="53"/>
                    <a:pt x="1906" y="40"/>
                    <a:pt x="1759" y="45"/>
                  </a:cubicBezTo>
                  <a:cubicBezTo>
                    <a:pt x="1690" y="47"/>
                    <a:pt x="1613" y="48"/>
                    <a:pt x="1545" y="67"/>
                  </a:cubicBezTo>
                  <a:cubicBezTo>
                    <a:pt x="1552" y="68"/>
                    <a:pt x="1559" y="67"/>
                    <a:pt x="1565" y="65"/>
                  </a:cubicBezTo>
                  <a:cubicBezTo>
                    <a:pt x="1638" y="50"/>
                    <a:pt x="1719" y="38"/>
                    <a:pt x="1796" y="26"/>
                  </a:cubicBezTo>
                  <a:cubicBezTo>
                    <a:pt x="1966" y="0"/>
                    <a:pt x="2130" y="0"/>
                    <a:pt x="2300" y="13"/>
                  </a:cubicBezTo>
                  <a:cubicBezTo>
                    <a:pt x="2359" y="17"/>
                    <a:pt x="2418" y="24"/>
                    <a:pt x="2476" y="33"/>
                  </a:cubicBezTo>
                  <a:cubicBezTo>
                    <a:pt x="2719" y="70"/>
                    <a:pt x="2970" y="139"/>
                    <a:pt x="3163" y="301"/>
                  </a:cubicBezTo>
                  <a:cubicBezTo>
                    <a:pt x="3298" y="415"/>
                    <a:pt x="3401" y="566"/>
                    <a:pt x="3434" y="7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0"/>
            <p:cNvSpPr>
              <a:spLocks/>
            </p:cNvSpPr>
            <p:nvPr userDrawn="1"/>
          </p:nvSpPr>
          <p:spPr bwMode="auto">
            <a:xfrm>
              <a:off x="550" y="3026"/>
              <a:ext cx="1118" cy="1287"/>
            </a:xfrm>
            <a:custGeom>
              <a:avLst/>
              <a:gdLst>
                <a:gd name="T0" fmla="*/ 3520 w 3579"/>
                <a:gd name="T1" fmla="*/ 859 h 4123"/>
                <a:gd name="T2" fmla="*/ 3520 w 3579"/>
                <a:gd name="T3" fmla="*/ 859 h 4123"/>
                <a:gd name="T4" fmla="*/ 3301 w 3579"/>
                <a:gd name="T5" fmla="*/ 1677 h 4123"/>
                <a:gd name="T6" fmla="*/ 3249 w 3579"/>
                <a:gd name="T7" fmla="*/ 1769 h 4123"/>
                <a:gd name="T8" fmla="*/ 3026 w 3579"/>
                <a:gd name="T9" fmla="*/ 2124 h 4123"/>
                <a:gd name="T10" fmla="*/ 2974 w 3579"/>
                <a:gd name="T11" fmla="*/ 2232 h 4123"/>
                <a:gd name="T12" fmla="*/ 2938 w 3579"/>
                <a:gd name="T13" fmla="*/ 2305 h 4123"/>
                <a:gd name="T14" fmla="*/ 2578 w 3579"/>
                <a:gd name="T15" fmla="*/ 2517 h 4123"/>
                <a:gd name="T16" fmla="*/ 2000 w 3579"/>
                <a:gd name="T17" fmla="*/ 2725 h 4123"/>
                <a:gd name="T18" fmla="*/ 1950 w 3579"/>
                <a:gd name="T19" fmla="*/ 2742 h 4123"/>
                <a:gd name="T20" fmla="*/ 1521 w 3579"/>
                <a:gd name="T21" fmla="*/ 2884 h 4123"/>
                <a:gd name="T22" fmla="*/ 509 w 3579"/>
                <a:gd name="T23" fmla="*/ 3238 h 4123"/>
                <a:gd name="T24" fmla="*/ 129 w 3579"/>
                <a:gd name="T25" fmla="*/ 3430 h 4123"/>
                <a:gd name="T26" fmla="*/ 253 w 3579"/>
                <a:gd name="T27" fmla="*/ 3620 h 4123"/>
                <a:gd name="T28" fmla="*/ 810 w 3579"/>
                <a:gd name="T29" fmla="*/ 3729 h 4123"/>
                <a:gd name="T30" fmla="*/ 1583 w 3579"/>
                <a:gd name="T31" fmla="*/ 3821 h 4123"/>
                <a:gd name="T32" fmla="*/ 1722 w 3579"/>
                <a:gd name="T33" fmla="*/ 3836 h 4123"/>
                <a:gd name="T34" fmla="*/ 2561 w 3579"/>
                <a:gd name="T35" fmla="*/ 3951 h 4123"/>
                <a:gd name="T36" fmla="*/ 2964 w 3579"/>
                <a:gd name="T37" fmla="*/ 4123 h 4123"/>
                <a:gd name="T38" fmla="*/ 2946 w 3579"/>
                <a:gd name="T39" fmla="*/ 4123 h 4123"/>
                <a:gd name="T40" fmla="*/ 2546 w 3579"/>
                <a:gd name="T41" fmla="*/ 3952 h 4123"/>
                <a:gd name="T42" fmla="*/ 1709 w 3579"/>
                <a:gd name="T43" fmla="*/ 3837 h 4123"/>
                <a:gd name="T44" fmla="*/ 1570 w 3579"/>
                <a:gd name="T45" fmla="*/ 3822 h 4123"/>
                <a:gd name="T46" fmla="*/ 795 w 3579"/>
                <a:gd name="T47" fmla="*/ 3730 h 4123"/>
                <a:gd name="T48" fmla="*/ 236 w 3579"/>
                <a:gd name="T49" fmla="*/ 3621 h 4123"/>
                <a:gd name="T50" fmla="*/ 111 w 3579"/>
                <a:gd name="T51" fmla="*/ 3429 h 4123"/>
                <a:gd name="T52" fmla="*/ 491 w 3579"/>
                <a:gd name="T53" fmla="*/ 3238 h 4123"/>
                <a:gd name="T54" fmla="*/ 1504 w 3579"/>
                <a:gd name="T55" fmla="*/ 2883 h 4123"/>
                <a:gd name="T56" fmla="*/ 1933 w 3579"/>
                <a:gd name="T57" fmla="*/ 2741 h 4123"/>
                <a:gd name="T58" fmla="*/ 1983 w 3579"/>
                <a:gd name="T59" fmla="*/ 2725 h 4123"/>
                <a:gd name="T60" fmla="*/ 2560 w 3579"/>
                <a:gd name="T61" fmla="*/ 2517 h 4123"/>
                <a:gd name="T62" fmla="*/ 2919 w 3579"/>
                <a:gd name="T63" fmla="*/ 2305 h 4123"/>
                <a:gd name="T64" fmla="*/ 2955 w 3579"/>
                <a:gd name="T65" fmla="*/ 2233 h 4123"/>
                <a:gd name="T66" fmla="*/ 3007 w 3579"/>
                <a:gd name="T67" fmla="*/ 2125 h 4123"/>
                <a:gd name="T68" fmla="*/ 3230 w 3579"/>
                <a:gd name="T69" fmla="*/ 1769 h 4123"/>
                <a:gd name="T70" fmla="*/ 3282 w 3579"/>
                <a:gd name="T71" fmla="*/ 1677 h 4123"/>
                <a:gd name="T72" fmla="*/ 3501 w 3579"/>
                <a:gd name="T73" fmla="*/ 857 h 4123"/>
                <a:gd name="T74" fmla="*/ 3501 w 3579"/>
                <a:gd name="T75" fmla="*/ 856 h 4123"/>
                <a:gd name="T76" fmla="*/ 3214 w 3579"/>
                <a:gd name="T77" fmla="*/ 425 h 4123"/>
                <a:gd name="T78" fmla="*/ 2496 w 3579"/>
                <a:gd name="T79" fmla="*/ 85 h 4123"/>
                <a:gd name="T80" fmla="*/ 2293 w 3579"/>
                <a:gd name="T81" fmla="*/ 45 h 4123"/>
                <a:gd name="T82" fmla="*/ 1512 w 3579"/>
                <a:gd name="T83" fmla="*/ 58 h 4123"/>
                <a:gd name="T84" fmla="*/ 1491 w 3579"/>
                <a:gd name="T85" fmla="*/ 65 h 4123"/>
                <a:gd name="T86" fmla="*/ 1720 w 3579"/>
                <a:gd name="T87" fmla="*/ 77 h 4123"/>
                <a:gd name="T88" fmla="*/ 2187 w 3579"/>
                <a:gd name="T89" fmla="*/ 140 h 4123"/>
                <a:gd name="T90" fmla="*/ 2907 w 3579"/>
                <a:gd name="T91" fmla="*/ 309 h 4123"/>
                <a:gd name="T92" fmla="*/ 2925 w 3579"/>
                <a:gd name="T93" fmla="*/ 308 h 4123"/>
                <a:gd name="T94" fmla="*/ 2204 w 3579"/>
                <a:gd name="T95" fmla="*/ 140 h 4123"/>
                <a:gd name="T96" fmla="*/ 1736 w 3579"/>
                <a:gd name="T97" fmla="*/ 74 h 4123"/>
                <a:gd name="T98" fmla="*/ 1507 w 3579"/>
                <a:gd name="T99" fmla="*/ 61 h 4123"/>
                <a:gd name="T100" fmla="*/ 1528 w 3579"/>
                <a:gd name="T101" fmla="*/ 53 h 4123"/>
                <a:gd name="T102" fmla="*/ 2308 w 3579"/>
                <a:gd name="T103" fmla="*/ 42 h 4123"/>
                <a:gd name="T104" fmla="*/ 2510 w 3579"/>
                <a:gd name="T105" fmla="*/ 82 h 4123"/>
                <a:gd name="T106" fmla="*/ 3232 w 3579"/>
                <a:gd name="T107" fmla="*/ 427 h 4123"/>
                <a:gd name="T108" fmla="*/ 3520 w 3579"/>
                <a:gd name="T109" fmla="*/ 859 h 4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79" h="4123">
                  <a:moveTo>
                    <a:pt x="3520" y="859"/>
                  </a:moveTo>
                  <a:cubicBezTo>
                    <a:pt x="3520" y="859"/>
                    <a:pt x="3520" y="859"/>
                    <a:pt x="3520" y="859"/>
                  </a:cubicBezTo>
                  <a:cubicBezTo>
                    <a:pt x="3579" y="1145"/>
                    <a:pt x="3435" y="1434"/>
                    <a:pt x="3301" y="1677"/>
                  </a:cubicBezTo>
                  <a:cubicBezTo>
                    <a:pt x="3284" y="1708"/>
                    <a:pt x="3266" y="1739"/>
                    <a:pt x="3249" y="1769"/>
                  </a:cubicBezTo>
                  <a:cubicBezTo>
                    <a:pt x="3179" y="1889"/>
                    <a:pt x="3098" y="2009"/>
                    <a:pt x="3026" y="2124"/>
                  </a:cubicBezTo>
                  <a:cubicBezTo>
                    <a:pt x="3005" y="2157"/>
                    <a:pt x="2985" y="2194"/>
                    <a:pt x="2974" y="2232"/>
                  </a:cubicBezTo>
                  <a:cubicBezTo>
                    <a:pt x="2966" y="2256"/>
                    <a:pt x="2957" y="2281"/>
                    <a:pt x="2938" y="2305"/>
                  </a:cubicBezTo>
                  <a:cubicBezTo>
                    <a:pt x="2854" y="2410"/>
                    <a:pt x="2698" y="2467"/>
                    <a:pt x="2578" y="2517"/>
                  </a:cubicBezTo>
                  <a:cubicBezTo>
                    <a:pt x="2389" y="2596"/>
                    <a:pt x="2194" y="2660"/>
                    <a:pt x="2000" y="2725"/>
                  </a:cubicBezTo>
                  <a:cubicBezTo>
                    <a:pt x="1980" y="2732"/>
                    <a:pt x="1970" y="2735"/>
                    <a:pt x="1950" y="2742"/>
                  </a:cubicBezTo>
                  <a:cubicBezTo>
                    <a:pt x="1807" y="2790"/>
                    <a:pt x="1664" y="2837"/>
                    <a:pt x="1521" y="2884"/>
                  </a:cubicBezTo>
                  <a:cubicBezTo>
                    <a:pt x="1181" y="2995"/>
                    <a:pt x="839" y="3104"/>
                    <a:pt x="509" y="3238"/>
                  </a:cubicBezTo>
                  <a:cubicBezTo>
                    <a:pt x="381" y="3290"/>
                    <a:pt x="233" y="3338"/>
                    <a:pt x="129" y="3430"/>
                  </a:cubicBezTo>
                  <a:cubicBezTo>
                    <a:pt x="19" y="3525"/>
                    <a:pt x="172" y="3593"/>
                    <a:pt x="253" y="3620"/>
                  </a:cubicBezTo>
                  <a:cubicBezTo>
                    <a:pt x="429" y="3681"/>
                    <a:pt x="624" y="3703"/>
                    <a:pt x="810" y="3729"/>
                  </a:cubicBezTo>
                  <a:cubicBezTo>
                    <a:pt x="1067" y="3764"/>
                    <a:pt x="1325" y="3792"/>
                    <a:pt x="1583" y="3821"/>
                  </a:cubicBezTo>
                  <a:cubicBezTo>
                    <a:pt x="1630" y="3826"/>
                    <a:pt x="1676" y="3831"/>
                    <a:pt x="1722" y="3836"/>
                  </a:cubicBezTo>
                  <a:cubicBezTo>
                    <a:pt x="2002" y="3867"/>
                    <a:pt x="2286" y="3896"/>
                    <a:pt x="2561" y="3951"/>
                  </a:cubicBezTo>
                  <a:cubicBezTo>
                    <a:pt x="2652" y="3969"/>
                    <a:pt x="2935" y="3999"/>
                    <a:pt x="2964" y="4123"/>
                  </a:cubicBezTo>
                  <a:cubicBezTo>
                    <a:pt x="2956" y="4123"/>
                    <a:pt x="2953" y="4123"/>
                    <a:pt x="2946" y="4123"/>
                  </a:cubicBezTo>
                  <a:cubicBezTo>
                    <a:pt x="2911" y="3999"/>
                    <a:pt x="2640" y="3971"/>
                    <a:pt x="2546" y="3952"/>
                  </a:cubicBezTo>
                  <a:cubicBezTo>
                    <a:pt x="2270" y="3897"/>
                    <a:pt x="1988" y="3868"/>
                    <a:pt x="1709" y="3837"/>
                  </a:cubicBezTo>
                  <a:cubicBezTo>
                    <a:pt x="1662" y="3832"/>
                    <a:pt x="1616" y="3827"/>
                    <a:pt x="1570" y="3822"/>
                  </a:cubicBezTo>
                  <a:cubicBezTo>
                    <a:pt x="1311" y="3793"/>
                    <a:pt x="1053" y="3766"/>
                    <a:pt x="795" y="3730"/>
                  </a:cubicBezTo>
                  <a:cubicBezTo>
                    <a:pt x="609" y="3704"/>
                    <a:pt x="412" y="3681"/>
                    <a:pt x="236" y="3621"/>
                  </a:cubicBezTo>
                  <a:cubicBezTo>
                    <a:pt x="156" y="3593"/>
                    <a:pt x="0" y="3526"/>
                    <a:pt x="111" y="3429"/>
                  </a:cubicBezTo>
                  <a:cubicBezTo>
                    <a:pt x="216" y="3338"/>
                    <a:pt x="363" y="3289"/>
                    <a:pt x="491" y="3238"/>
                  </a:cubicBezTo>
                  <a:cubicBezTo>
                    <a:pt x="822" y="3103"/>
                    <a:pt x="1164" y="2994"/>
                    <a:pt x="1504" y="2883"/>
                  </a:cubicBezTo>
                  <a:cubicBezTo>
                    <a:pt x="1647" y="2836"/>
                    <a:pt x="1790" y="2789"/>
                    <a:pt x="1933" y="2741"/>
                  </a:cubicBezTo>
                  <a:cubicBezTo>
                    <a:pt x="1953" y="2735"/>
                    <a:pt x="1963" y="2731"/>
                    <a:pt x="1983" y="2725"/>
                  </a:cubicBezTo>
                  <a:cubicBezTo>
                    <a:pt x="2176" y="2659"/>
                    <a:pt x="2371" y="2595"/>
                    <a:pt x="2560" y="2517"/>
                  </a:cubicBezTo>
                  <a:cubicBezTo>
                    <a:pt x="2681" y="2467"/>
                    <a:pt x="2835" y="2410"/>
                    <a:pt x="2919" y="2305"/>
                  </a:cubicBezTo>
                  <a:cubicBezTo>
                    <a:pt x="2939" y="2281"/>
                    <a:pt x="2948" y="2256"/>
                    <a:pt x="2955" y="2233"/>
                  </a:cubicBezTo>
                  <a:cubicBezTo>
                    <a:pt x="2967" y="2195"/>
                    <a:pt x="2987" y="2158"/>
                    <a:pt x="3007" y="2125"/>
                  </a:cubicBezTo>
                  <a:cubicBezTo>
                    <a:pt x="3080" y="2009"/>
                    <a:pt x="3161" y="1889"/>
                    <a:pt x="3230" y="1769"/>
                  </a:cubicBezTo>
                  <a:cubicBezTo>
                    <a:pt x="3248" y="1739"/>
                    <a:pt x="3265" y="1708"/>
                    <a:pt x="3282" y="1677"/>
                  </a:cubicBezTo>
                  <a:cubicBezTo>
                    <a:pt x="3416" y="1433"/>
                    <a:pt x="3559" y="1143"/>
                    <a:pt x="3501" y="857"/>
                  </a:cubicBezTo>
                  <a:cubicBezTo>
                    <a:pt x="3501" y="857"/>
                    <a:pt x="3501" y="857"/>
                    <a:pt x="3501" y="856"/>
                  </a:cubicBezTo>
                  <a:cubicBezTo>
                    <a:pt x="3465" y="681"/>
                    <a:pt x="3349" y="537"/>
                    <a:pt x="3214" y="425"/>
                  </a:cubicBezTo>
                  <a:cubicBezTo>
                    <a:pt x="3013" y="259"/>
                    <a:pt x="2743" y="144"/>
                    <a:pt x="2496" y="85"/>
                  </a:cubicBezTo>
                  <a:cubicBezTo>
                    <a:pt x="2430" y="69"/>
                    <a:pt x="2361" y="56"/>
                    <a:pt x="2293" y="45"/>
                  </a:cubicBezTo>
                  <a:cubicBezTo>
                    <a:pt x="2034" y="3"/>
                    <a:pt x="1760" y="12"/>
                    <a:pt x="1512" y="58"/>
                  </a:cubicBezTo>
                  <a:cubicBezTo>
                    <a:pt x="1505" y="59"/>
                    <a:pt x="1497" y="61"/>
                    <a:pt x="1491" y="65"/>
                  </a:cubicBezTo>
                  <a:cubicBezTo>
                    <a:pt x="1562" y="81"/>
                    <a:pt x="1647" y="72"/>
                    <a:pt x="1720" y="77"/>
                  </a:cubicBezTo>
                  <a:cubicBezTo>
                    <a:pt x="1876" y="86"/>
                    <a:pt x="2034" y="110"/>
                    <a:pt x="2187" y="140"/>
                  </a:cubicBezTo>
                  <a:cubicBezTo>
                    <a:pt x="2427" y="187"/>
                    <a:pt x="2664" y="275"/>
                    <a:pt x="2907" y="309"/>
                  </a:cubicBezTo>
                  <a:cubicBezTo>
                    <a:pt x="2914" y="309"/>
                    <a:pt x="2917" y="308"/>
                    <a:pt x="2925" y="308"/>
                  </a:cubicBezTo>
                  <a:cubicBezTo>
                    <a:pt x="2681" y="274"/>
                    <a:pt x="2444" y="187"/>
                    <a:pt x="2204" y="140"/>
                  </a:cubicBezTo>
                  <a:cubicBezTo>
                    <a:pt x="2050" y="109"/>
                    <a:pt x="1893" y="85"/>
                    <a:pt x="1736" y="74"/>
                  </a:cubicBezTo>
                  <a:cubicBezTo>
                    <a:pt x="1664" y="69"/>
                    <a:pt x="1578" y="78"/>
                    <a:pt x="1507" y="61"/>
                  </a:cubicBezTo>
                  <a:cubicBezTo>
                    <a:pt x="1514" y="57"/>
                    <a:pt x="1521" y="54"/>
                    <a:pt x="1528" y="53"/>
                  </a:cubicBezTo>
                  <a:cubicBezTo>
                    <a:pt x="1775" y="8"/>
                    <a:pt x="2050" y="0"/>
                    <a:pt x="2308" y="42"/>
                  </a:cubicBezTo>
                  <a:cubicBezTo>
                    <a:pt x="2375" y="53"/>
                    <a:pt x="2445" y="66"/>
                    <a:pt x="2510" y="82"/>
                  </a:cubicBezTo>
                  <a:cubicBezTo>
                    <a:pt x="2758" y="145"/>
                    <a:pt x="3029" y="259"/>
                    <a:pt x="3232" y="427"/>
                  </a:cubicBezTo>
                  <a:cubicBezTo>
                    <a:pt x="3367" y="539"/>
                    <a:pt x="3484" y="683"/>
                    <a:pt x="3520" y="8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1"/>
            <p:cNvSpPr>
              <a:spLocks/>
            </p:cNvSpPr>
            <p:nvPr userDrawn="1"/>
          </p:nvSpPr>
          <p:spPr bwMode="auto">
            <a:xfrm>
              <a:off x="696" y="2986"/>
              <a:ext cx="1067" cy="1327"/>
            </a:xfrm>
            <a:custGeom>
              <a:avLst/>
              <a:gdLst>
                <a:gd name="T0" fmla="*/ 3356 w 3416"/>
                <a:gd name="T1" fmla="*/ 995 h 4249"/>
                <a:gd name="T2" fmla="*/ 3357 w 3416"/>
                <a:gd name="T3" fmla="*/ 1002 h 4249"/>
                <a:gd name="T4" fmla="*/ 3164 w 3416"/>
                <a:gd name="T5" fmla="*/ 1781 h 4249"/>
                <a:gd name="T6" fmla="*/ 3123 w 3416"/>
                <a:gd name="T7" fmla="*/ 1858 h 4249"/>
                <a:gd name="T8" fmla="*/ 2914 w 3416"/>
                <a:gd name="T9" fmla="*/ 2219 h 4249"/>
                <a:gd name="T10" fmla="*/ 2864 w 3416"/>
                <a:gd name="T11" fmla="*/ 2333 h 4249"/>
                <a:gd name="T12" fmla="*/ 2822 w 3416"/>
                <a:gd name="T13" fmla="*/ 2415 h 4249"/>
                <a:gd name="T14" fmla="*/ 2442 w 3416"/>
                <a:gd name="T15" fmla="*/ 2636 h 4249"/>
                <a:gd name="T16" fmla="*/ 1886 w 3416"/>
                <a:gd name="T17" fmla="*/ 2846 h 4249"/>
                <a:gd name="T18" fmla="*/ 1856 w 3416"/>
                <a:gd name="T19" fmla="*/ 2856 h 4249"/>
                <a:gd name="T20" fmla="*/ 1450 w 3416"/>
                <a:gd name="T21" fmla="*/ 2998 h 4249"/>
                <a:gd name="T22" fmla="*/ 504 w 3416"/>
                <a:gd name="T23" fmla="*/ 3346 h 4249"/>
                <a:gd name="T24" fmla="*/ 490 w 3416"/>
                <a:gd name="T25" fmla="*/ 3352 h 4249"/>
                <a:gd name="T26" fmla="*/ 124 w 3416"/>
                <a:gd name="T27" fmla="*/ 3540 h 4249"/>
                <a:gd name="T28" fmla="*/ 241 w 3416"/>
                <a:gd name="T29" fmla="*/ 3727 h 4249"/>
                <a:gd name="T30" fmla="*/ 779 w 3416"/>
                <a:gd name="T31" fmla="*/ 3840 h 4249"/>
                <a:gd name="T32" fmla="*/ 1517 w 3416"/>
                <a:gd name="T33" fmla="*/ 3939 h 4249"/>
                <a:gd name="T34" fmla="*/ 1656 w 3416"/>
                <a:gd name="T35" fmla="*/ 3957 h 4249"/>
                <a:gd name="T36" fmla="*/ 2540 w 3416"/>
                <a:gd name="T37" fmla="*/ 4102 h 4249"/>
                <a:gd name="T38" fmla="*/ 2859 w 3416"/>
                <a:gd name="T39" fmla="*/ 4249 h 4249"/>
                <a:gd name="T40" fmla="*/ 2841 w 3416"/>
                <a:gd name="T41" fmla="*/ 4249 h 4249"/>
                <a:gd name="T42" fmla="*/ 2522 w 3416"/>
                <a:gd name="T43" fmla="*/ 4103 h 4249"/>
                <a:gd name="T44" fmla="*/ 1642 w 3416"/>
                <a:gd name="T45" fmla="*/ 3958 h 4249"/>
                <a:gd name="T46" fmla="*/ 1503 w 3416"/>
                <a:gd name="T47" fmla="*/ 3940 h 4249"/>
                <a:gd name="T48" fmla="*/ 764 w 3416"/>
                <a:gd name="T49" fmla="*/ 3841 h 4249"/>
                <a:gd name="T50" fmla="*/ 224 w 3416"/>
                <a:gd name="T51" fmla="*/ 3728 h 4249"/>
                <a:gd name="T52" fmla="*/ 106 w 3416"/>
                <a:gd name="T53" fmla="*/ 3540 h 4249"/>
                <a:gd name="T54" fmla="*/ 472 w 3416"/>
                <a:gd name="T55" fmla="*/ 3351 h 4249"/>
                <a:gd name="T56" fmla="*/ 487 w 3416"/>
                <a:gd name="T57" fmla="*/ 3345 h 4249"/>
                <a:gd name="T58" fmla="*/ 1433 w 3416"/>
                <a:gd name="T59" fmla="*/ 2997 h 4249"/>
                <a:gd name="T60" fmla="*/ 1838 w 3416"/>
                <a:gd name="T61" fmla="*/ 2856 h 4249"/>
                <a:gd name="T62" fmla="*/ 1869 w 3416"/>
                <a:gd name="T63" fmla="*/ 2845 h 4249"/>
                <a:gd name="T64" fmla="*/ 2424 w 3416"/>
                <a:gd name="T65" fmla="*/ 2636 h 4249"/>
                <a:gd name="T66" fmla="*/ 2803 w 3416"/>
                <a:gd name="T67" fmla="*/ 2416 h 4249"/>
                <a:gd name="T68" fmla="*/ 2845 w 3416"/>
                <a:gd name="T69" fmla="*/ 2334 h 4249"/>
                <a:gd name="T70" fmla="*/ 2894 w 3416"/>
                <a:gd name="T71" fmla="*/ 2220 h 4249"/>
                <a:gd name="T72" fmla="*/ 3104 w 3416"/>
                <a:gd name="T73" fmla="*/ 1858 h 4249"/>
                <a:gd name="T74" fmla="*/ 3144 w 3416"/>
                <a:gd name="T75" fmla="*/ 1781 h 4249"/>
                <a:gd name="T76" fmla="*/ 3337 w 3416"/>
                <a:gd name="T77" fmla="*/ 999 h 4249"/>
                <a:gd name="T78" fmla="*/ 3055 w 3416"/>
                <a:gd name="T79" fmla="*/ 571 h 4249"/>
                <a:gd name="T80" fmla="*/ 2379 w 3416"/>
                <a:gd name="T81" fmla="*/ 205 h 4249"/>
                <a:gd name="T82" fmla="*/ 2176 w 3416"/>
                <a:gd name="T83" fmla="*/ 137 h 4249"/>
                <a:gd name="T84" fmla="*/ 1458 w 3416"/>
                <a:gd name="T85" fmla="*/ 89 h 4249"/>
                <a:gd name="T86" fmla="*/ 1475 w 3416"/>
                <a:gd name="T87" fmla="*/ 120 h 4249"/>
                <a:gd name="T88" fmla="*/ 1674 w 3416"/>
                <a:gd name="T89" fmla="*/ 163 h 4249"/>
                <a:gd name="T90" fmla="*/ 2110 w 3416"/>
                <a:gd name="T91" fmla="*/ 267 h 4249"/>
                <a:gd name="T92" fmla="*/ 2793 w 3416"/>
                <a:gd name="T93" fmla="*/ 402 h 4249"/>
                <a:gd name="T94" fmla="*/ 2811 w 3416"/>
                <a:gd name="T95" fmla="*/ 399 h 4249"/>
                <a:gd name="T96" fmla="*/ 2127 w 3416"/>
                <a:gd name="T97" fmla="*/ 266 h 4249"/>
                <a:gd name="T98" fmla="*/ 1690 w 3416"/>
                <a:gd name="T99" fmla="*/ 162 h 4249"/>
                <a:gd name="T100" fmla="*/ 1492 w 3416"/>
                <a:gd name="T101" fmla="*/ 117 h 4249"/>
                <a:gd name="T102" fmla="*/ 1475 w 3416"/>
                <a:gd name="T103" fmla="*/ 86 h 4249"/>
                <a:gd name="T104" fmla="*/ 2192 w 3416"/>
                <a:gd name="T105" fmla="*/ 137 h 4249"/>
                <a:gd name="T106" fmla="*/ 2395 w 3416"/>
                <a:gd name="T107" fmla="*/ 206 h 4249"/>
                <a:gd name="T108" fmla="*/ 3073 w 3416"/>
                <a:gd name="T109" fmla="*/ 573 h 4249"/>
                <a:gd name="T110" fmla="*/ 3356 w 3416"/>
                <a:gd name="T111" fmla="*/ 995 h 4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16" h="4249">
                  <a:moveTo>
                    <a:pt x="3356" y="995"/>
                  </a:moveTo>
                  <a:cubicBezTo>
                    <a:pt x="3356" y="998"/>
                    <a:pt x="3357" y="1000"/>
                    <a:pt x="3357" y="1002"/>
                  </a:cubicBezTo>
                  <a:cubicBezTo>
                    <a:pt x="3416" y="1271"/>
                    <a:pt x="3284" y="1548"/>
                    <a:pt x="3164" y="1781"/>
                  </a:cubicBezTo>
                  <a:cubicBezTo>
                    <a:pt x="3150" y="1807"/>
                    <a:pt x="3137" y="1833"/>
                    <a:pt x="3123" y="1858"/>
                  </a:cubicBezTo>
                  <a:cubicBezTo>
                    <a:pt x="3057" y="1980"/>
                    <a:pt x="2979" y="2101"/>
                    <a:pt x="2914" y="2219"/>
                  </a:cubicBezTo>
                  <a:cubicBezTo>
                    <a:pt x="2894" y="2254"/>
                    <a:pt x="2875" y="2293"/>
                    <a:pt x="2864" y="2333"/>
                  </a:cubicBezTo>
                  <a:cubicBezTo>
                    <a:pt x="2857" y="2360"/>
                    <a:pt x="2847" y="2388"/>
                    <a:pt x="2822" y="2415"/>
                  </a:cubicBezTo>
                  <a:cubicBezTo>
                    <a:pt x="2725" y="2521"/>
                    <a:pt x="2571" y="2582"/>
                    <a:pt x="2442" y="2636"/>
                  </a:cubicBezTo>
                  <a:cubicBezTo>
                    <a:pt x="2259" y="2713"/>
                    <a:pt x="2073" y="2779"/>
                    <a:pt x="1886" y="2846"/>
                  </a:cubicBezTo>
                  <a:cubicBezTo>
                    <a:pt x="1874" y="2850"/>
                    <a:pt x="1868" y="2852"/>
                    <a:pt x="1856" y="2856"/>
                  </a:cubicBezTo>
                  <a:cubicBezTo>
                    <a:pt x="1721" y="2904"/>
                    <a:pt x="1585" y="2951"/>
                    <a:pt x="1450" y="2998"/>
                  </a:cubicBezTo>
                  <a:cubicBezTo>
                    <a:pt x="1132" y="3107"/>
                    <a:pt x="814" y="3216"/>
                    <a:pt x="504" y="3346"/>
                  </a:cubicBezTo>
                  <a:cubicBezTo>
                    <a:pt x="498" y="3348"/>
                    <a:pt x="495" y="3349"/>
                    <a:pt x="490" y="3352"/>
                  </a:cubicBezTo>
                  <a:cubicBezTo>
                    <a:pt x="367" y="3404"/>
                    <a:pt x="224" y="3451"/>
                    <a:pt x="124" y="3540"/>
                  </a:cubicBezTo>
                  <a:cubicBezTo>
                    <a:pt x="18" y="3633"/>
                    <a:pt x="161" y="3699"/>
                    <a:pt x="241" y="3727"/>
                  </a:cubicBezTo>
                  <a:cubicBezTo>
                    <a:pt x="411" y="3787"/>
                    <a:pt x="600" y="3812"/>
                    <a:pt x="779" y="3840"/>
                  </a:cubicBezTo>
                  <a:cubicBezTo>
                    <a:pt x="1024" y="3878"/>
                    <a:pt x="1271" y="3908"/>
                    <a:pt x="1517" y="3939"/>
                  </a:cubicBezTo>
                  <a:cubicBezTo>
                    <a:pt x="1563" y="3945"/>
                    <a:pt x="1609" y="3951"/>
                    <a:pt x="1656" y="3957"/>
                  </a:cubicBezTo>
                  <a:cubicBezTo>
                    <a:pt x="1951" y="3994"/>
                    <a:pt x="2250" y="4032"/>
                    <a:pt x="2540" y="4102"/>
                  </a:cubicBezTo>
                  <a:cubicBezTo>
                    <a:pt x="2627" y="4123"/>
                    <a:pt x="2817" y="4151"/>
                    <a:pt x="2859" y="4249"/>
                  </a:cubicBezTo>
                  <a:cubicBezTo>
                    <a:pt x="2852" y="4249"/>
                    <a:pt x="2848" y="4249"/>
                    <a:pt x="2841" y="4249"/>
                  </a:cubicBezTo>
                  <a:cubicBezTo>
                    <a:pt x="2799" y="4151"/>
                    <a:pt x="2610" y="4124"/>
                    <a:pt x="2522" y="4103"/>
                  </a:cubicBezTo>
                  <a:cubicBezTo>
                    <a:pt x="2233" y="4033"/>
                    <a:pt x="1936" y="3995"/>
                    <a:pt x="1642" y="3958"/>
                  </a:cubicBezTo>
                  <a:cubicBezTo>
                    <a:pt x="1595" y="3952"/>
                    <a:pt x="1549" y="3946"/>
                    <a:pt x="1503" y="3940"/>
                  </a:cubicBezTo>
                  <a:cubicBezTo>
                    <a:pt x="1256" y="3909"/>
                    <a:pt x="1009" y="3879"/>
                    <a:pt x="764" y="3841"/>
                  </a:cubicBezTo>
                  <a:cubicBezTo>
                    <a:pt x="583" y="3813"/>
                    <a:pt x="394" y="3788"/>
                    <a:pt x="224" y="3728"/>
                  </a:cubicBezTo>
                  <a:cubicBezTo>
                    <a:pt x="144" y="3699"/>
                    <a:pt x="0" y="3633"/>
                    <a:pt x="106" y="3540"/>
                  </a:cubicBezTo>
                  <a:cubicBezTo>
                    <a:pt x="207" y="3451"/>
                    <a:pt x="349" y="3403"/>
                    <a:pt x="472" y="3351"/>
                  </a:cubicBezTo>
                  <a:cubicBezTo>
                    <a:pt x="478" y="3349"/>
                    <a:pt x="481" y="3348"/>
                    <a:pt x="487" y="3345"/>
                  </a:cubicBezTo>
                  <a:cubicBezTo>
                    <a:pt x="797" y="3216"/>
                    <a:pt x="1115" y="3107"/>
                    <a:pt x="1433" y="2997"/>
                  </a:cubicBezTo>
                  <a:cubicBezTo>
                    <a:pt x="1568" y="2951"/>
                    <a:pt x="1703" y="2904"/>
                    <a:pt x="1838" y="2856"/>
                  </a:cubicBezTo>
                  <a:cubicBezTo>
                    <a:pt x="1851" y="2852"/>
                    <a:pt x="1857" y="2850"/>
                    <a:pt x="1869" y="2845"/>
                  </a:cubicBezTo>
                  <a:cubicBezTo>
                    <a:pt x="2055" y="2779"/>
                    <a:pt x="2242" y="2713"/>
                    <a:pt x="2424" y="2636"/>
                  </a:cubicBezTo>
                  <a:cubicBezTo>
                    <a:pt x="2553" y="2582"/>
                    <a:pt x="2707" y="2521"/>
                    <a:pt x="2803" y="2416"/>
                  </a:cubicBezTo>
                  <a:cubicBezTo>
                    <a:pt x="2828" y="2388"/>
                    <a:pt x="2838" y="2360"/>
                    <a:pt x="2845" y="2334"/>
                  </a:cubicBezTo>
                  <a:cubicBezTo>
                    <a:pt x="2856" y="2294"/>
                    <a:pt x="2875" y="2255"/>
                    <a:pt x="2894" y="2220"/>
                  </a:cubicBezTo>
                  <a:cubicBezTo>
                    <a:pt x="2960" y="2102"/>
                    <a:pt x="3037" y="1980"/>
                    <a:pt x="3104" y="1858"/>
                  </a:cubicBezTo>
                  <a:cubicBezTo>
                    <a:pt x="3117" y="1833"/>
                    <a:pt x="3131" y="1807"/>
                    <a:pt x="3144" y="1781"/>
                  </a:cubicBezTo>
                  <a:cubicBezTo>
                    <a:pt x="3264" y="1547"/>
                    <a:pt x="3396" y="1269"/>
                    <a:pt x="3337" y="999"/>
                  </a:cubicBezTo>
                  <a:cubicBezTo>
                    <a:pt x="3300" y="827"/>
                    <a:pt x="3186" y="684"/>
                    <a:pt x="3055" y="571"/>
                  </a:cubicBezTo>
                  <a:cubicBezTo>
                    <a:pt x="2862" y="405"/>
                    <a:pt x="2614" y="293"/>
                    <a:pt x="2379" y="205"/>
                  </a:cubicBezTo>
                  <a:cubicBezTo>
                    <a:pt x="2313" y="180"/>
                    <a:pt x="2244" y="157"/>
                    <a:pt x="2176" y="137"/>
                  </a:cubicBezTo>
                  <a:cubicBezTo>
                    <a:pt x="1967" y="76"/>
                    <a:pt x="1660" y="3"/>
                    <a:pt x="1458" y="89"/>
                  </a:cubicBezTo>
                  <a:cubicBezTo>
                    <a:pt x="1429" y="102"/>
                    <a:pt x="1457" y="110"/>
                    <a:pt x="1475" y="120"/>
                  </a:cubicBezTo>
                  <a:cubicBezTo>
                    <a:pt x="1529" y="148"/>
                    <a:pt x="1616" y="152"/>
                    <a:pt x="1674" y="163"/>
                  </a:cubicBezTo>
                  <a:cubicBezTo>
                    <a:pt x="1820" y="193"/>
                    <a:pt x="1966" y="228"/>
                    <a:pt x="2110" y="267"/>
                  </a:cubicBezTo>
                  <a:cubicBezTo>
                    <a:pt x="2331" y="326"/>
                    <a:pt x="2562" y="393"/>
                    <a:pt x="2793" y="402"/>
                  </a:cubicBezTo>
                  <a:cubicBezTo>
                    <a:pt x="2800" y="401"/>
                    <a:pt x="2804" y="400"/>
                    <a:pt x="2811" y="399"/>
                  </a:cubicBezTo>
                  <a:cubicBezTo>
                    <a:pt x="2580" y="392"/>
                    <a:pt x="2347" y="326"/>
                    <a:pt x="2127" y="266"/>
                  </a:cubicBezTo>
                  <a:cubicBezTo>
                    <a:pt x="1983" y="227"/>
                    <a:pt x="1837" y="192"/>
                    <a:pt x="1690" y="162"/>
                  </a:cubicBezTo>
                  <a:cubicBezTo>
                    <a:pt x="1631" y="150"/>
                    <a:pt x="1547" y="145"/>
                    <a:pt x="1492" y="117"/>
                  </a:cubicBezTo>
                  <a:cubicBezTo>
                    <a:pt x="1473" y="108"/>
                    <a:pt x="1446" y="99"/>
                    <a:pt x="1475" y="86"/>
                  </a:cubicBezTo>
                  <a:cubicBezTo>
                    <a:pt x="1676" y="0"/>
                    <a:pt x="1983" y="75"/>
                    <a:pt x="2192" y="137"/>
                  </a:cubicBezTo>
                  <a:cubicBezTo>
                    <a:pt x="2260" y="157"/>
                    <a:pt x="2329" y="180"/>
                    <a:pt x="2395" y="206"/>
                  </a:cubicBezTo>
                  <a:cubicBezTo>
                    <a:pt x="2630" y="294"/>
                    <a:pt x="2879" y="407"/>
                    <a:pt x="3073" y="573"/>
                  </a:cubicBezTo>
                  <a:cubicBezTo>
                    <a:pt x="3203" y="685"/>
                    <a:pt x="3317" y="825"/>
                    <a:pt x="3356" y="9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2"/>
            <p:cNvSpPr>
              <a:spLocks/>
            </p:cNvSpPr>
            <p:nvPr userDrawn="1"/>
          </p:nvSpPr>
          <p:spPr bwMode="auto">
            <a:xfrm>
              <a:off x="875" y="2988"/>
              <a:ext cx="974" cy="1324"/>
            </a:xfrm>
            <a:custGeom>
              <a:avLst/>
              <a:gdLst>
                <a:gd name="T0" fmla="*/ 3060 w 3121"/>
                <a:gd name="T1" fmla="*/ 973 h 4241"/>
                <a:gd name="T2" fmla="*/ 3062 w 3121"/>
                <a:gd name="T3" fmla="*/ 983 h 4241"/>
                <a:gd name="T4" fmla="*/ 2900 w 3121"/>
                <a:gd name="T5" fmla="*/ 1732 h 4241"/>
                <a:gd name="T6" fmla="*/ 2866 w 3121"/>
                <a:gd name="T7" fmla="*/ 1802 h 4241"/>
                <a:gd name="T8" fmla="*/ 2678 w 3121"/>
                <a:gd name="T9" fmla="*/ 2168 h 4241"/>
                <a:gd name="T10" fmla="*/ 2633 w 3121"/>
                <a:gd name="T11" fmla="*/ 2290 h 4241"/>
                <a:gd name="T12" fmla="*/ 2590 w 3121"/>
                <a:gd name="T13" fmla="*/ 2377 h 4241"/>
                <a:gd name="T14" fmla="*/ 2215 w 3121"/>
                <a:gd name="T15" fmla="*/ 2606 h 4241"/>
                <a:gd name="T16" fmla="*/ 1692 w 3121"/>
                <a:gd name="T17" fmla="*/ 2823 h 4241"/>
                <a:gd name="T18" fmla="*/ 1679 w 3121"/>
                <a:gd name="T19" fmla="*/ 2828 h 4241"/>
                <a:gd name="T20" fmla="*/ 1313 w 3121"/>
                <a:gd name="T21" fmla="*/ 2967 h 4241"/>
                <a:gd name="T22" fmla="*/ 460 w 3121"/>
                <a:gd name="T23" fmla="*/ 3308 h 4241"/>
                <a:gd name="T24" fmla="*/ 442 w 3121"/>
                <a:gd name="T25" fmla="*/ 3316 h 4241"/>
                <a:gd name="T26" fmla="*/ 106 w 3121"/>
                <a:gd name="T27" fmla="*/ 3503 h 4241"/>
                <a:gd name="T28" fmla="*/ 219 w 3121"/>
                <a:gd name="T29" fmla="*/ 3689 h 4241"/>
                <a:gd name="T30" fmla="*/ 1393 w 3121"/>
                <a:gd name="T31" fmla="*/ 3916 h 4241"/>
                <a:gd name="T32" fmla="*/ 1526 w 3121"/>
                <a:gd name="T33" fmla="*/ 3936 h 4241"/>
                <a:gd name="T34" fmla="*/ 2345 w 3121"/>
                <a:gd name="T35" fmla="*/ 4093 h 4241"/>
                <a:gd name="T36" fmla="*/ 2649 w 3121"/>
                <a:gd name="T37" fmla="*/ 4241 h 4241"/>
                <a:gd name="T38" fmla="*/ 2631 w 3121"/>
                <a:gd name="T39" fmla="*/ 4241 h 4241"/>
                <a:gd name="T40" fmla="*/ 2328 w 3121"/>
                <a:gd name="T41" fmla="*/ 4093 h 4241"/>
                <a:gd name="T42" fmla="*/ 1511 w 3121"/>
                <a:gd name="T43" fmla="*/ 3937 h 4241"/>
                <a:gd name="T44" fmla="*/ 1378 w 3121"/>
                <a:gd name="T45" fmla="*/ 3917 h 4241"/>
                <a:gd name="T46" fmla="*/ 202 w 3121"/>
                <a:gd name="T47" fmla="*/ 3689 h 4241"/>
                <a:gd name="T48" fmla="*/ 88 w 3121"/>
                <a:gd name="T49" fmla="*/ 3504 h 4241"/>
                <a:gd name="T50" fmla="*/ 425 w 3121"/>
                <a:gd name="T51" fmla="*/ 3316 h 4241"/>
                <a:gd name="T52" fmla="*/ 442 w 3121"/>
                <a:gd name="T53" fmla="*/ 3308 h 4241"/>
                <a:gd name="T54" fmla="*/ 1296 w 3121"/>
                <a:gd name="T55" fmla="*/ 2966 h 4241"/>
                <a:gd name="T56" fmla="*/ 1661 w 3121"/>
                <a:gd name="T57" fmla="*/ 2827 h 4241"/>
                <a:gd name="T58" fmla="*/ 1675 w 3121"/>
                <a:gd name="T59" fmla="*/ 2822 h 4241"/>
                <a:gd name="T60" fmla="*/ 2197 w 3121"/>
                <a:gd name="T61" fmla="*/ 2606 h 4241"/>
                <a:gd name="T62" fmla="*/ 2571 w 3121"/>
                <a:gd name="T63" fmla="*/ 2378 h 4241"/>
                <a:gd name="T64" fmla="*/ 2613 w 3121"/>
                <a:gd name="T65" fmla="*/ 2291 h 4241"/>
                <a:gd name="T66" fmla="*/ 2659 w 3121"/>
                <a:gd name="T67" fmla="*/ 2169 h 4241"/>
                <a:gd name="T68" fmla="*/ 2846 w 3121"/>
                <a:gd name="T69" fmla="*/ 1802 h 4241"/>
                <a:gd name="T70" fmla="*/ 2880 w 3121"/>
                <a:gd name="T71" fmla="*/ 1732 h 4241"/>
                <a:gd name="T72" fmla="*/ 3042 w 3121"/>
                <a:gd name="T73" fmla="*/ 980 h 4241"/>
                <a:gd name="T74" fmla="*/ 3040 w 3121"/>
                <a:gd name="T75" fmla="*/ 969 h 4241"/>
                <a:gd name="T76" fmla="*/ 2778 w 3121"/>
                <a:gd name="T77" fmla="*/ 572 h 4241"/>
                <a:gd name="T78" fmla="*/ 2127 w 3121"/>
                <a:gd name="T79" fmla="*/ 191 h 4241"/>
                <a:gd name="T80" fmla="*/ 1964 w 3121"/>
                <a:gd name="T81" fmla="*/ 126 h 4241"/>
                <a:gd name="T82" fmla="*/ 1501 w 3121"/>
                <a:gd name="T83" fmla="*/ 14 h 4241"/>
                <a:gd name="T84" fmla="*/ 1302 w 3121"/>
                <a:gd name="T85" fmla="*/ 32 h 4241"/>
                <a:gd name="T86" fmla="*/ 1520 w 3121"/>
                <a:gd name="T87" fmla="*/ 150 h 4241"/>
                <a:gd name="T88" fmla="*/ 1925 w 3121"/>
                <a:gd name="T89" fmla="*/ 268 h 4241"/>
                <a:gd name="T90" fmla="*/ 2568 w 3121"/>
                <a:gd name="T91" fmla="*/ 340 h 4241"/>
                <a:gd name="T92" fmla="*/ 2586 w 3121"/>
                <a:gd name="T93" fmla="*/ 336 h 4241"/>
                <a:gd name="T94" fmla="*/ 2365 w 3121"/>
                <a:gd name="T95" fmla="*/ 338 h 4241"/>
                <a:gd name="T96" fmla="*/ 1942 w 3121"/>
                <a:gd name="T97" fmla="*/ 267 h 4241"/>
                <a:gd name="T98" fmla="*/ 1537 w 3121"/>
                <a:gd name="T99" fmla="*/ 149 h 4241"/>
                <a:gd name="T100" fmla="*/ 1320 w 3121"/>
                <a:gd name="T101" fmla="*/ 31 h 4241"/>
                <a:gd name="T102" fmla="*/ 1518 w 3121"/>
                <a:gd name="T103" fmla="*/ 14 h 4241"/>
                <a:gd name="T104" fmla="*/ 1981 w 3121"/>
                <a:gd name="T105" fmla="*/ 127 h 4241"/>
                <a:gd name="T106" fmla="*/ 2144 w 3121"/>
                <a:gd name="T107" fmla="*/ 193 h 4241"/>
                <a:gd name="T108" fmla="*/ 2796 w 3121"/>
                <a:gd name="T109" fmla="*/ 576 h 4241"/>
                <a:gd name="T110" fmla="*/ 3060 w 3121"/>
                <a:gd name="T111" fmla="*/ 973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21" h="4241">
                  <a:moveTo>
                    <a:pt x="3060" y="973"/>
                  </a:moveTo>
                  <a:cubicBezTo>
                    <a:pt x="3061" y="976"/>
                    <a:pt x="3062" y="980"/>
                    <a:pt x="3062" y="983"/>
                  </a:cubicBezTo>
                  <a:cubicBezTo>
                    <a:pt x="3121" y="1239"/>
                    <a:pt x="3006" y="1505"/>
                    <a:pt x="2900" y="1732"/>
                  </a:cubicBezTo>
                  <a:cubicBezTo>
                    <a:pt x="2888" y="1756"/>
                    <a:pt x="2877" y="1779"/>
                    <a:pt x="2866" y="1802"/>
                  </a:cubicBezTo>
                  <a:cubicBezTo>
                    <a:pt x="2806" y="1925"/>
                    <a:pt x="2735" y="2048"/>
                    <a:pt x="2678" y="2168"/>
                  </a:cubicBezTo>
                  <a:cubicBezTo>
                    <a:pt x="2660" y="2207"/>
                    <a:pt x="2644" y="2249"/>
                    <a:pt x="2633" y="2290"/>
                  </a:cubicBezTo>
                  <a:cubicBezTo>
                    <a:pt x="2626" y="2316"/>
                    <a:pt x="2618" y="2347"/>
                    <a:pt x="2590" y="2377"/>
                  </a:cubicBezTo>
                  <a:cubicBezTo>
                    <a:pt x="2492" y="2482"/>
                    <a:pt x="2344" y="2546"/>
                    <a:pt x="2215" y="2606"/>
                  </a:cubicBezTo>
                  <a:cubicBezTo>
                    <a:pt x="2044" y="2686"/>
                    <a:pt x="1868" y="2754"/>
                    <a:pt x="1692" y="2823"/>
                  </a:cubicBezTo>
                  <a:cubicBezTo>
                    <a:pt x="1687" y="2825"/>
                    <a:pt x="1684" y="2826"/>
                    <a:pt x="1679" y="2828"/>
                  </a:cubicBezTo>
                  <a:cubicBezTo>
                    <a:pt x="1557" y="2875"/>
                    <a:pt x="1435" y="2921"/>
                    <a:pt x="1313" y="2967"/>
                  </a:cubicBezTo>
                  <a:cubicBezTo>
                    <a:pt x="1027" y="3075"/>
                    <a:pt x="739" y="3182"/>
                    <a:pt x="460" y="3308"/>
                  </a:cubicBezTo>
                  <a:cubicBezTo>
                    <a:pt x="453" y="3312"/>
                    <a:pt x="449" y="3313"/>
                    <a:pt x="442" y="3316"/>
                  </a:cubicBezTo>
                  <a:cubicBezTo>
                    <a:pt x="334" y="3366"/>
                    <a:pt x="190" y="3414"/>
                    <a:pt x="106" y="3503"/>
                  </a:cubicBezTo>
                  <a:cubicBezTo>
                    <a:pt x="18" y="3598"/>
                    <a:pt x="138" y="3657"/>
                    <a:pt x="219" y="3689"/>
                  </a:cubicBezTo>
                  <a:cubicBezTo>
                    <a:pt x="580" y="3828"/>
                    <a:pt x="1006" y="3857"/>
                    <a:pt x="1393" y="3916"/>
                  </a:cubicBezTo>
                  <a:cubicBezTo>
                    <a:pt x="1437" y="3922"/>
                    <a:pt x="1481" y="3929"/>
                    <a:pt x="1526" y="3936"/>
                  </a:cubicBezTo>
                  <a:cubicBezTo>
                    <a:pt x="1800" y="3978"/>
                    <a:pt x="2077" y="4020"/>
                    <a:pt x="2345" y="4093"/>
                  </a:cubicBezTo>
                  <a:cubicBezTo>
                    <a:pt x="2432" y="4116"/>
                    <a:pt x="2604" y="4148"/>
                    <a:pt x="2649" y="4241"/>
                  </a:cubicBezTo>
                  <a:cubicBezTo>
                    <a:pt x="2642" y="4241"/>
                    <a:pt x="2638" y="4241"/>
                    <a:pt x="2631" y="4241"/>
                  </a:cubicBezTo>
                  <a:cubicBezTo>
                    <a:pt x="2587" y="4148"/>
                    <a:pt x="2415" y="4117"/>
                    <a:pt x="2328" y="4093"/>
                  </a:cubicBezTo>
                  <a:cubicBezTo>
                    <a:pt x="2061" y="4020"/>
                    <a:pt x="1784" y="3979"/>
                    <a:pt x="1511" y="3937"/>
                  </a:cubicBezTo>
                  <a:cubicBezTo>
                    <a:pt x="1466" y="3930"/>
                    <a:pt x="1422" y="3924"/>
                    <a:pt x="1378" y="3917"/>
                  </a:cubicBezTo>
                  <a:cubicBezTo>
                    <a:pt x="990" y="3858"/>
                    <a:pt x="563" y="3829"/>
                    <a:pt x="202" y="3689"/>
                  </a:cubicBezTo>
                  <a:cubicBezTo>
                    <a:pt x="120" y="3658"/>
                    <a:pt x="0" y="3598"/>
                    <a:pt x="88" y="3504"/>
                  </a:cubicBezTo>
                  <a:cubicBezTo>
                    <a:pt x="172" y="3414"/>
                    <a:pt x="316" y="3365"/>
                    <a:pt x="425" y="3316"/>
                  </a:cubicBezTo>
                  <a:cubicBezTo>
                    <a:pt x="432" y="3313"/>
                    <a:pt x="435" y="3311"/>
                    <a:pt x="442" y="3308"/>
                  </a:cubicBezTo>
                  <a:cubicBezTo>
                    <a:pt x="722" y="3182"/>
                    <a:pt x="1009" y="3074"/>
                    <a:pt x="1296" y="2966"/>
                  </a:cubicBezTo>
                  <a:cubicBezTo>
                    <a:pt x="1418" y="2920"/>
                    <a:pt x="1540" y="2874"/>
                    <a:pt x="1661" y="2827"/>
                  </a:cubicBezTo>
                  <a:cubicBezTo>
                    <a:pt x="1667" y="2825"/>
                    <a:pt x="1669" y="2824"/>
                    <a:pt x="1675" y="2822"/>
                  </a:cubicBezTo>
                  <a:cubicBezTo>
                    <a:pt x="1850" y="2754"/>
                    <a:pt x="2026" y="2686"/>
                    <a:pt x="2197" y="2606"/>
                  </a:cubicBezTo>
                  <a:cubicBezTo>
                    <a:pt x="2325" y="2547"/>
                    <a:pt x="2473" y="2483"/>
                    <a:pt x="2571" y="2378"/>
                  </a:cubicBezTo>
                  <a:cubicBezTo>
                    <a:pt x="2598" y="2348"/>
                    <a:pt x="2606" y="2317"/>
                    <a:pt x="2613" y="2291"/>
                  </a:cubicBezTo>
                  <a:cubicBezTo>
                    <a:pt x="2624" y="2250"/>
                    <a:pt x="2641" y="2208"/>
                    <a:pt x="2659" y="2169"/>
                  </a:cubicBezTo>
                  <a:cubicBezTo>
                    <a:pt x="2715" y="2048"/>
                    <a:pt x="2786" y="1925"/>
                    <a:pt x="2846" y="1802"/>
                  </a:cubicBezTo>
                  <a:cubicBezTo>
                    <a:pt x="2857" y="1779"/>
                    <a:pt x="2869" y="1755"/>
                    <a:pt x="2880" y="1732"/>
                  </a:cubicBezTo>
                  <a:cubicBezTo>
                    <a:pt x="2986" y="1504"/>
                    <a:pt x="3101" y="1236"/>
                    <a:pt x="3042" y="980"/>
                  </a:cubicBezTo>
                  <a:cubicBezTo>
                    <a:pt x="3042" y="976"/>
                    <a:pt x="3041" y="973"/>
                    <a:pt x="3040" y="969"/>
                  </a:cubicBezTo>
                  <a:cubicBezTo>
                    <a:pt x="3002" y="810"/>
                    <a:pt x="2897" y="679"/>
                    <a:pt x="2778" y="572"/>
                  </a:cubicBezTo>
                  <a:cubicBezTo>
                    <a:pt x="2592" y="406"/>
                    <a:pt x="2353" y="290"/>
                    <a:pt x="2127" y="191"/>
                  </a:cubicBezTo>
                  <a:cubicBezTo>
                    <a:pt x="2074" y="168"/>
                    <a:pt x="2019" y="146"/>
                    <a:pt x="1964" y="126"/>
                  </a:cubicBezTo>
                  <a:cubicBezTo>
                    <a:pt x="1819" y="73"/>
                    <a:pt x="1656" y="30"/>
                    <a:pt x="1501" y="14"/>
                  </a:cubicBezTo>
                  <a:cubicBezTo>
                    <a:pt x="1439" y="7"/>
                    <a:pt x="1347" y="1"/>
                    <a:pt x="1302" y="32"/>
                  </a:cubicBezTo>
                  <a:cubicBezTo>
                    <a:pt x="1255" y="65"/>
                    <a:pt x="1500" y="144"/>
                    <a:pt x="1520" y="150"/>
                  </a:cubicBezTo>
                  <a:cubicBezTo>
                    <a:pt x="1653" y="192"/>
                    <a:pt x="1789" y="235"/>
                    <a:pt x="1925" y="268"/>
                  </a:cubicBezTo>
                  <a:cubicBezTo>
                    <a:pt x="2117" y="314"/>
                    <a:pt x="2367" y="384"/>
                    <a:pt x="2568" y="340"/>
                  </a:cubicBezTo>
                  <a:cubicBezTo>
                    <a:pt x="2575" y="339"/>
                    <a:pt x="2579" y="338"/>
                    <a:pt x="2586" y="336"/>
                  </a:cubicBezTo>
                  <a:cubicBezTo>
                    <a:pt x="2516" y="353"/>
                    <a:pt x="2436" y="343"/>
                    <a:pt x="2365" y="338"/>
                  </a:cubicBezTo>
                  <a:cubicBezTo>
                    <a:pt x="2222" y="326"/>
                    <a:pt x="2080" y="300"/>
                    <a:pt x="1942" y="267"/>
                  </a:cubicBezTo>
                  <a:cubicBezTo>
                    <a:pt x="1806" y="235"/>
                    <a:pt x="1671" y="192"/>
                    <a:pt x="1537" y="149"/>
                  </a:cubicBezTo>
                  <a:cubicBezTo>
                    <a:pt x="1517" y="143"/>
                    <a:pt x="1272" y="63"/>
                    <a:pt x="1320" y="31"/>
                  </a:cubicBezTo>
                  <a:cubicBezTo>
                    <a:pt x="1365" y="0"/>
                    <a:pt x="1456" y="7"/>
                    <a:pt x="1518" y="14"/>
                  </a:cubicBezTo>
                  <a:cubicBezTo>
                    <a:pt x="1674" y="33"/>
                    <a:pt x="1835" y="74"/>
                    <a:pt x="1981" y="127"/>
                  </a:cubicBezTo>
                  <a:cubicBezTo>
                    <a:pt x="2035" y="147"/>
                    <a:pt x="2090" y="170"/>
                    <a:pt x="2144" y="193"/>
                  </a:cubicBezTo>
                  <a:cubicBezTo>
                    <a:pt x="2371" y="293"/>
                    <a:pt x="2610" y="409"/>
                    <a:pt x="2796" y="576"/>
                  </a:cubicBezTo>
                  <a:cubicBezTo>
                    <a:pt x="2916" y="683"/>
                    <a:pt x="3021" y="814"/>
                    <a:pt x="3060" y="9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3"/>
            <p:cNvSpPr>
              <a:spLocks/>
            </p:cNvSpPr>
            <p:nvPr userDrawn="1"/>
          </p:nvSpPr>
          <p:spPr bwMode="auto">
            <a:xfrm>
              <a:off x="1077" y="2992"/>
              <a:ext cx="852" cy="1320"/>
            </a:xfrm>
            <a:custGeom>
              <a:avLst/>
              <a:gdLst>
                <a:gd name="T0" fmla="*/ 2667 w 2731"/>
                <a:gd name="T1" fmla="*/ 931 h 4228"/>
                <a:gd name="T2" fmla="*/ 2669 w 2731"/>
                <a:gd name="T3" fmla="*/ 939 h 4228"/>
                <a:gd name="T4" fmla="*/ 2542 w 2731"/>
                <a:gd name="T5" fmla="*/ 1662 h 4228"/>
                <a:gd name="T6" fmla="*/ 2509 w 2731"/>
                <a:gd name="T7" fmla="*/ 1740 h 4228"/>
                <a:gd name="T8" fmla="*/ 2355 w 2731"/>
                <a:gd name="T9" fmla="*/ 2095 h 4228"/>
                <a:gd name="T10" fmla="*/ 2317 w 2731"/>
                <a:gd name="T11" fmla="*/ 2226 h 4228"/>
                <a:gd name="T12" fmla="*/ 2276 w 2731"/>
                <a:gd name="T13" fmla="*/ 2320 h 4228"/>
                <a:gd name="T14" fmla="*/ 1925 w 2731"/>
                <a:gd name="T15" fmla="*/ 2552 h 4228"/>
                <a:gd name="T16" fmla="*/ 1447 w 2731"/>
                <a:gd name="T17" fmla="*/ 2779 h 4228"/>
                <a:gd name="T18" fmla="*/ 1134 w 2731"/>
                <a:gd name="T19" fmla="*/ 2919 h 4228"/>
                <a:gd name="T20" fmla="*/ 391 w 2731"/>
                <a:gd name="T21" fmla="*/ 3257 h 4228"/>
                <a:gd name="T22" fmla="*/ 390 w 2731"/>
                <a:gd name="T23" fmla="*/ 3257 h 4228"/>
                <a:gd name="T24" fmla="*/ 94 w 2731"/>
                <a:gd name="T25" fmla="*/ 3446 h 4228"/>
                <a:gd name="T26" fmla="*/ 196 w 2731"/>
                <a:gd name="T27" fmla="*/ 3634 h 4228"/>
                <a:gd name="T28" fmla="*/ 1233 w 2731"/>
                <a:gd name="T29" fmla="*/ 3879 h 4228"/>
                <a:gd name="T30" fmla="*/ 1363 w 2731"/>
                <a:gd name="T31" fmla="*/ 3904 h 4228"/>
                <a:gd name="T32" fmla="*/ 2038 w 2731"/>
                <a:gd name="T33" fmla="*/ 4059 h 4228"/>
                <a:gd name="T34" fmla="*/ 2363 w 2731"/>
                <a:gd name="T35" fmla="*/ 4228 h 4228"/>
                <a:gd name="T36" fmla="*/ 2345 w 2731"/>
                <a:gd name="T37" fmla="*/ 4228 h 4228"/>
                <a:gd name="T38" fmla="*/ 2022 w 2731"/>
                <a:gd name="T39" fmla="*/ 4060 h 4228"/>
                <a:gd name="T40" fmla="*/ 1347 w 2731"/>
                <a:gd name="T41" fmla="*/ 3905 h 4228"/>
                <a:gd name="T42" fmla="*/ 1217 w 2731"/>
                <a:gd name="T43" fmla="*/ 3880 h 4228"/>
                <a:gd name="T44" fmla="*/ 179 w 2731"/>
                <a:gd name="T45" fmla="*/ 3635 h 4228"/>
                <a:gd name="T46" fmla="*/ 76 w 2731"/>
                <a:gd name="T47" fmla="*/ 3446 h 4228"/>
                <a:gd name="T48" fmla="*/ 373 w 2731"/>
                <a:gd name="T49" fmla="*/ 3257 h 4228"/>
                <a:gd name="T50" fmla="*/ 374 w 2731"/>
                <a:gd name="T51" fmla="*/ 3257 h 4228"/>
                <a:gd name="T52" fmla="*/ 1117 w 2731"/>
                <a:gd name="T53" fmla="*/ 2919 h 4228"/>
                <a:gd name="T54" fmla="*/ 1430 w 2731"/>
                <a:gd name="T55" fmla="*/ 2779 h 4228"/>
                <a:gd name="T56" fmla="*/ 1907 w 2731"/>
                <a:gd name="T57" fmla="*/ 2553 h 4228"/>
                <a:gd name="T58" fmla="*/ 2256 w 2731"/>
                <a:gd name="T59" fmla="*/ 2321 h 4228"/>
                <a:gd name="T60" fmla="*/ 2297 w 2731"/>
                <a:gd name="T61" fmla="*/ 2227 h 4228"/>
                <a:gd name="T62" fmla="*/ 2334 w 2731"/>
                <a:gd name="T63" fmla="*/ 2096 h 4228"/>
                <a:gd name="T64" fmla="*/ 2489 w 2731"/>
                <a:gd name="T65" fmla="*/ 1739 h 4228"/>
                <a:gd name="T66" fmla="*/ 2521 w 2731"/>
                <a:gd name="T67" fmla="*/ 1661 h 4228"/>
                <a:gd name="T68" fmla="*/ 2650 w 2731"/>
                <a:gd name="T69" fmla="*/ 935 h 4228"/>
                <a:gd name="T70" fmla="*/ 2403 w 2731"/>
                <a:gd name="T71" fmla="*/ 555 h 4228"/>
                <a:gd name="T72" fmla="*/ 1770 w 2731"/>
                <a:gd name="T73" fmla="*/ 179 h 4228"/>
                <a:gd name="T74" fmla="*/ 1692 w 2731"/>
                <a:gd name="T75" fmla="*/ 150 h 4228"/>
                <a:gd name="T76" fmla="*/ 1117 w 2731"/>
                <a:gd name="T77" fmla="*/ 29 h 4228"/>
                <a:gd name="T78" fmla="*/ 1285 w 2731"/>
                <a:gd name="T79" fmla="*/ 165 h 4228"/>
                <a:gd name="T80" fmla="*/ 1651 w 2731"/>
                <a:gd name="T81" fmla="*/ 254 h 4228"/>
                <a:gd name="T82" fmla="*/ 1863 w 2731"/>
                <a:gd name="T83" fmla="*/ 281 h 4228"/>
                <a:gd name="T84" fmla="*/ 2262 w 2731"/>
                <a:gd name="T85" fmla="*/ 254 h 4228"/>
                <a:gd name="T86" fmla="*/ 2280 w 2731"/>
                <a:gd name="T87" fmla="*/ 249 h 4228"/>
                <a:gd name="T88" fmla="*/ 1881 w 2731"/>
                <a:gd name="T89" fmla="*/ 279 h 4228"/>
                <a:gd name="T90" fmla="*/ 1669 w 2731"/>
                <a:gd name="T91" fmla="*/ 254 h 4228"/>
                <a:gd name="T92" fmla="*/ 1303 w 2731"/>
                <a:gd name="T93" fmla="*/ 166 h 4228"/>
                <a:gd name="T94" fmla="*/ 1135 w 2731"/>
                <a:gd name="T95" fmla="*/ 31 h 4228"/>
                <a:gd name="T96" fmla="*/ 1710 w 2731"/>
                <a:gd name="T97" fmla="*/ 154 h 4228"/>
                <a:gd name="T98" fmla="*/ 1787 w 2731"/>
                <a:gd name="T99" fmla="*/ 182 h 4228"/>
                <a:gd name="T100" fmla="*/ 2423 w 2731"/>
                <a:gd name="T101" fmla="*/ 560 h 4228"/>
                <a:gd name="T102" fmla="*/ 2667 w 2731"/>
                <a:gd name="T103" fmla="*/ 931 h 4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31" h="4228">
                  <a:moveTo>
                    <a:pt x="2667" y="931"/>
                  </a:moveTo>
                  <a:cubicBezTo>
                    <a:pt x="2668" y="934"/>
                    <a:pt x="2669" y="936"/>
                    <a:pt x="2669" y="939"/>
                  </a:cubicBezTo>
                  <a:cubicBezTo>
                    <a:pt x="2731" y="1182"/>
                    <a:pt x="2632" y="1439"/>
                    <a:pt x="2542" y="1662"/>
                  </a:cubicBezTo>
                  <a:cubicBezTo>
                    <a:pt x="2531" y="1688"/>
                    <a:pt x="2520" y="1714"/>
                    <a:pt x="2509" y="1740"/>
                  </a:cubicBezTo>
                  <a:cubicBezTo>
                    <a:pt x="2459" y="1859"/>
                    <a:pt x="2399" y="1978"/>
                    <a:pt x="2355" y="2095"/>
                  </a:cubicBezTo>
                  <a:cubicBezTo>
                    <a:pt x="2339" y="2137"/>
                    <a:pt x="2328" y="2182"/>
                    <a:pt x="2317" y="2226"/>
                  </a:cubicBezTo>
                  <a:cubicBezTo>
                    <a:pt x="2308" y="2262"/>
                    <a:pt x="2301" y="2290"/>
                    <a:pt x="2276" y="2320"/>
                  </a:cubicBezTo>
                  <a:cubicBezTo>
                    <a:pt x="2187" y="2425"/>
                    <a:pt x="2046" y="2490"/>
                    <a:pt x="1925" y="2552"/>
                  </a:cubicBezTo>
                  <a:cubicBezTo>
                    <a:pt x="1768" y="2633"/>
                    <a:pt x="1607" y="2705"/>
                    <a:pt x="1447" y="2779"/>
                  </a:cubicBezTo>
                  <a:cubicBezTo>
                    <a:pt x="1343" y="2827"/>
                    <a:pt x="1239" y="2874"/>
                    <a:pt x="1134" y="2919"/>
                  </a:cubicBezTo>
                  <a:cubicBezTo>
                    <a:pt x="884" y="3026"/>
                    <a:pt x="633" y="3132"/>
                    <a:pt x="391" y="3257"/>
                  </a:cubicBezTo>
                  <a:cubicBezTo>
                    <a:pt x="391" y="3257"/>
                    <a:pt x="391" y="3257"/>
                    <a:pt x="390" y="3257"/>
                  </a:cubicBezTo>
                  <a:cubicBezTo>
                    <a:pt x="293" y="3308"/>
                    <a:pt x="166" y="3359"/>
                    <a:pt x="94" y="3446"/>
                  </a:cubicBezTo>
                  <a:cubicBezTo>
                    <a:pt x="18" y="3538"/>
                    <a:pt x="116" y="3599"/>
                    <a:pt x="196" y="3634"/>
                  </a:cubicBezTo>
                  <a:cubicBezTo>
                    <a:pt x="510" y="3774"/>
                    <a:pt x="891" y="3815"/>
                    <a:pt x="1233" y="3879"/>
                  </a:cubicBezTo>
                  <a:cubicBezTo>
                    <a:pt x="1276" y="3888"/>
                    <a:pt x="1320" y="3896"/>
                    <a:pt x="1363" y="3904"/>
                  </a:cubicBezTo>
                  <a:cubicBezTo>
                    <a:pt x="1589" y="3947"/>
                    <a:pt x="1818" y="3991"/>
                    <a:pt x="2038" y="4059"/>
                  </a:cubicBezTo>
                  <a:cubicBezTo>
                    <a:pt x="2130" y="4087"/>
                    <a:pt x="2317" y="4126"/>
                    <a:pt x="2363" y="4228"/>
                  </a:cubicBezTo>
                  <a:cubicBezTo>
                    <a:pt x="2356" y="4228"/>
                    <a:pt x="2352" y="4228"/>
                    <a:pt x="2345" y="4228"/>
                  </a:cubicBezTo>
                  <a:cubicBezTo>
                    <a:pt x="2299" y="4126"/>
                    <a:pt x="2113" y="4088"/>
                    <a:pt x="2022" y="4060"/>
                  </a:cubicBezTo>
                  <a:cubicBezTo>
                    <a:pt x="1802" y="3992"/>
                    <a:pt x="1573" y="3948"/>
                    <a:pt x="1347" y="3905"/>
                  </a:cubicBezTo>
                  <a:cubicBezTo>
                    <a:pt x="1304" y="3897"/>
                    <a:pt x="1260" y="3889"/>
                    <a:pt x="1217" y="3880"/>
                  </a:cubicBezTo>
                  <a:cubicBezTo>
                    <a:pt x="874" y="3816"/>
                    <a:pt x="493" y="3775"/>
                    <a:pt x="179" y="3635"/>
                  </a:cubicBezTo>
                  <a:cubicBezTo>
                    <a:pt x="99" y="3599"/>
                    <a:pt x="0" y="3538"/>
                    <a:pt x="76" y="3446"/>
                  </a:cubicBezTo>
                  <a:cubicBezTo>
                    <a:pt x="148" y="3358"/>
                    <a:pt x="275" y="3308"/>
                    <a:pt x="373" y="3257"/>
                  </a:cubicBezTo>
                  <a:cubicBezTo>
                    <a:pt x="373" y="3257"/>
                    <a:pt x="373" y="3257"/>
                    <a:pt x="374" y="3257"/>
                  </a:cubicBezTo>
                  <a:cubicBezTo>
                    <a:pt x="616" y="3132"/>
                    <a:pt x="866" y="3026"/>
                    <a:pt x="1117" y="2919"/>
                  </a:cubicBezTo>
                  <a:cubicBezTo>
                    <a:pt x="1222" y="2874"/>
                    <a:pt x="1326" y="2827"/>
                    <a:pt x="1430" y="2779"/>
                  </a:cubicBezTo>
                  <a:cubicBezTo>
                    <a:pt x="1590" y="2706"/>
                    <a:pt x="1750" y="2633"/>
                    <a:pt x="1907" y="2553"/>
                  </a:cubicBezTo>
                  <a:cubicBezTo>
                    <a:pt x="2027" y="2491"/>
                    <a:pt x="2167" y="2426"/>
                    <a:pt x="2256" y="2321"/>
                  </a:cubicBezTo>
                  <a:cubicBezTo>
                    <a:pt x="2281" y="2291"/>
                    <a:pt x="2288" y="2264"/>
                    <a:pt x="2297" y="2227"/>
                  </a:cubicBezTo>
                  <a:cubicBezTo>
                    <a:pt x="2308" y="2183"/>
                    <a:pt x="2319" y="2138"/>
                    <a:pt x="2334" y="2096"/>
                  </a:cubicBezTo>
                  <a:cubicBezTo>
                    <a:pt x="2379" y="1979"/>
                    <a:pt x="2439" y="1859"/>
                    <a:pt x="2489" y="1739"/>
                  </a:cubicBezTo>
                  <a:cubicBezTo>
                    <a:pt x="2500" y="1714"/>
                    <a:pt x="2511" y="1688"/>
                    <a:pt x="2521" y="1661"/>
                  </a:cubicBezTo>
                  <a:cubicBezTo>
                    <a:pt x="2612" y="1437"/>
                    <a:pt x="2711" y="1179"/>
                    <a:pt x="2650" y="935"/>
                  </a:cubicBezTo>
                  <a:cubicBezTo>
                    <a:pt x="2612" y="785"/>
                    <a:pt x="2516" y="658"/>
                    <a:pt x="2403" y="555"/>
                  </a:cubicBezTo>
                  <a:cubicBezTo>
                    <a:pt x="2226" y="393"/>
                    <a:pt x="1993" y="264"/>
                    <a:pt x="1770" y="179"/>
                  </a:cubicBezTo>
                  <a:cubicBezTo>
                    <a:pt x="1744" y="169"/>
                    <a:pt x="1718" y="159"/>
                    <a:pt x="1692" y="150"/>
                  </a:cubicBezTo>
                  <a:cubicBezTo>
                    <a:pt x="1527" y="93"/>
                    <a:pt x="1294" y="0"/>
                    <a:pt x="1117" y="29"/>
                  </a:cubicBezTo>
                  <a:cubicBezTo>
                    <a:pt x="1011" y="46"/>
                    <a:pt x="1278" y="163"/>
                    <a:pt x="1285" y="165"/>
                  </a:cubicBezTo>
                  <a:cubicBezTo>
                    <a:pt x="1403" y="206"/>
                    <a:pt x="1529" y="234"/>
                    <a:pt x="1651" y="254"/>
                  </a:cubicBezTo>
                  <a:cubicBezTo>
                    <a:pt x="1721" y="266"/>
                    <a:pt x="1793" y="275"/>
                    <a:pt x="1863" y="281"/>
                  </a:cubicBezTo>
                  <a:cubicBezTo>
                    <a:pt x="1973" y="289"/>
                    <a:pt x="2160" y="319"/>
                    <a:pt x="2262" y="254"/>
                  </a:cubicBezTo>
                  <a:cubicBezTo>
                    <a:pt x="2269" y="252"/>
                    <a:pt x="2272" y="251"/>
                    <a:pt x="2280" y="249"/>
                  </a:cubicBezTo>
                  <a:cubicBezTo>
                    <a:pt x="2184" y="318"/>
                    <a:pt x="1986" y="287"/>
                    <a:pt x="1881" y="279"/>
                  </a:cubicBezTo>
                  <a:cubicBezTo>
                    <a:pt x="1810" y="274"/>
                    <a:pt x="1738" y="265"/>
                    <a:pt x="1669" y="254"/>
                  </a:cubicBezTo>
                  <a:cubicBezTo>
                    <a:pt x="1546" y="234"/>
                    <a:pt x="1420" y="206"/>
                    <a:pt x="1303" y="166"/>
                  </a:cubicBezTo>
                  <a:cubicBezTo>
                    <a:pt x="1296" y="163"/>
                    <a:pt x="1030" y="47"/>
                    <a:pt x="1135" y="31"/>
                  </a:cubicBezTo>
                  <a:cubicBezTo>
                    <a:pt x="1312" y="3"/>
                    <a:pt x="1545" y="96"/>
                    <a:pt x="1710" y="154"/>
                  </a:cubicBezTo>
                  <a:cubicBezTo>
                    <a:pt x="1735" y="163"/>
                    <a:pt x="1762" y="172"/>
                    <a:pt x="1787" y="182"/>
                  </a:cubicBezTo>
                  <a:cubicBezTo>
                    <a:pt x="2011" y="268"/>
                    <a:pt x="2245" y="397"/>
                    <a:pt x="2423" y="560"/>
                  </a:cubicBezTo>
                  <a:cubicBezTo>
                    <a:pt x="2533" y="661"/>
                    <a:pt x="2629" y="784"/>
                    <a:pt x="2667" y="9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4"/>
            <p:cNvSpPr>
              <a:spLocks/>
            </p:cNvSpPr>
            <p:nvPr userDrawn="1"/>
          </p:nvSpPr>
          <p:spPr bwMode="auto">
            <a:xfrm>
              <a:off x="1298" y="3010"/>
              <a:ext cx="704" cy="1301"/>
            </a:xfrm>
            <a:custGeom>
              <a:avLst/>
              <a:gdLst>
                <a:gd name="T0" fmla="*/ 2197 w 2256"/>
                <a:gd name="T1" fmla="*/ 838 h 4166"/>
                <a:gd name="T2" fmla="*/ 2203 w 2256"/>
                <a:gd name="T3" fmla="*/ 859 h 4166"/>
                <a:gd name="T4" fmla="*/ 2107 w 2256"/>
                <a:gd name="T5" fmla="*/ 1536 h 4166"/>
                <a:gd name="T6" fmla="*/ 2085 w 2256"/>
                <a:gd name="T7" fmla="*/ 1602 h 4166"/>
                <a:gd name="T8" fmla="*/ 1957 w 2256"/>
                <a:gd name="T9" fmla="*/ 1965 h 4166"/>
                <a:gd name="T10" fmla="*/ 1929 w 2256"/>
                <a:gd name="T11" fmla="*/ 2106 h 4166"/>
                <a:gd name="T12" fmla="*/ 1895 w 2256"/>
                <a:gd name="T13" fmla="*/ 2205 h 4166"/>
                <a:gd name="T14" fmla="*/ 1588 w 2256"/>
                <a:gd name="T15" fmla="*/ 2436 h 4166"/>
                <a:gd name="T16" fmla="*/ 1167 w 2256"/>
                <a:gd name="T17" fmla="*/ 2661 h 4166"/>
                <a:gd name="T18" fmla="*/ 893 w 2256"/>
                <a:gd name="T19" fmla="*/ 2809 h 4166"/>
                <a:gd name="T20" fmla="*/ 322 w 2256"/>
                <a:gd name="T21" fmla="*/ 3140 h 4166"/>
                <a:gd name="T22" fmla="*/ 78 w 2256"/>
                <a:gd name="T23" fmla="*/ 3326 h 4166"/>
                <a:gd name="T24" fmla="*/ 159 w 2256"/>
                <a:gd name="T25" fmla="*/ 3521 h 4166"/>
                <a:gd name="T26" fmla="*/ 1024 w 2256"/>
                <a:gd name="T27" fmla="*/ 3787 h 4166"/>
                <a:gd name="T28" fmla="*/ 1144 w 2256"/>
                <a:gd name="T29" fmla="*/ 3817 h 4166"/>
                <a:gd name="T30" fmla="*/ 1698 w 2256"/>
                <a:gd name="T31" fmla="*/ 3978 h 4166"/>
                <a:gd name="T32" fmla="*/ 2015 w 2256"/>
                <a:gd name="T33" fmla="*/ 4166 h 4166"/>
                <a:gd name="T34" fmla="*/ 1997 w 2256"/>
                <a:gd name="T35" fmla="*/ 4166 h 4166"/>
                <a:gd name="T36" fmla="*/ 1682 w 2256"/>
                <a:gd name="T37" fmla="*/ 3978 h 4166"/>
                <a:gd name="T38" fmla="*/ 1129 w 2256"/>
                <a:gd name="T39" fmla="*/ 3818 h 4166"/>
                <a:gd name="T40" fmla="*/ 1008 w 2256"/>
                <a:gd name="T41" fmla="*/ 3788 h 4166"/>
                <a:gd name="T42" fmla="*/ 142 w 2256"/>
                <a:gd name="T43" fmla="*/ 3521 h 4166"/>
                <a:gd name="T44" fmla="*/ 60 w 2256"/>
                <a:gd name="T45" fmla="*/ 3326 h 4166"/>
                <a:gd name="T46" fmla="*/ 305 w 2256"/>
                <a:gd name="T47" fmla="*/ 3139 h 4166"/>
                <a:gd name="T48" fmla="*/ 877 w 2256"/>
                <a:gd name="T49" fmla="*/ 2809 h 4166"/>
                <a:gd name="T50" fmla="*/ 1150 w 2256"/>
                <a:gd name="T51" fmla="*/ 2661 h 4166"/>
                <a:gd name="T52" fmla="*/ 1569 w 2256"/>
                <a:gd name="T53" fmla="*/ 2438 h 4166"/>
                <a:gd name="T54" fmla="*/ 1875 w 2256"/>
                <a:gd name="T55" fmla="*/ 2207 h 4166"/>
                <a:gd name="T56" fmla="*/ 1909 w 2256"/>
                <a:gd name="T57" fmla="*/ 2108 h 4166"/>
                <a:gd name="T58" fmla="*/ 1937 w 2256"/>
                <a:gd name="T59" fmla="*/ 1966 h 4166"/>
                <a:gd name="T60" fmla="*/ 2064 w 2256"/>
                <a:gd name="T61" fmla="*/ 1601 h 4166"/>
                <a:gd name="T62" fmla="*/ 2087 w 2256"/>
                <a:gd name="T63" fmla="*/ 1535 h 4166"/>
                <a:gd name="T64" fmla="*/ 2183 w 2256"/>
                <a:gd name="T65" fmla="*/ 854 h 4166"/>
                <a:gd name="T66" fmla="*/ 1975 w 2256"/>
                <a:gd name="T67" fmla="*/ 511 h 4166"/>
                <a:gd name="T68" fmla="*/ 1343 w 2256"/>
                <a:gd name="T69" fmla="*/ 151 h 4166"/>
                <a:gd name="T70" fmla="*/ 837 w 2256"/>
                <a:gd name="T71" fmla="*/ 33 h 4166"/>
                <a:gd name="T72" fmla="*/ 995 w 2256"/>
                <a:gd name="T73" fmla="*/ 140 h 4166"/>
                <a:gd name="T74" fmla="*/ 1324 w 2256"/>
                <a:gd name="T75" fmla="*/ 190 h 4166"/>
                <a:gd name="T76" fmla="*/ 1533 w 2256"/>
                <a:gd name="T77" fmla="*/ 193 h 4166"/>
                <a:gd name="T78" fmla="*/ 1889 w 2256"/>
                <a:gd name="T79" fmla="*/ 102 h 4166"/>
                <a:gd name="T80" fmla="*/ 1907 w 2256"/>
                <a:gd name="T81" fmla="*/ 97 h 4166"/>
                <a:gd name="T82" fmla="*/ 1551 w 2256"/>
                <a:gd name="T83" fmla="*/ 191 h 4166"/>
                <a:gd name="T84" fmla="*/ 1342 w 2256"/>
                <a:gd name="T85" fmla="*/ 189 h 4166"/>
                <a:gd name="T86" fmla="*/ 1013 w 2256"/>
                <a:gd name="T87" fmla="*/ 140 h 4166"/>
                <a:gd name="T88" fmla="*/ 856 w 2256"/>
                <a:gd name="T89" fmla="*/ 36 h 4166"/>
                <a:gd name="T90" fmla="*/ 1361 w 2256"/>
                <a:gd name="T91" fmla="*/ 155 h 4166"/>
                <a:gd name="T92" fmla="*/ 1995 w 2256"/>
                <a:gd name="T93" fmla="*/ 517 h 4166"/>
                <a:gd name="T94" fmla="*/ 2197 w 2256"/>
                <a:gd name="T95" fmla="*/ 838 h 4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56" h="4166">
                  <a:moveTo>
                    <a:pt x="2197" y="838"/>
                  </a:moveTo>
                  <a:cubicBezTo>
                    <a:pt x="2199" y="845"/>
                    <a:pt x="2201" y="852"/>
                    <a:pt x="2203" y="859"/>
                  </a:cubicBezTo>
                  <a:cubicBezTo>
                    <a:pt x="2256" y="1087"/>
                    <a:pt x="2179" y="1323"/>
                    <a:pt x="2107" y="1536"/>
                  </a:cubicBezTo>
                  <a:cubicBezTo>
                    <a:pt x="2100" y="1558"/>
                    <a:pt x="2092" y="1580"/>
                    <a:pt x="2085" y="1602"/>
                  </a:cubicBezTo>
                  <a:cubicBezTo>
                    <a:pt x="2042" y="1723"/>
                    <a:pt x="1992" y="1845"/>
                    <a:pt x="1957" y="1965"/>
                  </a:cubicBezTo>
                  <a:cubicBezTo>
                    <a:pt x="1944" y="2011"/>
                    <a:pt x="1937" y="2059"/>
                    <a:pt x="1929" y="2106"/>
                  </a:cubicBezTo>
                  <a:cubicBezTo>
                    <a:pt x="1923" y="2144"/>
                    <a:pt x="1914" y="2177"/>
                    <a:pt x="1895" y="2205"/>
                  </a:cubicBezTo>
                  <a:cubicBezTo>
                    <a:pt x="1826" y="2309"/>
                    <a:pt x="1694" y="2376"/>
                    <a:pt x="1588" y="2436"/>
                  </a:cubicBezTo>
                  <a:cubicBezTo>
                    <a:pt x="1450" y="2515"/>
                    <a:pt x="1307" y="2586"/>
                    <a:pt x="1167" y="2661"/>
                  </a:cubicBezTo>
                  <a:cubicBezTo>
                    <a:pt x="1075" y="2709"/>
                    <a:pt x="984" y="2759"/>
                    <a:pt x="893" y="2809"/>
                  </a:cubicBezTo>
                  <a:cubicBezTo>
                    <a:pt x="701" y="2915"/>
                    <a:pt x="509" y="3025"/>
                    <a:pt x="322" y="3140"/>
                  </a:cubicBezTo>
                  <a:cubicBezTo>
                    <a:pt x="240" y="3190"/>
                    <a:pt x="134" y="3244"/>
                    <a:pt x="78" y="3326"/>
                  </a:cubicBezTo>
                  <a:cubicBezTo>
                    <a:pt x="18" y="3416"/>
                    <a:pt x="82" y="3477"/>
                    <a:pt x="159" y="3521"/>
                  </a:cubicBezTo>
                  <a:cubicBezTo>
                    <a:pt x="411" y="3663"/>
                    <a:pt x="739" y="3715"/>
                    <a:pt x="1024" y="3787"/>
                  </a:cubicBezTo>
                  <a:cubicBezTo>
                    <a:pt x="1064" y="3797"/>
                    <a:pt x="1104" y="3807"/>
                    <a:pt x="1144" y="3817"/>
                  </a:cubicBezTo>
                  <a:cubicBezTo>
                    <a:pt x="1330" y="3864"/>
                    <a:pt x="1517" y="3912"/>
                    <a:pt x="1698" y="3978"/>
                  </a:cubicBezTo>
                  <a:cubicBezTo>
                    <a:pt x="1794" y="4012"/>
                    <a:pt x="1970" y="4060"/>
                    <a:pt x="2015" y="4166"/>
                  </a:cubicBezTo>
                  <a:cubicBezTo>
                    <a:pt x="2008" y="4166"/>
                    <a:pt x="2004" y="4166"/>
                    <a:pt x="1997" y="4166"/>
                  </a:cubicBezTo>
                  <a:cubicBezTo>
                    <a:pt x="1953" y="4061"/>
                    <a:pt x="1777" y="4012"/>
                    <a:pt x="1682" y="3978"/>
                  </a:cubicBezTo>
                  <a:cubicBezTo>
                    <a:pt x="1501" y="3913"/>
                    <a:pt x="1315" y="3865"/>
                    <a:pt x="1129" y="3818"/>
                  </a:cubicBezTo>
                  <a:cubicBezTo>
                    <a:pt x="1089" y="3808"/>
                    <a:pt x="1049" y="3798"/>
                    <a:pt x="1008" y="3788"/>
                  </a:cubicBezTo>
                  <a:cubicBezTo>
                    <a:pt x="723" y="3716"/>
                    <a:pt x="394" y="3664"/>
                    <a:pt x="142" y="3521"/>
                  </a:cubicBezTo>
                  <a:cubicBezTo>
                    <a:pt x="65" y="3478"/>
                    <a:pt x="0" y="3416"/>
                    <a:pt x="60" y="3326"/>
                  </a:cubicBezTo>
                  <a:cubicBezTo>
                    <a:pt x="116" y="3244"/>
                    <a:pt x="223" y="3190"/>
                    <a:pt x="305" y="3139"/>
                  </a:cubicBezTo>
                  <a:cubicBezTo>
                    <a:pt x="492" y="3024"/>
                    <a:pt x="685" y="2915"/>
                    <a:pt x="877" y="2809"/>
                  </a:cubicBezTo>
                  <a:cubicBezTo>
                    <a:pt x="967" y="2759"/>
                    <a:pt x="1059" y="2710"/>
                    <a:pt x="1150" y="2661"/>
                  </a:cubicBezTo>
                  <a:cubicBezTo>
                    <a:pt x="1290" y="2587"/>
                    <a:pt x="1432" y="2516"/>
                    <a:pt x="1569" y="2438"/>
                  </a:cubicBezTo>
                  <a:cubicBezTo>
                    <a:pt x="1675" y="2377"/>
                    <a:pt x="1806" y="2310"/>
                    <a:pt x="1875" y="2207"/>
                  </a:cubicBezTo>
                  <a:cubicBezTo>
                    <a:pt x="1894" y="2178"/>
                    <a:pt x="1903" y="2145"/>
                    <a:pt x="1909" y="2108"/>
                  </a:cubicBezTo>
                  <a:cubicBezTo>
                    <a:pt x="1916" y="2060"/>
                    <a:pt x="1924" y="2012"/>
                    <a:pt x="1937" y="1966"/>
                  </a:cubicBezTo>
                  <a:cubicBezTo>
                    <a:pt x="1971" y="1846"/>
                    <a:pt x="2022" y="1722"/>
                    <a:pt x="2064" y="1601"/>
                  </a:cubicBezTo>
                  <a:cubicBezTo>
                    <a:pt x="2072" y="1579"/>
                    <a:pt x="2080" y="1557"/>
                    <a:pt x="2087" y="1535"/>
                  </a:cubicBezTo>
                  <a:cubicBezTo>
                    <a:pt x="2159" y="1320"/>
                    <a:pt x="2236" y="1083"/>
                    <a:pt x="2183" y="854"/>
                  </a:cubicBezTo>
                  <a:cubicBezTo>
                    <a:pt x="2152" y="721"/>
                    <a:pt x="2072" y="605"/>
                    <a:pt x="1975" y="511"/>
                  </a:cubicBezTo>
                  <a:cubicBezTo>
                    <a:pt x="1801" y="341"/>
                    <a:pt x="1567" y="235"/>
                    <a:pt x="1343" y="151"/>
                  </a:cubicBezTo>
                  <a:cubicBezTo>
                    <a:pt x="1199" y="97"/>
                    <a:pt x="986" y="0"/>
                    <a:pt x="837" y="33"/>
                  </a:cubicBezTo>
                  <a:cubicBezTo>
                    <a:pt x="749" y="53"/>
                    <a:pt x="981" y="136"/>
                    <a:pt x="995" y="140"/>
                  </a:cubicBezTo>
                  <a:cubicBezTo>
                    <a:pt x="1101" y="168"/>
                    <a:pt x="1215" y="183"/>
                    <a:pt x="1324" y="190"/>
                  </a:cubicBezTo>
                  <a:cubicBezTo>
                    <a:pt x="1393" y="195"/>
                    <a:pt x="1464" y="196"/>
                    <a:pt x="1533" y="193"/>
                  </a:cubicBezTo>
                  <a:cubicBezTo>
                    <a:pt x="1629" y="188"/>
                    <a:pt x="1820" y="190"/>
                    <a:pt x="1889" y="102"/>
                  </a:cubicBezTo>
                  <a:cubicBezTo>
                    <a:pt x="1896" y="100"/>
                    <a:pt x="1900" y="99"/>
                    <a:pt x="1907" y="97"/>
                  </a:cubicBezTo>
                  <a:cubicBezTo>
                    <a:pt x="1839" y="186"/>
                    <a:pt x="1647" y="186"/>
                    <a:pt x="1551" y="191"/>
                  </a:cubicBezTo>
                  <a:cubicBezTo>
                    <a:pt x="1482" y="194"/>
                    <a:pt x="1411" y="193"/>
                    <a:pt x="1342" y="189"/>
                  </a:cubicBezTo>
                  <a:cubicBezTo>
                    <a:pt x="1232" y="182"/>
                    <a:pt x="1119" y="168"/>
                    <a:pt x="1013" y="140"/>
                  </a:cubicBezTo>
                  <a:cubicBezTo>
                    <a:pt x="999" y="137"/>
                    <a:pt x="768" y="54"/>
                    <a:pt x="856" y="36"/>
                  </a:cubicBezTo>
                  <a:cubicBezTo>
                    <a:pt x="1006" y="4"/>
                    <a:pt x="1217" y="101"/>
                    <a:pt x="1361" y="155"/>
                  </a:cubicBezTo>
                  <a:cubicBezTo>
                    <a:pt x="1586" y="240"/>
                    <a:pt x="1820" y="347"/>
                    <a:pt x="1995" y="517"/>
                  </a:cubicBezTo>
                  <a:cubicBezTo>
                    <a:pt x="2086" y="606"/>
                    <a:pt x="2163" y="713"/>
                    <a:pt x="2197" y="8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5"/>
            <p:cNvSpPr>
              <a:spLocks/>
            </p:cNvSpPr>
            <p:nvPr userDrawn="1"/>
          </p:nvSpPr>
          <p:spPr bwMode="auto">
            <a:xfrm>
              <a:off x="1508" y="3007"/>
              <a:ext cx="564" cy="1304"/>
            </a:xfrm>
            <a:custGeom>
              <a:avLst/>
              <a:gdLst>
                <a:gd name="T0" fmla="*/ 1753 w 1808"/>
                <a:gd name="T1" fmla="*/ 823 h 4174"/>
                <a:gd name="T2" fmla="*/ 1758 w 1808"/>
                <a:gd name="T3" fmla="*/ 844 h 4174"/>
                <a:gd name="T4" fmla="*/ 1696 w 1808"/>
                <a:gd name="T5" fmla="*/ 1480 h 4174"/>
                <a:gd name="T6" fmla="*/ 1679 w 1808"/>
                <a:gd name="T7" fmla="*/ 1543 h 4174"/>
                <a:gd name="T8" fmla="*/ 1585 w 1808"/>
                <a:gd name="T9" fmla="*/ 1900 h 4174"/>
                <a:gd name="T10" fmla="*/ 1567 w 1808"/>
                <a:gd name="T11" fmla="*/ 2059 h 4174"/>
                <a:gd name="T12" fmla="*/ 1546 w 1808"/>
                <a:gd name="T13" fmla="*/ 2154 h 4174"/>
                <a:gd name="T14" fmla="*/ 1302 w 1808"/>
                <a:gd name="T15" fmla="*/ 2381 h 4174"/>
                <a:gd name="T16" fmla="*/ 925 w 1808"/>
                <a:gd name="T17" fmla="*/ 2604 h 4174"/>
                <a:gd name="T18" fmla="*/ 687 w 1808"/>
                <a:gd name="T19" fmla="*/ 2747 h 4174"/>
                <a:gd name="T20" fmla="*/ 244 w 1808"/>
                <a:gd name="T21" fmla="*/ 3088 h 4174"/>
                <a:gd name="T22" fmla="*/ 163 w 1808"/>
                <a:gd name="T23" fmla="*/ 3469 h 4174"/>
                <a:gd name="T24" fmla="*/ 819 w 1808"/>
                <a:gd name="T25" fmla="*/ 3756 h 4174"/>
                <a:gd name="T26" fmla="*/ 1378 w 1808"/>
                <a:gd name="T27" fmla="*/ 3959 h 4174"/>
                <a:gd name="T28" fmla="*/ 1702 w 1808"/>
                <a:gd name="T29" fmla="*/ 4174 h 4174"/>
                <a:gd name="T30" fmla="*/ 1684 w 1808"/>
                <a:gd name="T31" fmla="*/ 4174 h 4174"/>
                <a:gd name="T32" fmla="*/ 1362 w 1808"/>
                <a:gd name="T33" fmla="*/ 3959 h 4174"/>
                <a:gd name="T34" fmla="*/ 804 w 1808"/>
                <a:gd name="T35" fmla="*/ 3757 h 4174"/>
                <a:gd name="T36" fmla="*/ 148 w 1808"/>
                <a:gd name="T37" fmla="*/ 3469 h 4174"/>
                <a:gd name="T38" fmla="*/ 230 w 1808"/>
                <a:gd name="T39" fmla="*/ 3088 h 4174"/>
                <a:gd name="T40" fmla="*/ 671 w 1808"/>
                <a:gd name="T41" fmla="*/ 2748 h 4174"/>
                <a:gd name="T42" fmla="*/ 908 w 1808"/>
                <a:gd name="T43" fmla="*/ 2605 h 4174"/>
                <a:gd name="T44" fmla="*/ 1283 w 1808"/>
                <a:gd name="T45" fmla="*/ 2382 h 4174"/>
                <a:gd name="T46" fmla="*/ 1525 w 1808"/>
                <a:gd name="T47" fmla="*/ 2156 h 4174"/>
                <a:gd name="T48" fmla="*/ 1546 w 1808"/>
                <a:gd name="T49" fmla="*/ 2060 h 4174"/>
                <a:gd name="T50" fmla="*/ 1564 w 1808"/>
                <a:gd name="T51" fmla="*/ 1901 h 4174"/>
                <a:gd name="T52" fmla="*/ 1658 w 1808"/>
                <a:gd name="T53" fmla="*/ 1542 h 4174"/>
                <a:gd name="T54" fmla="*/ 1675 w 1808"/>
                <a:gd name="T55" fmla="*/ 1479 h 4174"/>
                <a:gd name="T56" fmla="*/ 1738 w 1808"/>
                <a:gd name="T57" fmla="*/ 838 h 4174"/>
                <a:gd name="T58" fmla="*/ 1564 w 1808"/>
                <a:gd name="T59" fmla="*/ 535 h 4174"/>
                <a:gd name="T60" fmla="*/ 1016 w 1808"/>
                <a:gd name="T61" fmla="*/ 226 h 4174"/>
                <a:gd name="T62" fmla="*/ 714 w 1808"/>
                <a:gd name="T63" fmla="*/ 131 h 4174"/>
                <a:gd name="T64" fmla="*/ 585 w 1808"/>
                <a:gd name="T65" fmla="*/ 116 h 4174"/>
                <a:gd name="T66" fmla="*/ 747 w 1808"/>
                <a:gd name="T67" fmla="*/ 174 h 4174"/>
                <a:gd name="T68" fmla="*/ 1030 w 1808"/>
                <a:gd name="T69" fmla="*/ 181 h 4174"/>
                <a:gd name="T70" fmla="*/ 1232 w 1808"/>
                <a:gd name="T71" fmla="*/ 156 h 4174"/>
                <a:gd name="T72" fmla="*/ 1548 w 1808"/>
                <a:gd name="T73" fmla="*/ 6 h 4174"/>
                <a:gd name="T74" fmla="*/ 1566 w 1808"/>
                <a:gd name="T75" fmla="*/ 0 h 4174"/>
                <a:gd name="T76" fmla="*/ 1250 w 1808"/>
                <a:gd name="T77" fmla="*/ 153 h 4174"/>
                <a:gd name="T78" fmla="*/ 1048 w 1808"/>
                <a:gd name="T79" fmla="*/ 179 h 4174"/>
                <a:gd name="T80" fmla="*/ 765 w 1808"/>
                <a:gd name="T81" fmla="*/ 174 h 4174"/>
                <a:gd name="T82" fmla="*/ 604 w 1808"/>
                <a:gd name="T83" fmla="*/ 119 h 4174"/>
                <a:gd name="T84" fmla="*/ 733 w 1808"/>
                <a:gd name="T85" fmla="*/ 135 h 4174"/>
                <a:gd name="T86" fmla="*/ 1035 w 1808"/>
                <a:gd name="T87" fmla="*/ 231 h 4174"/>
                <a:gd name="T88" fmla="*/ 1584 w 1808"/>
                <a:gd name="T89" fmla="*/ 542 h 4174"/>
                <a:gd name="T90" fmla="*/ 1753 w 1808"/>
                <a:gd name="T91" fmla="*/ 823 h 4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08" h="4174">
                  <a:moveTo>
                    <a:pt x="1753" y="823"/>
                  </a:moveTo>
                  <a:cubicBezTo>
                    <a:pt x="1755" y="830"/>
                    <a:pt x="1757" y="837"/>
                    <a:pt x="1758" y="844"/>
                  </a:cubicBezTo>
                  <a:cubicBezTo>
                    <a:pt x="1808" y="1055"/>
                    <a:pt x="1749" y="1276"/>
                    <a:pt x="1696" y="1480"/>
                  </a:cubicBezTo>
                  <a:cubicBezTo>
                    <a:pt x="1690" y="1501"/>
                    <a:pt x="1685" y="1522"/>
                    <a:pt x="1679" y="1543"/>
                  </a:cubicBezTo>
                  <a:cubicBezTo>
                    <a:pt x="1647" y="1662"/>
                    <a:pt x="1611" y="1781"/>
                    <a:pt x="1585" y="1900"/>
                  </a:cubicBezTo>
                  <a:cubicBezTo>
                    <a:pt x="1573" y="1952"/>
                    <a:pt x="1571" y="2006"/>
                    <a:pt x="1567" y="2059"/>
                  </a:cubicBezTo>
                  <a:cubicBezTo>
                    <a:pt x="1565" y="2093"/>
                    <a:pt x="1559" y="2125"/>
                    <a:pt x="1546" y="2154"/>
                  </a:cubicBezTo>
                  <a:cubicBezTo>
                    <a:pt x="1501" y="2254"/>
                    <a:pt x="1391" y="2323"/>
                    <a:pt x="1302" y="2381"/>
                  </a:cubicBezTo>
                  <a:cubicBezTo>
                    <a:pt x="1179" y="2460"/>
                    <a:pt x="1051" y="2531"/>
                    <a:pt x="925" y="2604"/>
                  </a:cubicBezTo>
                  <a:cubicBezTo>
                    <a:pt x="845" y="2651"/>
                    <a:pt x="765" y="2698"/>
                    <a:pt x="687" y="2747"/>
                  </a:cubicBezTo>
                  <a:cubicBezTo>
                    <a:pt x="531" y="2847"/>
                    <a:pt x="372" y="2953"/>
                    <a:pt x="244" y="3088"/>
                  </a:cubicBezTo>
                  <a:cubicBezTo>
                    <a:pt x="136" y="3202"/>
                    <a:pt x="17" y="3349"/>
                    <a:pt x="163" y="3469"/>
                  </a:cubicBezTo>
                  <a:cubicBezTo>
                    <a:pt x="337" y="3612"/>
                    <a:pt x="600" y="3680"/>
                    <a:pt x="819" y="3756"/>
                  </a:cubicBezTo>
                  <a:cubicBezTo>
                    <a:pt x="1006" y="3821"/>
                    <a:pt x="1195" y="3882"/>
                    <a:pt x="1378" y="3959"/>
                  </a:cubicBezTo>
                  <a:cubicBezTo>
                    <a:pt x="1476" y="4000"/>
                    <a:pt x="1663" y="4060"/>
                    <a:pt x="1702" y="4174"/>
                  </a:cubicBezTo>
                  <a:cubicBezTo>
                    <a:pt x="1695" y="4174"/>
                    <a:pt x="1691" y="4174"/>
                    <a:pt x="1684" y="4174"/>
                  </a:cubicBezTo>
                  <a:cubicBezTo>
                    <a:pt x="1645" y="4060"/>
                    <a:pt x="1460" y="4000"/>
                    <a:pt x="1362" y="3959"/>
                  </a:cubicBezTo>
                  <a:cubicBezTo>
                    <a:pt x="1179" y="3883"/>
                    <a:pt x="991" y="3821"/>
                    <a:pt x="804" y="3757"/>
                  </a:cubicBezTo>
                  <a:cubicBezTo>
                    <a:pt x="585" y="3680"/>
                    <a:pt x="322" y="3613"/>
                    <a:pt x="148" y="3469"/>
                  </a:cubicBezTo>
                  <a:cubicBezTo>
                    <a:pt x="0" y="3349"/>
                    <a:pt x="121" y="3202"/>
                    <a:pt x="230" y="3088"/>
                  </a:cubicBezTo>
                  <a:cubicBezTo>
                    <a:pt x="357" y="2954"/>
                    <a:pt x="515" y="2847"/>
                    <a:pt x="671" y="2748"/>
                  </a:cubicBezTo>
                  <a:cubicBezTo>
                    <a:pt x="749" y="2699"/>
                    <a:pt x="829" y="2652"/>
                    <a:pt x="908" y="2605"/>
                  </a:cubicBezTo>
                  <a:cubicBezTo>
                    <a:pt x="1033" y="2532"/>
                    <a:pt x="1161" y="2461"/>
                    <a:pt x="1283" y="2382"/>
                  </a:cubicBezTo>
                  <a:cubicBezTo>
                    <a:pt x="1371" y="2324"/>
                    <a:pt x="1481" y="2255"/>
                    <a:pt x="1525" y="2156"/>
                  </a:cubicBezTo>
                  <a:cubicBezTo>
                    <a:pt x="1538" y="2127"/>
                    <a:pt x="1544" y="2094"/>
                    <a:pt x="1546" y="2060"/>
                  </a:cubicBezTo>
                  <a:cubicBezTo>
                    <a:pt x="1550" y="2007"/>
                    <a:pt x="1552" y="1953"/>
                    <a:pt x="1564" y="1901"/>
                  </a:cubicBezTo>
                  <a:cubicBezTo>
                    <a:pt x="1590" y="1781"/>
                    <a:pt x="1626" y="1661"/>
                    <a:pt x="1658" y="1542"/>
                  </a:cubicBezTo>
                  <a:cubicBezTo>
                    <a:pt x="1664" y="1521"/>
                    <a:pt x="1670" y="1500"/>
                    <a:pt x="1675" y="1479"/>
                  </a:cubicBezTo>
                  <a:cubicBezTo>
                    <a:pt x="1729" y="1273"/>
                    <a:pt x="1786" y="1050"/>
                    <a:pt x="1738" y="838"/>
                  </a:cubicBezTo>
                  <a:cubicBezTo>
                    <a:pt x="1712" y="722"/>
                    <a:pt x="1647" y="619"/>
                    <a:pt x="1564" y="535"/>
                  </a:cubicBezTo>
                  <a:cubicBezTo>
                    <a:pt x="1420" y="388"/>
                    <a:pt x="1204" y="298"/>
                    <a:pt x="1016" y="226"/>
                  </a:cubicBezTo>
                  <a:cubicBezTo>
                    <a:pt x="919" y="189"/>
                    <a:pt x="818" y="153"/>
                    <a:pt x="714" y="131"/>
                  </a:cubicBezTo>
                  <a:cubicBezTo>
                    <a:pt x="691" y="126"/>
                    <a:pt x="611" y="100"/>
                    <a:pt x="585" y="116"/>
                  </a:cubicBezTo>
                  <a:cubicBezTo>
                    <a:pt x="542" y="143"/>
                    <a:pt x="727" y="172"/>
                    <a:pt x="747" y="174"/>
                  </a:cubicBezTo>
                  <a:cubicBezTo>
                    <a:pt x="841" y="185"/>
                    <a:pt x="937" y="186"/>
                    <a:pt x="1030" y="181"/>
                  </a:cubicBezTo>
                  <a:cubicBezTo>
                    <a:pt x="1097" y="177"/>
                    <a:pt x="1166" y="169"/>
                    <a:pt x="1232" y="156"/>
                  </a:cubicBezTo>
                  <a:cubicBezTo>
                    <a:pt x="1322" y="139"/>
                    <a:pt x="1505" y="108"/>
                    <a:pt x="1548" y="6"/>
                  </a:cubicBezTo>
                  <a:cubicBezTo>
                    <a:pt x="1555" y="4"/>
                    <a:pt x="1559" y="3"/>
                    <a:pt x="1566" y="0"/>
                  </a:cubicBezTo>
                  <a:cubicBezTo>
                    <a:pt x="1523" y="103"/>
                    <a:pt x="1340" y="135"/>
                    <a:pt x="1250" y="153"/>
                  </a:cubicBezTo>
                  <a:cubicBezTo>
                    <a:pt x="1184" y="167"/>
                    <a:pt x="1115" y="175"/>
                    <a:pt x="1048" y="179"/>
                  </a:cubicBezTo>
                  <a:cubicBezTo>
                    <a:pt x="955" y="185"/>
                    <a:pt x="859" y="184"/>
                    <a:pt x="765" y="174"/>
                  </a:cubicBezTo>
                  <a:cubicBezTo>
                    <a:pt x="745" y="172"/>
                    <a:pt x="562" y="144"/>
                    <a:pt x="604" y="119"/>
                  </a:cubicBezTo>
                  <a:cubicBezTo>
                    <a:pt x="630" y="103"/>
                    <a:pt x="709" y="129"/>
                    <a:pt x="733" y="135"/>
                  </a:cubicBezTo>
                  <a:cubicBezTo>
                    <a:pt x="836" y="158"/>
                    <a:pt x="937" y="193"/>
                    <a:pt x="1035" y="231"/>
                  </a:cubicBezTo>
                  <a:cubicBezTo>
                    <a:pt x="1222" y="303"/>
                    <a:pt x="1439" y="394"/>
                    <a:pt x="1584" y="542"/>
                  </a:cubicBezTo>
                  <a:cubicBezTo>
                    <a:pt x="1661" y="620"/>
                    <a:pt x="1725" y="715"/>
                    <a:pt x="1753" y="8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76"/>
            <p:cNvSpPr>
              <a:spLocks/>
            </p:cNvSpPr>
            <p:nvPr userDrawn="1"/>
          </p:nvSpPr>
          <p:spPr bwMode="auto">
            <a:xfrm>
              <a:off x="1698" y="2970"/>
              <a:ext cx="453" cy="1340"/>
            </a:xfrm>
            <a:custGeom>
              <a:avLst/>
              <a:gdLst>
                <a:gd name="T0" fmla="*/ 1372 w 1453"/>
                <a:gd name="T1" fmla="*/ 929 h 4290"/>
                <a:gd name="T2" fmla="*/ 1379 w 1453"/>
                <a:gd name="T3" fmla="*/ 962 h 4290"/>
                <a:gd name="T4" fmla="*/ 1341 w 1453"/>
                <a:gd name="T5" fmla="*/ 1541 h 4290"/>
                <a:gd name="T6" fmla="*/ 1330 w 1453"/>
                <a:gd name="T7" fmla="*/ 1602 h 4290"/>
                <a:gd name="T8" fmla="*/ 1263 w 1453"/>
                <a:gd name="T9" fmla="*/ 2201 h 4290"/>
                <a:gd name="T10" fmla="*/ 789 w 1453"/>
                <a:gd name="T11" fmla="*/ 2634 h 4290"/>
                <a:gd name="T12" fmla="*/ 567 w 1453"/>
                <a:gd name="T13" fmla="*/ 2776 h 4290"/>
                <a:gd name="T14" fmla="*/ 157 w 1453"/>
                <a:gd name="T15" fmla="*/ 3110 h 4290"/>
                <a:gd name="T16" fmla="*/ 109 w 1453"/>
                <a:gd name="T17" fmla="*/ 3498 h 4290"/>
                <a:gd name="T18" fmla="*/ 652 w 1453"/>
                <a:gd name="T19" fmla="*/ 3819 h 4290"/>
                <a:gd name="T20" fmla="*/ 1159 w 1453"/>
                <a:gd name="T21" fmla="*/ 4052 h 4290"/>
                <a:gd name="T22" fmla="*/ 1453 w 1453"/>
                <a:gd name="T23" fmla="*/ 4290 h 4290"/>
                <a:gd name="T24" fmla="*/ 1435 w 1453"/>
                <a:gd name="T25" fmla="*/ 4290 h 4290"/>
                <a:gd name="T26" fmla="*/ 1143 w 1453"/>
                <a:gd name="T27" fmla="*/ 4052 h 4290"/>
                <a:gd name="T28" fmla="*/ 638 w 1453"/>
                <a:gd name="T29" fmla="*/ 3820 h 4290"/>
                <a:gd name="T30" fmla="*/ 96 w 1453"/>
                <a:gd name="T31" fmla="*/ 3499 h 4290"/>
                <a:gd name="T32" fmla="*/ 144 w 1453"/>
                <a:gd name="T33" fmla="*/ 3111 h 4290"/>
                <a:gd name="T34" fmla="*/ 552 w 1453"/>
                <a:gd name="T35" fmla="*/ 2778 h 4290"/>
                <a:gd name="T36" fmla="*/ 772 w 1453"/>
                <a:gd name="T37" fmla="*/ 2636 h 4290"/>
                <a:gd name="T38" fmla="*/ 1242 w 1453"/>
                <a:gd name="T39" fmla="*/ 2203 h 4290"/>
                <a:gd name="T40" fmla="*/ 1310 w 1453"/>
                <a:gd name="T41" fmla="*/ 1600 h 4290"/>
                <a:gd name="T42" fmla="*/ 1321 w 1453"/>
                <a:gd name="T43" fmla="*/ 1539 h 4290"/>
                <a:gd name="T44" fmla="*/ 1359 w 1453"/>
                <a:gd name="T45" fmla="*/ 956 h 4290"/>
                <a:gd name="T46" fmla="*/ 1227 w 1453"/>
                <a:gd name="T47" fmla="*/ 688 h 4290"/>
                <a:gd name="T48" fmla="*/ 769 w 1453"/>
                <a:gd name="T49" fmla="*/ 406 h 4290"/>
                <a:gd name="T50" fmla="*/ 411 w 1453"/>
                <a:gd name="T51" fmla="*/ 291 h 4290"/>
                <a:gd name="T52" fmla="*/ 397 w 1453"/>
                <a:gd name="T53" fmla="*/ 288 h 4290"/>
                <a:gd name="T54" fmla="*/ 563 w 1453"/>
                <a:gd name="T55" fmla="*/ 290 h 4290"/>
                <a:gd name="T56" fmla="*/ 798 w 1453"/>
                <a:gd name="T57" fmla="*/ 259 h 4290"/>
                <a:gd name="T58" fmla="*/ 983 w 1453"/>
                <a:gd name="T59" fmla="*/ 209 h 4290"/>
                <a:gd name="T60" fmla="*/ 1269 w 1453"/>
                <a:gd name="T61" fmla="*/ 6 h 4290"/>
                <a:gd name="T62" fmla="*/ 1287 w 1453"/>
                <a:gd name="T63" fmla="*/ 0 h 4290"/>
                <a:gd name="T64" fmla="*/ 1001 w 1453"/>
                <a:gd name="T65" fmla="*/ 206 h 4290"/>
                <a:gd name="T66" fmla="*/ 816 w 1453"/>
                <a:gd name="T67" fmla="*/ 257 h 4290"/>
                <a:gd name="T68" fmla="*/ 581 w 1453"/>
                <a:gd name="T69" fmla="*/ 289 h 4290"/>
                <a:gd name="T70" fmla="*/ 416 w 1453"/>
                <a:gd name="T71" fmla="*/ 290 h 4290"/>
                <a:gd name="T72" fmla="*/ 430 w 1453"/>
                <a:gd name="T73" fmla="*/ 293 h 4290"/>
                <a:gd name="T74" fmla="*/ 787 w 1453"/>
                <a:gd name="T75" fmla="*/ 410 h 4290"/>
                <a:gd name="T76" fmla="*/ 1246 w 1453"/>
                <a:gd name="T77" fmla="*/ 694 h 4290"/>
                <a:gd name="T78" fmla="*/ 1372 w 1453"/>
                <a:gd name="T79" fmla="*/ 929 h 4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53" h="4290">
                  <a:moveTo>
                    <a:pt x="1372" y="929"/>
                  </a:moveTo>
                  <a:cubicBezTo>
                    <a:pt x="1374" y="940"/>
                    <a:pt x="1377" y="951"/>
                    <a:pt x="1379" y="962"/>
                  </a:cubicBezTo>
                  <a:cubicBezTo>
                    <a:pt x="1415" y="1153"/>
                    <a:pt x="1375" y="1353"/>
                    <a:pt x="1341" y="1541"/>
                  </a:cubicBezTo>
                  <a:cubicBezTo>
                    <a:pt x="1338" y="1561"/>
                    <a:pt x="1334" y="1582"/>
                    <a:pt x="1330" y="1602"/>
                  </a:cubicBezTo>
                  <a:cubicBezTo>
                    <a:pt x="1295" y="1800"/>
                    <a:pt x="1290" y="2003"/>
                    <a:pt x="1263" y="2201"/>
                  </a:cubicBezTo>
                  <a:cubicBezTo>
                    <a:pt x="1236" y="2402"/>
                    <a:pt x="938" y="2540"/>
                    <a:pt x="789" y="2634"/>
                  </a:cubicBezTo>
                  <a:cubicBezTo>
                    <a:pt x="715" y="2681"/>
                    <a:pt x="640" y="2728"/>
                    <a:pt x="567" y="2776"/>
                  </a:cubicBezTo>
                  <a:cubicBezTo>
                    <a:pt x="423" y="2872"/>
                    <a:pt x="265" y="2975"/>
                    <a:pt x="157" y="3110"/>
                  </a:cubicBezTo>
                  <a:cubicBezTo>
                    <a:pt x="65" y="3224"/>
                    <a:pt x="12" y="3379"/>
                    <a:pt x="109" y="3498"/>
                  </a:cubicBezTo>
                  <a:cubicBezTo>
                    <a:pt x="232" y="3650"/>
                    <a:pt x="469" y="3737"/>
                    <a:pt x="652" y="3819"/>
                  </a:cubicBezTo>
                  <a:cubicBezTo>
                    <a:pt x="821" y="3895"/>
                    <a:pt x="994" y="3966"/>
                    <a:pt x="1159" y="4052"/>
                  </a:cubicBezTo>
                  <a:cubicBezTo>
                    <a:pt x="1253" y="4100"/>
                    <a:pt x="1426" y="4174"/>
                    <a:pt x="1453" y="4290"/>
                  </a:cubicBezTo>
                  <a:cubicBezTo>
                    <a:pt x="1446" y="4290"/>
                    <a:pt x="1442" y="4290"/>
                    <a:pt x="1435" y="4290"/>
                  </a:cubicBezTo>
                  <a:cubicBezTo>
                    <a:pt x="1409" y="4174"/>
                    <a:pt x="1236" y="4101"/>
                    <a:pt x="1143" y="4052"/>
                  </a:cubicBezTo>
                  <a:cubicBezTo>
                    <a:pt x="979" y="3967"/>
                    <a:pt x="806" y="3896"/>
                    <a:pt x="638" y="3820"/>
                  </a:cubicBezTo>
                  <a:cubicBezTo>
                    <a:pt x="456" y="3738"/>
                    <a:pt x="220" y="3651"/>
                    <a:pt x="96" y="3499"/>
                  </a:cubicBezTo>
                  <a:cubicBezTo>
                    <a:pt x="0" y="3380"/>
                    <a:pt x="53" y="3224"/>
                    <a:pt x="144" y="3111"/>
                  </a:cubicBezTo>
                  <a:cubicBezTo>
                    <a:pt x="253" y="2977"/>
                    <a:pt x="407" y="2874"/>
                    <a:pt x="552" y="2778"/>
                  </a:cubicBezTo>
                  <a:cubicBezTo>
                    <a:pt x="624" y="2730"/>
                    <a:pt x="698" y="2683"/>
                    <a:pt x="772" y="2636"/>
                  </a:cubicBezTo>
                  <a:cubicBezTo>
                    <a:pt x="920" y="2541"/>
                    <a:pt x="1215" y="2403"/>
                    <a:pt x="1242" y="2203"/>
                  </a:cubicBezTo>
                  <a:cubicBezTo>
                    <a:pt x="1269" y="2003"/>
                    <a:pt x="1274" y="1799"/>
                    <a:pt x="1310" y="1600"/>
                  </a:cubicBezTo>
                  <a:cubicBezTo>
                    <a:pt x="1313" y="1580"/>
                    <a:pt x="1317" y="1559"/>
                    <a:pt x="1321" y="1539"/>
                  </a:cubicBezTo>
                  <a:cubicBezTo>
                    <a:pt x="1355" y="1349"/>
                    <a:pt x="1394" y="1149"/>
                    <a:pt x="1359" y="956"/>
                  </a:cubicBezTo>
                  <a:cubicBezTo>
                    <a:pt x="1340" y="855"/>
                    <a:pt x="1296" y="763"/>
                    <a:pt x="1227" y="688"/>
                  </a:cubicBezTo>
                  <a:cubicBezTo>
                    <a:pt x="1106" y="556"/>
                    <a:pt x="930" y="471"/>
                    <a:pt x="769" y="406"/>
                  </a:cubicBezTo>
                  <a:cubicBezTo>
                    <a:pt x="654" y="359"/>
                    <a:pt x="532" y="312"/>
                    <a:pt x="411" y="291"/>
                  </a:cubicBezTo>
                  <a:cubicBezTo>
                    <a:pt x="406" y="290"/>
                    <a:pt x="402" y="289"/>
                    <a:pt x="397" y="288"/>
                  </a:cubicBezTo>
                  <a:cubicBezTo>
                    <a:pt x="452" y="294"/>
                    <a:pt x="508" y="292"/>
                    <a:pt x="563" y="290"/>
                  </a:cubicBezTo>
                  <a:cubicBezTo>
                    <a:pt x="641" y="286"/>
                    <a:pt x="721" y="274"/>
                    <a:pt x="798" y="259"/>
                  </a:cubicBezTo>
                  <a:cubicBezTo>
                    <a:pt x="860" y="246"/>
                    <a:pt x="923" y="230"/>
                    <a:pt x="983" y="209"/>
                  </a:cubicBezTo>
                  <a:cubicBezTo>
                    <a:pt x="1073" y="178"/>
                    <a:pt x="1243" y="118"/>
                    <a:pt x="1269" y="6"/>
                  </a:cubicBezTo>
                  <a:cubicBezTo>
                    <a:pt x="1276" y="3"/>
                    <a:pt x="1279" y="2"/>
                    <a:pt x="1287" y="0"/>
                  </a:cubicBezTo>
                  <a:cubicBezTo>
                    <a:pt x="1261" y="112"/>
                    <a:pt x="1091" y="174"/>
                    <a:pt x="1001" y="206"/>
                  </a:cubicBezTo>
                  <a:cubicBezTo>
                    <a:pt x="941" y="227"/>
                    <a:pt x="878" y="244"/>
                    <a:pt x="816" y="257"/>
                  </a:cubicBezTo>
                  <a:cubicBezTo>
                    <a:pt x="739" y="273"/>
                    <a:pt x="659" y="284"/>
                    <a:pt x="581" y="289"/>
                  </a:cubicBezTo>
                  <a:cubicBezTo>
                    <a:pt x="526" y="292"/>
                    <a:pt x="471" y="293"/>
                    <a:pt x="416" y="290"/>
                  </a:cubicBezTo>
                  <a:cubicBezTo>
                    <a:pt x="421" y="291"/>
                    <a:pt x="425" y="292"/>
                    <a:pt x="430" y="293"/>
                  </a:cubicBezTo>
                  <a:cubicBezTo>
                    <a:pt x="552" y="317"/>
                    <a:pt x="673" y="363"/>
                    <a:pt x="787" y="410"/>
                  </a:cubicBezTo>
                  <a:cubicBezTo>
                    <a:pt x="949" y="476"/>
                    <a:pt x="1125" y="562"/>
                    <a:pt x="1246" y="694"/>
                  </a:cubicBezTo>
                  <a:cubicBezTo>
                    <a:pt x="1307" y="761"/>
                    <a:pt x="1351" y="841"/>
                    <a:pt x="1372" y="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77"/>
            <p:cNvSpPr>
              <a:spLocks/>
            </p:cNvSpPr>
            <p:nvPr userDrawn="1"/>
          </p:nvSpPr>
          <p:spPr bwMode="auto">
            <a:xfrm>
              <a:off x="1811" y="2931"/>
              <a:ext cx="452" cy="1378"/>
            </a:xfrm>
            <a:custGeom>
              <a:avLst/>
              <a:gdLst>
                <a:gd name="T0" fmla="*/ 1445 w 1448"/>
                <a:gd name="T1" fmla="*/ 4400 h 4415"/>
                <a:gd name="T2" fmla="*/ 1448 w 1448"/>
                <a:gd name="T3" fmla="*/ 4415 h 4415"/>
                <a:gd name="T4" fmla="*/ 1430 w 1448"/>
                <a:gd name="T5" fmla="*/ 4415 h 4415"/>
                <a:gd name="T6" fmla="*/ 1159 w 1448"/>
                <a:gd name="T7" fmla="*/ 4152 h 4415"/>
                <a:gd name="T8" fmla="*/ 677 w 1448"/>
                <a:gd name="T9" fmla="*/ 3885 h 4415"/>
                <a:gd name="T10" fmla="*/ 180 w 1448"/>
                <a:gd name="T11" fmla="*/ 3519 h 4415"/>
                <a:gd name="T12" fmla="*/ 634 w 1448"/>
                <a:gd name="T13" fmla="*/ 2853 h 4415"/>
                <a:gd name="T14" fmla="*/ 894 w 1448"/>
                <a:gd name="T15" fmla="*/ 2676 h 4415"/>
                <a:gd name="T16" fmla="*/ 1200 w 1448"/>
                <a:gd name="T17" fmla="*/ 2259 h 4415"/>
                <a:gd name="T18" fmla="*/ 1204 w 1448"/>
                <a:gd name="T19" fmla="*/ 1670 h 4415"/>
                <a:gd name="T20" fmla="*/ 1209 w 1448"/>
                <a:gd name="T21" fmla="*/ 1619 h 4415"/>
                <a:gd name="T22" fmla="*/ 1225 w 1448"/>
                <a:gd name="T23" fmla="*/ 1089 h 4415"/>
                <a:gd name="T24" fmla="*/ 770 w 1448"/>
                <a:gd name="T25" fmla="*/ 574 h 4415"/>
                <a:gd name="T26" fmla="*/ 552 w 1448"/>
                <a:gd name="T27" fmla="*/ 480 h 4415"/>
                <a:gd name="T28" fmla="*/ 468 w 1448"/>
                <a:gd name="T29" fmla="*/ 440 h 4415"/>
                <a:gd name="T30" fmla="*/ 618 w 1448"/>
                <a:gd name="T31" fmla="*/ 381 h 4415"/>
                <a:gd name="T32" fmla="*/ 810 w 1448"/>
                <a:gd name="T33" fmla="*/ 324 h 4415"/>
                <a:gd name="T34" fmla="*/ 986 w 1448"/>
                <a:gd name="T35" fmla="*/ 249 h 4415"/>
                <a:gd name="T36" fmla="*/ 1232 w 1448"/>
                <a:gd name="T37" fmla="*/ 6 h 4415"/>
                <a:gd name="T38" fmla="*/ 1250 w 1448"/>
                <a:gd name="T39" fmla="*/ 0 h 4415"/>
                <a:gd name="T40" fmla="*/ 1003 w 1448"/>
                <a:gd name="T41" fmla="*/ 246 h 4415"/>
                <a:gd name="T42" fmla="*/ 827 w 1448"/>
                <a:gd name="T43" fmla="*/ 322 h 4415"/>
                <a:gd name="T44" fmla="*/ 636 w 1448"/>
                <a:gd name="T45" fmla="*/ 380 h 4415"/>
                <a:gd name="T46" fmla="*/ 487 w 1448"/>
                <a:gd name="T47" fmla="*/ 441 h 4415"/>
                <a:gd name="T48" fmla="*/ 571 w 1448"/>
                <a:gd name="T49" fmla="*/ 483 h 4415"/>
                <a:gd name="T50" fmla="*/ 789 w 1448"/>
                <a:gd name="T51" fmla="*/ 577 h 4415"/>
                <a:gd name="T52" fmla="*/ 1245 w 1448"/>
                <a:gd name="T53" fmla="*/ 1096 h 4415"/>
                <a:gd name="T54" fmla="*/ 1229 w 1448"/>
                <a:gd name="T55" fmla="*/ 1622 h 4415"/>
                <a:gd name="T56" fmla="*/ 1224 w 1448"/>
                <a:gd name="T57" fmla="*/ 1673 h 4415"/>
                <a:gd name="T58" fmla="*/ 1221 w 1448"/>
                <a:gd name="T59" fmla="*/ 2257 h 4415"/>
                <a:gd name="T60" fmla="*/ 912 w 1448"/>
                <a:gd name="T61" fmla="*/ 2674 h 4415"/>
                <a:gd name="T62" fmla="*/ 650 w 1448"/>
                <a:gd name="T63" fmla="*/ 2851 h 4415"/>
                <a:gd name="T64" fmla="*/ 190 w 1448"/>
                <a:gd name="T65" fmla="*/ 3517 h 4415"/>
                <a:gd name="T66" fmla="*/ 690 w 1448"/>
                <a:gd name="T67" fmla="*/ 3884 h 4415"/>
                <a:gd name="T68" fmla="*/ 1162 w 1448"/>
                <a:gd name="T69" fmla="*/ 4143 h 4415"/>
                <a:gd name="T70" fmla="*/ 1445 w 1448"/>
                <a:gd name="T71" fmla="*/ 4400 h 4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48" h="4415">
                  <a:moveTo>
                    <a:pt x="1445" y="4400"/>
                  </a:moveTo>
                  <a:cubicBezTo>
                    <a:pt x="1446" y="4405"/>
                    <a:pt x="1447" y="4410"/>
                    <a:pt x="1448" y="4415"/>
                  </a:cubicBezTo>
                  <a:cubicBezTo>
                    <a:pt x="1441" y="4415"/>
                    <a:pt x="1437" y="4415"/>
                    <a:pt x="1430" y="4415"/>
                  </a:cubicBezTo>
                  <a:cubicBezTo>
                    <a:pt x="1411" y="4294"/>
                    <a:pt x="1251" y="4209"/>
                    <a:pt x="1159" y="4152"/>
                  </a:cubicBezTo>
                  <a:cubicBezTo>
                    <a:pt x="1003" y="4055"/>
                    <a:pt x="837" y="3973"/>
                    <a:pt x="677" y="3885"/>
                  </a:cubicBezTo>
                  <a:cubicBezTo>
                    <a:pt x="507" y="3792"/>
                    <a:pt x="287" y="3688"/>
                    <a:pt x="180" y="3519"/>
                  </a:cubicBezTo>
                  <a:cubicBezTo>
                    <a:pt x="0" y="3233"/>
                    <a:pt x="445" y="2980"/>
                    <a:pt x="634" y="2853"/>
                  </a:cubicBezTo>
                  <a:cubicBezTo>
                    <a:pt x="721" y="2794"/>
                    <a:pt x="810" y="2737"/>
                    <a:pt x="894" y="2676"/>
                  </a:cubicBezTo>
                  <a:cubicBezTo>
                    <a:pt x="1027" y="2581"/>
                    <a:pt x="1235" y="2451"/>
                    <a:pt x="1200" y="2259"/>
                  </a:cubicBezTo>
                  <a:cubicBezTo>
                    <a:pt x="1166" y="2068"/>
                    <a:pt x="1186" y="1863"/>
                    <a:pt x="1204" y="1670"/>
                  </a:cubicBezTo>
                  <a:cubicBezTo>
                    <a:pt x="1205" y="1653"/>
                    <a:pt x="1207" y="1636"/>
                    <a:pt x="1209" y="1619"/>
                  </a:cubicBezTo>
                  <a:cubicBezTo>
                    <a:pt x="1225" y="1444"/>
                    <a:pt x="1245" y="1264"/>
                    <a:pt x="1225" y="1089"/>
                  </a:cubicBezTo>
                  <a:cubicBezTo>
                    <a:pt x="1196" y="835"/>
                    <a:pt x="988" y="674"/>
                    <a:pt x="770" y="574"/>
                  </a:cubicBezTo>
                  <a:cubicBezTo>
                    <a:pt x="699" y="541"/>
                    <a:pt x="625" y="511"/>
                    <a:pt x="552" y="480"/>
                  </a:cubicBezTo>
                  <a:cubicBezTo>
                    <a:pt x="539" y="475"/>
                    <a:pt x="471" y="457"/>
                    <a:pt x="468" y="440"/>
                  </a:cubicBezTo>
                  <a:cubicBezTo>
                    <a:pt x="461" y="403"/>
                    <a:pt x="589" y="389"/>
                    <a:pt x="618" y="381"/>
                  </a:cubicBezTo>
                  <a:cubicBezTo>
                    <a:pt x="682" y="365"/>
                    <a:pt x="747" y="346"/>
                    <a:pt x="810" y="324"/>
                  </a:cubicBezTo>
                  <a:cubicBezTo>
                    <a:pt x="869" y="303"/>
                    <a:pt x="930" y="278"/>
                    <a:pt x="986" y="249"/>
                  </a:cubicBezTo>
                  <a:cubicBezTo>
                    <a:pt x="1076" y="202"/>
                    <a:pt x="1215" y="122"/>
                    <a:pt x="1232" y="6"/>
                  </a:cubicBezTo>
                  <a:cubicBezTo>
                    <a:pt x="1239" y="3"/>
                    <a:pt x="1243" y="2"/>
                    <a:pt x="1250" y="0"/>
                  </a:cubicBezTo>
                  <a:cubicBezTo>
                    <a:pt x="1233" y="117"/>
                    <a:pt x="1094" y="198"/>
                    <a:pt x="1003" y="246"/>
                  </a:cubicBezTo>
                  <a:cubicBezTo>
                    <a:pt x="948" y="275"/>
                    <a:pt x="887" y="300"/>
                    <a:pt x="827" y="322"/>
                  </a:cubicBezTo>
                  <a:cubicBezTo>
                    <a:pt x="765" y="344"/>
                    <a:pt x="700" y="363"/>
                    <a:pt x="636" y="380"/>
                  </a:cubicBezTo>
                  <a:cubicBezTo>
                    <a:pt x="606" y="388"/>
                    <a:pt x="479" y="402"/>
                    <a:pt x="487" y="441"/>
                  </a:cubicBezTo>
                  <a:cubicBezTo>
                    <a:pt x="490" y="459"/>
                    <a:pt x="558" y="477"/>
                    <a:pt x="571" y="483"/>
                  </a:cubicBezTo>
                  <a:cubicBezTo>
                    <a:pt x="644" y="514"/>
                    <a:pt x="718" y="544"/>
                    <a:pt x="789" y="577"/>
                  </a:cubicBezTo>
                  <a:cubicBezTo>
                    <a:pt x="1007" y="678"/>
                    <a:pt x="1215" y="841"/>
                    <a:pt x="1245" y="1096"/>
                  </a:cubicBezTo>
                  <a:cubicBezTo>
                    <a:pt x="1265" y="1270"/>
                    <a:pt x="1245" y="1448"/>
                    <a:pt x="1229" y="1622"/>
                  </a:cubicBezTo>
                  <a:cubicBezTo>
                    <a:pt x="1227" y="1638"/>
                    <a:pt x="1226" y="1655"/>
                    <a:pt x="1224" y="1673"/>
                  </a:cubicBezTo>
                  <a:cubicBezTo>
                    <a:pt x="1207" y="1864"/>
                    <a:pt x="1187" y="2067"/>
                    <a:pt x="1221" y="2257"/>
                  </a:cubicBezTo>
                  <a:cubicBezTo>
                    <a:pt x="1257" y="2450"/>
                    <a:pt x="1046" y="2579"/>
                    <a:pt x="912" y="2674"/>
                  </a:cubicBezTo>
                  <a:cubicBezTo>
                    <a:pt x="827" y="2735"/>
                    <a:pt x="737" y="2793"/>
                    <a:pt x="650" y="2851"/>
                  </a:cubicBezTo>
                  <a:cubicBezTo>
                    <a:pt x="461" y="2977"/>
                    <a:pt x="9" y="3231"/>
                    <a:pt x="190" y="3517"/>
                  </a:cubicBezTo>
                  <a:cubicBezTo>
                    <a:pt x="298" y="3687"/>
                    <a:pt x="520" y="3791"/>
                    <a:pt x="690" y="3884"/>
                  </a:cubicBezTo>
                  <a:cubicBezTo>
                    <a:pt x="847" y="3970"/>
                    <a:pt x="1008" y="4050"/>
                    <a:pt x="1162" y="4143"/>
                  </a:cubicBezTo>
                  <a:cubicBezTo>
                    <a:pt x="1259" y="4202"/>
                    <a:pt x="1410" y="4282"/>
                    <a:pt x="1445" y="4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78"/>
            <p:cNvSpPr>
              <a:spLocks/>
            </p:cNvSpPr>
            <p:nvPr userDrawn="1"/>
          </p:nvSpPr>
          <p:spPr bwMode="auto">
            <a:xfrm>
              <a:off x="1976" y="2890"/>
              <a:ext cx="400" cy="1419"/>
            </a:xfrm>
            <a:custGeom>
              <a:avLst/>
              <a:gdLst>
                <a:gd name="T0" fmla="*/ 1258 w 1281"/>
                <a:gd name="T1" fmla="*/ 4478 h 4544"/>
                <a:gd name="T2" fmla="*/ 1281 w 1281"/>
                <a:gd name="T3" fmla="*/ 4544 h 4544"/>
                <a:gd name="T4" fmla="*/ 1263 w 1281"/>
                <a:gd name="T5" fmla="*/ 4544 h 4544"/>
                <a:gd name="T6" fmla="*/ 1003 w 1281"/>
                <a:gd name="T7" fmla="*/ 4255 h 4544"/>
                <a:gd name="T8" fmla="*/ 522 w 1281"/>
                <a:gd name="T9" fmla="*/ 3952 h 4544"/>
                <a:gd name="T10" fmla="*/ 43 w 1281"/>
                <a:gd name="T11" fmla="*/ 3545 h 4544"/>
                <a:gd name="T12" fmla="*/ 140 w 1281"/>
                <a:gd name="T13" fmla="*/ 3272 h 4544"/>
                <a:gd name="T14" fmla="*/ 283 w 1281"/>
                <a:gd name="T15" fmla="*/ 3149 h 4544"/>
                <a:gd name="T16" fmla="*/ 727 w 1281"/>
                <a:gd name="T17" fmla="*/ 2836 h 4544"/>
                <a:gd name="T18" fmla="*/ 886 w 1281"/>
                <a:gd name="T19" fmla="*/ 2711 h 4544"/>
                <a:gd name="T20" fmla="*/ 1036 w 1281"/>
                <a:gd name="T21" fmla="*/ 2517 h 4544"/>
                <a:gd name="T22" fmla="*/ 998 w 1281"/>
                <a:gd name="T23" fmla="*/ 2323 h 4544"/>
                <a:gd name="T24" fmla="*/ 938 w 1281"/>
                <a:gd name="T25" fmla="*/ 1822 h 4544"/>
                <a:gd name="T26" fmla="*/ 938 w 1281"/>
                <a:gd name="T27" fmla="*/ 1773 h 4544"/>
                <a:gd name="T28" fmla="*/ 937 w 1281"/>
                <a:gd name="T29" fmla="*/ 1721 h 4544"/>
                <a:gd name="T30" fmla="*/ 940 w 1281"/>
                <a:gd name="T31" fmla="*/ 1247 h 4544"/>
                <a:gd name="T32" fmla="*/ 589 w 1281"/>
                <a:gd name="T33" fmla="*/ 703 h 4544"/>
                <a:gd name="T34" fmla="*/ 369 w 1281"/>
                <a:gd name="T35" fmla="*/ 562 h 4544"/>
                <a:gd name="T36" fmla="*/ 510 w 1281"/>
                <a:gd name="T37" fmla="*/ 443 h 4544"/>
                <a:gd name="T38" fmla="*/ 659 w 1281"/>
                <a:gd name="T39" fmla="*/ 373 h 4544"/>
                <a:gd name="T40" fmla="*/ 826 w 1281"/>
                <a:gd name="T41" fmla="*/ 275 h 4544"/>
                <a:gd name="T42" fmla="*/ 1034 w 1281"/>
                <a:gd name="T43" fmla="*/ 7 h 4544"/>
                <a:gd name="T44" fmla="*/ 1052 w 1281"/>
                <a:gd name="T45" fmla="*/ 0 h 4544"/>
                <a:gd name="T46" fmla="*/ 844 w 1281"/>
                <a:gd name="T47" fmla="*/ 272 h 4544"/>
                <a:gd name="T48" fmla="*/ 677 w 1281"/>
                <a:gd name="T49" fmla="*/ 370 h 4544"/>
                <a:gd name="T50" fmla="*/ 528 w 1281"/>
                <a:gd name="T51" fmla="*/ 441 h 4544"/>
                <a:gd name="T52" fmla="*/ 388 w 1281"/>
                <a:gd name="T53" fmla="*/ 562 h 4544"/>
                <a:gd name="T54" fmla="*/ 607 w 1281"/>
                <a:gd name="T55" fmla="*/ 706 h 4544"/>
                <a:gd name="T56" fmla="*/ 960 w 1281"/>
                <a:gd name="T57" fmla="*/ 1254 h 4544"/>
                <a:gd name="T58" fmla="*/ 958 w 1281"/>
                <a:gd name="T59" fmla="*/ 1724 h 4544"/>
                <a:gd name="T60" fmla="*/ 958 w 1281"/>
                <a:gd name="T61" fmla="*/ 1776 h 4544"/>
                <a:gd name="T62" fmla="*/ 958 w 1281"/>
                <a:gd name="T63" fmla="*/ 1824 h 4544"/>
                <a:gd name="T64" fmla="*/ 1019 w 1281"/>
                <a:gd name="T65" fmla="*/ 2322 h 4544"/>
                <a:gd name="T66" fmla="*/ 1057 w 1281"/>
                <a:gd name="T67" fmla="*/ 2515 h 4544"/>
                <a:gd name="T68" fmla="*/ 905 w 1281"/>
                <a:gd name="T69" fmla="*/ 2709 h 4544"/>
                <a:gd name="T70" fmla="*/ 745 w 1281"/>
                <a:gd name="T71" fmla="*/ 2834 h 4544"/>
                <a:gd name="T72" fmla="*/ 296 w 1281"/>
                <a:gd name="T73" fmla="*/ 3148 h 4544"/>
                <a:gd name="T74" fmla="*/ 151 w 1281"/>
                <a:gd name="T75" fmla="*/ 3271 h 4544"/>
                <a:gd name="T76" fmla="*/ 53 w 1281"/>
                <a:gd name="T77" fmla="*/ 3543 h 4544"/>
                <a:gd name="T78" fmla="*/ 535 w 1281"/>
                <a:gd name="T79" fmla="*/ 3951 h 4544"/>
                <a:gd name="T80" fmla="*/ 965 w 1281"/>
                <a:gd name="T81" fmla="*/ 4217 h 4544"/>
                <a:gd name="T82" fmla="*/ 1258 w 1281"/>
                <a:gd name="T83" fmla="*/ 4478 h 4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1" h="4544">
                  <a:moveTo>
                    <a:pt x="1258" y="4478"/>
                  </a:moveTo>
                  <a:cubicBezTo>
                    <a:pt x="1271" y="4500"/>
                    <a:pt x="1279" y="4522"/>
                    <a:pt x="1281" y="4544"/>
                  </a:cubicBezTo>
                  <a:cubicBezTo>
                    <a:pt x="1273" y="4544"/>
                    <a:pt x="1270" y="4544"/>
                    <a:pt x="1263" y="4544"/>
                  </a:cubicBezTo>
                  <a:cubicBezTo>
                    <a:pt x="1250" y="4417"/>
                    <a:pt x="1096" y="4320"/>
                    <a:pt x="1003" y="4255"/>
                  </a:cubicBezTo>
                  <a:cubicBezTo>
                    <a:pt x="848" y="4146"/>
                    <a:pt x="682" y="4052"/>
                    <a:pt x="522" y="3952"/>
                  </a:cubicBezTo>
                  <a:cubicBezTo>
                    <a:pt x="359" y="3851"/>
                    <a:pt x="115" y="3723"/>
                    <a:pt x="43" y="3545"/>
                  </a:cubicBezTo>
                  <a:cubicBezTo>
                    <a:pt x="0" y="3437"/>
                    <a:pt x="63" y="3352"/>
                    <a:pt x="140" y="3272"/>
                  </a:cubicBezTo>
                  <a:cubicBezTo>
                    <a:pt x="183" y="3228"/>
                    <a:pt x="234" y="3188"/>
                    <a:pt x="283" y="3149"/>
                  </a:cubicBezTo>
                  <a:cubicBezTo>
                    <a:pt x="425" y="3039"/>
                    <a:pt x="582" y="2941"/>
                    <a:pt x="727" y="2836"/>
                  </a:cubicBezTo>
                  <a:cubicBezTo>
                    <a:pt x="782" y="2796"/>
                    <a:pt x="837" y="2755"/>
                    <a:pt x="886" y="2711"/>
                  </a:cubicBezTo>
                  <a:cubicBezTo>
                    <a:pt x="944" y="2659"/>
                    <a:pt x="1011" y="2596"/>
                    <a:pt x="1036" y="2517"/>
                  </a:cubicBezTo>
                  <a:cubicBezTo>
                    <a:pt x="1057" y="2448"/>
                    <a:pt x="1026" y="2383"/>
                    <a:pt x="998" y="2323"/>
                  </a:cubicBezTo>
                  <a:cubicBezTo>
                    <a:pt x="927" y="2174"/>
                    <a:pt x="937" y="1985"/>
                    <a:pt x="938" y="1822"/>
                  </a:cubicBezTo>
                  <a:cubicBezTo>
                    <a:pt x="938" y="1806"/>
                    <a:pt x="938" y="1789"/>
                    <a:pt x="938" y="1773"/>
                  </a:cubicBezTo>
                  <a:cubicBezTo>
                    <a:pt x="937" y="1756"/>
                    <a:pt x="937" y="1738"/>
                    <a:pt x="937" y="1721"/>
                  </a:cubicBezTo>
                  <a:cubicBezTo>
                    <a:pt x="937" y="1563"/>
                    <a:pt x="938" y="1404"/>
                    <a:pt x="940" y="1247"/>
                  </a:cubicBezTo>
                  <a:cubicBezTo>
                    <a:pt x="943" y="1002"/>
                    <a:pt x="794" y="820"/>
                    <a:pt x="589" y="703"/>
                  </a:cubicBezTo>
                  <a:cubicBezTo>
                    <a:pt x="521" y="665"/>
                    <a:pt x="409" y="626"/>
                    <a:pt x="369" y="562"/>
                  </a:cubicBezTo>
                  <a:cubicBezTo>
                    <a:pt x="336" y="509"/>
                    <a:pt x="480" y="456"/>
                    <a:pt x="510" y="443"/>
                  </a:cubicBezTo>
                  <a:cubicBezTo>
                    <a:pt x="560" y="420"/>
                    <a:pt x="610" y="398"/>
                    <a:pt x="659" y="373"/>
                  </a:cubicBezTo>
                  <a:cubicBezTo>
                    <a:pt x="716" y="343"/>
                    <a:pt x="774" y="311"/>
                    <a:pt x="826" y="275"/>
                  </a:cubicBezTo>
                  <a:cubicBezTo>
                    <a:pt x="915" y="214"/>
                    <a:pt x="1020" y="124"/>
                    <a:pt x="1034" y="7"/>
                  </a:cubicBezTo>
                  <a:cubicBezTo>
                    <a:pt x="1041" y="4"/>
                    <a:pt x="1045" y="3"/>
                    <a:pt x="1052" y="0"/>
                  </a:cubicBezTo>
                  <a:cubicBezTo>
                    <a:pt x="1038" y="119"/>
                    <a:pt x="933" y="210"/>
                    <a:pt x="844" y="272"/>
                  </a:cubicBezTo>
                  <a:cubicBezTo>
                    <a:pt x="792" y="308"/>
                    <a:pt x="734" y="340"/>
                    <a:pt x="677" y="370"/>
                  </a:cubicBezTo>
                  <a:cubicBezTo>
                    <a:pt x="628" y="395"/>
                    <a:pt x="577" y="418"/>
                    <a:pt x="528" y="441"/>
                  </a:cubicBezTo>
                  <a:cubicBezTo>
                    <a:pt x="497" y="455"/>
                    <a:pt x="355" y="508"/>
                    <a:pt x="388" y="562"/>
                  </a:cubicBezTo>
                  <a:cubicBezTo>
                    <a:pt x="428" y="627"/>
                    <a:pt x="539" y="666"/>
                    <a:pt x="607" y="706"/>
                  </a:cubicBezTo>
                  <a:cubicBezTo>
                    <a:pt x="813" y="824"/>
                    <a:pt x="963" y="1008"/>
                    <a:pt x="960" y="1254"/>
                  </a:cubicBezTo>
                  <a:cubicBezTo>
                    <a:pt x="958" y="1410"/>
                    <a:pt x="957" y="1568"/>
                    <a:pt x="958" y="1724"/>
                  </a:cubicBezTo>
                  <a:cubicBezTo>
                    <a:pt x="958" y="1741"/>
                    <a:pt x="958" y="1759"/>
                    <a:pt x="958" y="1776"/>
                  </a:cubicBezTo>
                  <a:cubicBezTo>
                    <a:pt x="958" y="1792"/>
                    <a:pt x="958" y="1808"/>
                    <a:pt x="958" y="1824"/>
                  </a:cubicBezTo>
                  <a:cubicBezTo>
                    <a:pt x="957" y="1986"/>
                    <a:pt x="948" y="2174"/>
                    <a:pt x="1019" y="2322"/>
                  </a:cubicBezTo>
                  <a:cubicBezTo>
                    <a:pt x="1047" y="2382"/>
                    <a:pt x="1078" y="2446"/>
                    <a:pt x="1057" y="2515"/>
                  </a:cubicBezTo>
                  <a:cubicBezTo>
                    <a:pt x="1032" y="2594"/>
                    <a:pt x="964" y="2657"/>
                    <a:pt x="905" y="2709"/>
                  </a:cubicBezTo>
                  <a:cubicBezTo>
                    <a:pt x="855" y="2753"/>
                    <a:pt x="799" y="2795"/>
                    <a:pt x="745" y="2834"/>
                  </a:cubicBezTo>
                  <a:cubicBezTo>
                    <a:pt x="598" y="2940"/>
                    <a:pt x="439" y="3038"/>
                    <a:pt x="296" y="3148"/>
                  </a:cubicBezTo>
                  <a:cubicBezTo>
                    <a:pt x="246" y="3186"/>
                    <a:pt x="195" y="3226"/>
                    <a:pt x="151" y="3271"/>
                  </a:cubicBezTo>
                  <a:cubicBezTo>
                    <a:pt x="74" y="3350"/>
                    <a:pt x="9" y="3435"/>
                    <a:pt x="53" y="3543"/>
                  </a:cubicBezTo>
                  <a:cubicBezTo>
                    <a:pt x="126" y="3722"/>
                    <a:pt x="371" y="3850"/>
                    <a:pt x="535" y="3951"/>
                  </a:cubicBezTo>
                  <a:cubicBezTo>
                    <a:pt x="678" y="4040"/>
                    <a:pt x="825" y="4124"/>
                    <a:pt x="965" y="4217"/>
                  </a:cubicBezTo>
                  <a:cubicBezTo>
                    <a:pt x="1069" y="4286"/>
                    <a:pt x="1196" y="4366"/>
                    <a:pt x="1258" y="44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79"/>
            <p:cNvSpPr>
              <a:spLocks/>
            </p:cNvSpPr>
            <p:nvPr userDrawn="1"/>
          </p:nvSpPr>
          <p:spPr bwMode="auto">
            <a:xfrm>
              <a:off x="2108" y="2850"/>
              <a:ext cx="380" cy="1458"/>
            </a:xfrm>
            <a:custGeom>
              <a:avLst/>
              <a:gdLst>
                <a:gd name="T0" fmla="*/ 1086 w 1216"/>
                <a:gd name="T1" fmla="*/ 4462 h 4669"/>
                <a:gd name="T2" fmla="*/ 1216 w 1216"/>
                <a:gd name="T3" fmla="*/ 4669 h 4669"/>
                <a:gd name="T4" fmla="*/ 1198 w 1216"/>
                <a:gd name="T5" fmla="*/ 4669 h 4669"/>
                <a:gd name="T6" fmla="*/ 940 w 1216"/>
                <a:gd name="T7" fmla="*/ 4354 h 4669"/>
                <a:gd name="T8" fmla="*/ 451 w 1216"/>
                <a:gd name="T9" fmla="*/ 4018 h 4669"/>
                <a:gd name="T10" fmla="*/ 3 w 1216"/>
                <a:gd name="T11" fmla="*/ 3575 h 4669"/>
                <a:gd name="T12" fmla="*/ 27 w 1216"/>
                <a:gd name="T13" fmla="*/ 3510 h 4669"/>
                <a:gd name="T14" fmla="*/ 164 w 1216"/>
                <a:gd name="T15" fmla="*/ 3369 h 4669"/>
                <a:gd name="T16" fmla="*/ 439 w 1216"/>
                <a:gd name="T17" fmla="*/ 3165 h 4669"/>
                <a:gd name="T18" fmla="*/ 866 w 1216"/>
                <a:gd name="T19" fmla="*/ 2867 h 4669"/>
                <a:gd name="T20" fmla="*/ 981 w 1216"/>
                <a:gd name="T21" fmla="*/ 2750 h 4669"/>
                <a:gd name="T22" fmla="*/ 901 w 1216"/>
                <a:gd name="T23" fmla="*/ 2392 h 4669"/>
                <a:gd name="T24" fmla="*/ 791 w 1216"/>
                <a:gd name="T25" fmla="*/ 1978 h 4669"/>
                <a:gd name="T26" fmla="*/ 783 w 1216"/>
                <a:gd name="T27" fmla="*/ 1891 h 4669"/>
                <a:gd name="T28" fmla="*/ 777 w 1216"/>
                <a:gd name="T29" fmla="*/ 1837 h 4669"/>
                <a:gd name="T30" fmla="*/ 771 w 1216"/>
                <a:gd name="T31" fmla="*/ 1417 h 4669"/>
                <a:gd name="T32" fmla="*/ 529 w 1216"/>
                <a:gd name="T33" fmla="*/ 807 h 4669"/>
                <a:gd name="T34" fmla="*/ 368 w 1216"/>
                <a:gd name="T35" fmla="*/ 648 h 4669"/>
                <a:gd name="T36" fmla="*/ 496 w 1216"/>
                <a:gd name="T37" fmla="*/ 477 h 4669"/>
                <a:gd name="T38" fmla="*/ 613 w 1216"/>
                <a:gd name="T39" fmla="*/ 403 h 4669"/>
                <a:gd name="T40" fmla="*/ 769 w 1216"/>
                <a:gd name="T41" fmla="*/ 288 h 4669"/>
                <a:gd name="T42" fmla="*/ 941 w 1216"/>
                <a:gd name="T43" fmla="*/ 6 h 4669"/>
                <a:gd name="T44" fmla="*/ 959 w 1216"/>
                <a:gd name="T45" fmla="*/ 0 h 4669"/>
                <a:gd name="T46" fmla="*/ 787 w 1216"/>
                <a:gd name="T47" fmla="*/ 284 h 4669"/>
                <a:gd name="T48" fmla="*/ 630 w 1216"/>
                <a:gd name="T49" fmla="*/ 400 h 4669"/>
                <a:gd name="T50" fmla="*/ 514 w 1216"/>
                <a:gd name="T51" fmla="*/ 475 h 4669"/>
                <a:gd name="T52" fmla="*/ 387 w 1216"/>
                <a:gd name="T53" fmla="*/ 647 h 4669"/>
                <a:gd name="T54" fmla="*/ 548 w 1216"/>
                <a:gd name="T55" fmla="*/ 808 h 4669"/>
                <a:gd name="T56" fmla="*/ 791 w 1216"/>
                <a:gd name="T57" fmla="*/ 1423 h 4669"/>
                <a:gd name="T58" fmla="*/ 797 w 1216"/>
                <a:gd name="T59" fmla="*/ 1841 h 4669"/>
                <a:gd name="T60" fmla="*/ 803 w 1216"/>
                <a:gd name="T61" fmla="*/ 1894 h 4669"/>
                <a:gd name="T62" fmla="*/ 811 w 1216"/>
                <a:gd name="T63" fmla="*/ 1980 h 4669"/>
                <a:gd name="T64" fmla="*/ 922 w 1216"/>
                <a:gd name="T65" fmla="*/ 2391 h 4669"/>
                <a:gd name="T66" fmla="*/ 1001 w 1216"/>
                <a:gd name="T67" fmla="*/ 2748 h 4669"/>
                <a:gd name="T68" fmla="*/ 884 w 1216"/>
                <a:gd name="T69" fmla="*/ 2865 h 4669"/>
                <a:gd name="T70" fmla="*/ 454 w 1216"/>
                <a:gd name="T71" fmla="*/ 3164 h 4669"/>
                <a:gd name="T72" fmla="*/ 177 w 1216"/>
                <a:gd name="T73" fmla="*/ 3368 h 4669"/>
                <a:gd name="T74" fmla="*/ 38 w 1216"/>
                <a:gd name="T75" fmla="*/ 3509 h 4669"/>
                <a:gd name="T76" fmla="*/ 15 w 1216"/>
                <a:gd name="T77" fmla="*/ 3574 h 4669"/>
                <a:gd name="T78" fmla="*/ 465 w 1216"/>
                <a:gd name="T79" fmla="*/ 4017 h 4669"/>
                <a:gd name="T80" fmla="*/ 1086 w 1216"/>
                <a:gd name="T81" fmla="*/ 4462 h 4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6" h="4669">
                  <a:moveTo>
                    <a:pt x="1086" y="4462"/>
                  </a:moveTo>
                  <a:cubicBezTo>
                    <a:pt x="1143" y="4520"/>
                    <a:pt x="1206" y="4584"/>
                    <a:pt x="1216" y="4669"/>
                  </a:cubicBezTo>
                  <a:cubicBezTo>
                    <a:pt x="1209" y="4669"/>
                    <a:pt x="1205" y="4669"/>
                    <a:pt x="1198" y="4669"/>
                  </a:cubicBezTo>
                  <a:cubicBezTo>
                    <a:pt x="1191" y="4537"/>
                    <a:pt x="1033" y="4426"/>
                    <a:pt x="940" y="4354"/>
                  </a:cubicBezTo>
                  <a:cubicBezTo>
                    <a:pt x="784" y="4233"/>
                    <a:pt x="614" y="4129"/>
                    <a:pt x="451" y="4018"/>
                  </a:cubicBezTo>
                  <a:cubicBezTo>
                    <a:pt x="309" y="3920"/>
                    <a:pt x="34" y="3767"/>
                    <a:pt x="3" y="3575"/>
                  </a:cubicBezTo>
                  <a:cubicBezTo>
                    <a:pt x="0" y="3553"/>
                    <a:pt x="12" y="3531"/>
                    <a:pt x="27" y="3510"/>
                  </a:cubicBezTo>
                  <a:cubicBezTo>
                    <a:pt x="64" y="3457"/>
                    <a:pt x="116" y="3413"/>
                    <a:pt x="164" y="3369"/>
                  </a:cubicBezTo>
                  <a:cubicBezTo>
                    <a:pt x="248" y="3292"/>
                    <a:pt x="344" y="3228"/>
                    <a:pt x="439" y="3165"/>
                  </a:cubicBezTo>
                  <a:cubicBezTo>
                    <a:pt x="583" y="3070"/>
                    <a:pt x="737" y="2978"/>
                    <a:pt x="866" y="2867"/>
                  </a:cubicBezTo>
                  <a:cubicBezTo>
                    <a:pt x="908" y="2831"/>
                    <a:pt x="950" y="2792"/>
                    <a:pt x="981" y="2750"/>
                  </a:cubicBezTo>
                  <a:cubicBezTo>
                    <a:pt x="1083" y="2612"/>
                    <a:pt x="993" y="2517"/>
                    <a:pt x="901" y="2392"/>
                  </a:cubicBezTo>
                  <a:cubicBezTo>
                    <a:pt x="814" y="2274"/>
                    <a:pt x="802" y="2125"/>
                    <a:pt x="791" y="1978"/>
                  </a:cubicBezTo>
                  <a:cubicBezTo>
                    <a:pt x="789" y="1949"/>
                    <a:pt x="786" y="1919"/>
                    <a:pt x="783" y="1891"/>
                  </a:cubicBezTo>
                  <a:cubicBezTo>
                    <a:pt x="781" y="1873"/>
                    <a:pt x="779" y="1855"/>
                    <a:pt x="777" y="1837"/>
                  </a:cubicBezTo>
                  <a:cubicBezTo>
                    <a:pt x="762" y="1698"/>
                    <a:pt x="752" y="1553"/>
                    <a:pt x="771" y="1417"/>
                  </a:cubicBezTo>
                  <a:cubicBezTo>
                    <a:pt x="804" y="1187"/>
                    <a:pt x="726" y="954"/>
                    <a:pt x="529" y="807"/>
                  </a:cubicBezTo>
                  <a:cubicBezTo>
                    <a:pt x="478" y="768"/>
                    <a:pt x="387" y="715"/>
                    <a:pt x="368" y="648"/>
                  </a:cubicBezTo>
                  <a:cubicBezTo>
                    <a:pt x="345" y="567"/>
                    <a:pt x="440" y="514"/>
                    <a:pt x="496" y="477"/>
                  </a:cubicBezTo>
                  <a:cubicBezTo>
                    <a:pt x="534" y="453"/>
                    <a:pt x="574" y="428"/>
                    <a:pt x="613" y="403"/>
                  </a:cubicBezTo>
                  <a:cubicBezTo>
                    <a:pt x="667" y="368"/>
                    <a:pt x="720" y="330"/>
                    <a:pt x="769" y="288"/>
                  </a:cubicBezTo>
                  <a:cubicBezTo>
                    <a:pt x="851" y="218"/>
                    <a:pt x="932" y="120"/>
                    <a:pt x="941" y="6"/>
                  </a:cubicBezTo>
                  <a:cubicBezTo>
                    <a:pt x="948" y="4"/>
                    <a:pt x="952" y="2"/>
                    <a:pt x="959" y="0"/>
                  </a:cubicBezTo>
                  <a:cubicBezTo>
                    <a:pt x="949" y="115"/>
                    <a:pt x="869" y="213"/>
                    <a:pt x="787" y="284"/>
                  </a:cubicBezTo>
                  <a:cubicBezTo>
                    <a:pt x="738" y="326"/>
                    <a:pt x="684" y="365"/>
                    <a:pt x="630" y="400"/>
                  </a:cubicBezTo>
                  <a:cubicBezTo>
                    <a:pt x="592" y="426"/>
                    <a:pt x="552" y="450"/>
                    <a:pt x="514" y="475"/>
                  </a:cubicBezTo>
                  <a:cubicBezTo>
                    <a:pt x="457" y="512"/>
                    <a:pt x="364" y="565"/>
                    <a:pt x="387" y="647"/>
                  </a:cubicBezTo>
                  <a:cubicBezTo>
                    <a:pt x="406" y="714"/>
                    <a:pt x="496" y="769"/>
                    <a:pt x="548" y="808"/>
                  </a:cubicBezTo>
                  <a:cubicBezTo>
                    <a:pt x="745" y="957"/>
                    <a:pt x="821" y="1188"/>
                    <a:pt x="791" y="1423"/>
                  </a:cubicBezTo>
                  <a:cubicBezTo>
                    <a:pt x="773" y="1562"/>
                    <a:pt x="781" y="1701"/>
                    <a:pt x="797" y="1841"/>
                  </a:cubicBezTo>
                  <a:cubicBezTo>
                    <a:pt x="799" y="1858"/>
                    <a:pt x="801" y="1876"/>
                    <a:pt x="803" y="1894"/>
                  </a:cubicBezTo>
                  <a:cubicBezTo>
                    <a:pt x="807" y="1922"/>
                    <a:pt x="809" y="1951"/>
                    <a:pt x="811" y="1980"/>
                  </a:cubicBezTo>
                  <a:cubicBezTo>
                    <a:pt x="823" y="2127"/>
                    <a:pt x="835" y="2274"/>
                    <a:pt x="922" y="2391"/>
                  </a:cubicBezTo>
                  <a:cubicBezTo>
                    <a:pt x="1015" y="2516"/>
                    <a:pt x="1103" y="2610"/>
                    <a:pt x="1001" y="2748"/>
                  </a:cubicBezTo>
                  <a:cubicBezTo>
                    <a:pt x="969" y="2791"/>
                    <a:pt x="927" y="2829"/>
                    <a:pt x="884" y="2865"/>
                  </a:cubicBezTo>
                  <a:cubicBezTo>
                    <a:pt x="754" y="2976"/>
                    <a:pt x="599" y="3068"/>
                    <a:pt x="454" y="3164"/>
                  </a:cubicBezTo>
                  <a:cubicBezTo>
                    <a:pt x="358" y="3227"/>
                    <a:pt x="262" y="3291"/>
                    <a:pt x="177" y="3368"/>
                  </a:cubicBezTo>
                  <a:cubicBezTo>
                    <a:pt x="128" y="3412"/>
                    <a:pt x="76" y="3456"/>
                    <a:pt x="38" y="3509"/>
                  </a:cubicBezTo>
                  <a:cubicBezTo>
                    <a:pt x="24" y="3530"/>
                    <a:pt x="11" y="3552"/>
                    <a:pt x="15" y="3574"/>
                  </a:cubicBezTo>
                  <a:cubicBezTo>
                    <a:pt x="46" y="3766"/>
                    <a:pt x="322" y="3920"/>
                    <a:pt x="465" y="4017"/>
                  </a:cubicBezTo>
                  <a:cubicBezTo>
                    <a:pt x="674" y="4160"/>
                    <a:pt x="897" y="4290"/>
                    <a:pt x="1086" y="4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80"/>
            <p:cNvSpPr>
              <a:spLocks/>
            </p:cNvSpPr>
            <p:nvPr userDrawn="1"/>
          </p:nvSpPr>
          <p:spPr bwMode="auto">
            <a:xfrm>
              <a:off x="2214" y="2814"/>
              <a:ext cx="386" cy="1494"/>
            </a:xfrm>
            <a:custGeom>
              <a:avLst/>
              <a:gdLst>
                <a:gd name="T0" fmla="*/ 306 w 1237"/>
                <a:gd name="T1" fmla="*/ 3465 h 4784"/>
                <a:gd name="T2" fmla="*/ 171 w 1237"/>
                <a:gd name="T3" fmla="*/ 3562 h 4784"/>
                <a:gd name="T4" fmla="*/ 126 w 1237"/>
                <a:gd name="T5" fmla="*/ 3610 h 4784"/>
                <a:gd name="T6" fmla="*/ 479 w 1237"/>
                <a:gd name="T7" fmla="*/ 4082 h 4784"/>
                <a:gd name="T8" fmla="*/ 974 w 1237"/>
                <a:gd name="T9" fmla="*/ 4447 h 4784"/>
                <a:gd name="T10" fmla="*/ 1237 w 1237"/>
                <a:gd name="T11" fmla="*/ 4784 h 4784"/>
                <a:gd name="T12" fmla="*/ 1220 w 1237"/>
                <a:gd name="T13" fmla="*/ 4784 h 4784"/>
                <a:gd name="T14" fmla="*/ 957 w 1237"/>
                <a:gd name="T15" fmla="*/ 4447 h 4784"/>
                <a:gd name="T16" fmla="*/ 465 w 1237"/>
                <a:gd name="T17" fmla="*/ 4082 h 4784"/>
                <a:gd name="T18" fmla="*/ 113 w 1237"/>
                <a:gd name="T19" fmla="*/ 3611 h 4784"/>
                <a:gd name="T20" fmla="*/ 158 w 1237"/>
                <a:gd name="T21" fmla="*/ 3563 h 4784"/>
                <a:gd name="T22" fmla="*/ 394 w 1237"/>
                <a:gd name="T23" fmla="*/ 3396 h 4784"/>
                <a:gd name="T24" fmla="*/ 699 w 1237"/>
                <a:gd name="T25" fmla="*/ 3196 h 4784"/>
                <a:gd name="T26" fmla="*/ 1083 w 1237"/>
                <a:gd name="T27" fmla="*/ 2903 h 4784"/>
                <a:gd name="T28" fmla="*/ 1149 w 1237"/>
                <a:gd name="T29" fmla="*/ 2790 h 4784"/>
                <a:gd name="T30" fmla="*/ 899 w 1237"/>
                <a:gd name="T31" fmla="*/ 2463 h 4784"/>
                <a:gd name="T32" fmla="*/ 749 w 1237"/>
                <a:gd name="T33" fmla="*/ 2111 h 4784"/>
                <a:gd name="T34" fmla="*/ 730 w 1237"/>
                <a:gd name="T35" fmla="*/ 2019 h 4784"/>
                <a:gd name="T36" fmla="*/ 715 w 1237"/>
                <a:gd name="T37" fmla="*/ 1960 h 4784"/>
                <a:gd name="T38" fmla="*/ 702 w 1237"/>
                <a:gd name="T39" fmla="*/ 1563 h 4784"/>
                <a:gd name="T40" fmla="*/ 549 w 1237"/>
                <a:gd name="T41" fmla="*/ 868 h 4784"/>
                <a:gd name="T42" fmla="*/ 449 w 1237"/>
                <a:gd name="T43" fmla="*/ 684 h 4784"/>
                <a:gd name="T44" fmla="*/ 577 w 1237"/>
                <a:gd name="T45" fmla="*/ 483 h 4784"/>
                <a:gd name="T46" fmla="*/ 655 w 1237"/>
                <a:gd name="T47" fmla="*/ 421 h 4784"/>
                <a:gd name="T48" fmla="*/ 801 w 1237"/>
                <a:gd name="T49" fmla="*/ 291 h 4784"/>
                <a:gd name="T50" fmla="*/ 938 w 1237"/>
                <a:gd name="T51" fmla="*/ 5 h 4784"/>
                <a:gd name="T52" fmla="*/ 956 w 1237"/>
                <a:gd name="T53" fmla="*/ 0 h 4784"/>
                <a:gd name="T54" fmla="*/ 819 w 1237"/>
                <a:gd name="T55" fmla="*/ 287 h 4784"/>
                <a:gd name="T56" fmla="*/ 672 w 1237"/>
                <a:gd name="T57" fmla="*/ 419 h 4784"/>
                <a:gd name="T58" fmla="*/ 595 w 1237"/>
                <a:gd name="T59" fmla="*/ 481 h 4784"/>
                <a:gd name="T60" fmla="*/ 468 w 1237"/>
                <a:gd name="T61" fmla="*/ 683 h 4784"/>
                <a:gd name="T62" fmla="*/ 568 w 1237"/>
                <a:gd name="T63" fmla="*/ 869 h 4784"/>
                <a:gd name="T64" fmla="*/ 721 w 1237"/>
                <a:gd name="T65" fmla="*/ 1569 h 4784"/>
                <a:gd name="T66" fmla="*/ 735 w 1237"/>
                <a:gd name="T67" fmla="*/ 1964 h 4784"/>
                <a:gd name="T68" fmla="*/ 750 w 1237"/>
                <a:gd name="T69" fmla="*/ 2022 h 4784"/>
                <a:gd name="T70" fmla="*/ 770 w 1237"/>
                <a:gd name="T71" fmla="*/ 2114 h 4784"/>
                <a:gd name="T72" fmla="*/ 920 w 1237"/>
                <a:gd name="T73" fmla="*/ 2462 h 4784"/>
                <a:gd name="T74" fmla="*/ 1169 w 1237"/>
                <a:gd name="T75" fmla="*/ 2789 h 4784"/>
                <a:gd name="T76" fmla="*/ 1102 w 1237"/>
                <a:gd name="T77" fmla="*/ 2901 h 4784"/>
                <a:gd name="T78" fmla="*/ 716 w 1237"/>
                <a:gd name="T79" fmla="*/ 3195 h 4784"/>
                <a:gd name="T80" fmla="*/ 409 w 1237"/>
                <a:gd name="T81" fmla="*/ 3395 h 4784"/>
                <a:gd name="T82" fmla="*/ 306 w 1237"/>
                <a:gd name="T83" fmla="*/ 3465 h 4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37" h="4784">
                  <a:moveTo>
                    <a:pt x="306" y="3465"/>
                  </a:moveTo>
                  <a:cubicBezTo>
                    <a:pt x="259" y="3495"/>
                    <a:pt x="213" y="3526"/>
                    <a:pt x="171" y="3562"/>
                  </a:cubicBezTo>
                  <a:cubicBezTo>
                    <a:pt x="153" y="3578"/>
                    <a:pt x="138" y="3596"/>
                    <a:pt x="126" y="3610"/>
                  </a:cubicBezTo>
                  <a:cubicBezTo>
                    <a:pt x="13" y="3747"/>
                    <a:pt x="401" y="4023"/>
                    <a:pt x="479" y="4082"/>
                  </a:cubicBezTo>
                  <a:cubicBezTo>
                    <a:pt x="642" y="4204"/>
                    <a:pt x="815" y="4317"/>
                    <a:pt x="974" y="4447"/>
                  </a:cubicBezTo>
                  <a:cubicBezTo>
                    <a:pt x="1071" y="4527"/>
                    <a:pt x="1229" y="4645"/>
                    <a:pt x="1237" y="4784"/>
                  </a:cubicBezTo>
                  <a:cubicBezTo>
                    <a:pt x="1230" y="4784"/>
                    <a:pt x="1227" y="4784"/>
                    <a:pt x="1220" y="4784"/>
                  </a:cubicBezTo>
                  <a:cubicBezTo>
                    <a:pt x="1211" y="4645"/>
                    <a:pt x="1055" y="4527"/>
                    <a:pt x="957" y="4447"/>
                  </a:cubicBezTo>
                  <a:cubicBezTo>
                    <a:pt x="799" y="4318"/>
                    <a:pt x="627" y="4204"/>
                    <a:pt x="465" y="4082"/>
                  </a:cubicBezTo>
                  <a:cubicBezTo>
                    <a:pt x="387" y="4024"/>
                    <a:pt x="0" y="3748"/>
                    <a:pt x="113" y="3611"/>
                  </a:cubicBezTo>
                  <a:cubicBezTo>
                    <a:pt x="124" y="3597"/>
                    <a:pt x="139" y="3579"/>
                    <a:pt x="158" y="3563"/>
                  </a:cubicBezTo>
                  <a:cubicBezTo>
                    <a:pt x="230" y="3500"/>
                    <a:pt x="316" y="3452"/>
                    <a:pt x="394" y="3396"/>
                  </a:cubicBezTo>
                  <a:cubicBezTo>
                    <a:pt x="493" y="3326"/>
                    <a:pt x="597" y="3262"/>
                    <a:pt x="699" y="3196"/>
                  </a:cubicBezTo>
                  <a:cubicBezTo>
                    <a:pt x="833" y="3110"/>
                    <a:pt x="983" y="3023"/>
                    <a:pt x="1083" y="2903"/>
                  </a:cubicBezTo>
                  <a:cubicBezTo>
                    <a:pt x="1110" y="2870"/>
                    <a:pt x="1136" y="2832"/>
                    <a:pt x="1149" y="2790"/>
                  </a:cubicBezTo>
                  <a:cubicBezTo>
                    <a:pt x="1193" y="2645"/>
                    <a:pt x="979" y="2542"/>
                    <a:pt x="899" y="2463"/>
                  </a:cubicBezTo>
                  <a:cubicBezTo>
                    <a:pt x="805" y="2369"/>
                    <a:pt x="773" y="2245"/>
                    <a:pt x="749" y="2111"/>
                  </a:cubicBezTo>
                  <a:cubicBezTo>
                    <a:pt x="744" y="2080"/>
                    <a:pt x="738" y="2049"/>
                    <a:pt x="730" y="2019"/>
                  </a:cubicBezTo>
                  <a:cubicBezTo>
                    <a:pt x="724" y="1999"/>
                    <a:pt x="719" y="1979"/>
                    <a:pt x="715" y="1960"/>
                  </a:cubicBezTo>
                  <a:cubicBezTo>
                    <a:pt x="682" y="1821"/>
                    <a:pt x="684" y="1703"/>
                    <a:pt x="702" y="1563"/>
                  </a:cubicBezTo>
                  <a:cubicBezTo>
                    <a:pt x="732" y="1324"/>
                    <a:pt x="711" y="1064"/>
                    <a:pt x="549" y="868"/>
                  </a:cubicBezTo>
                  <a:cubicBezTo>
                    <a:pt x="507" y="817"/>
                    <a:pt x="454" y="754"/>
                    <a:pt x="449" y="684"/>
                  </a:cubicBezTo>
                  <a:cubicBezTo>
                    <a:pt x="444" y="599"/>
                    <a:pt x="516" y="532"/>
                    <a:pt x="577" y="483"/>
                  </a:cubicBezTo>
                  <a:cubicBezTo>
                    <a:pt x="602" y="463"/>
                    <a:pt x="629" y="442"/>
                    <a:pt x="655" y="421"/>
                  </a:cubicBezTo>
                  <a:cubicBezTo>
                    <a:pt x="706" y="380"/>
                    <a:pt x="756" y="337"/>
                    <a:pt x="801" y="291"/>
                  </a:cubicBezTo>
                  <a:cubicBezTo>
                    <a:pt x="874" y="216"/>
                    <a:pt x="934" y="113"/>
                    <a:pt x="938" y="5"/>
                  </a:cubicBezTo>
                  <a:cubicBezTo>
                    <a:pt x="945" y="3"/>
                    <a:pt x="949" y="2"/>
                    <a:pt x="956" y="0"/>
                  </a:cubicBezTo>
                  <a:cubicBezTo>
                    <a:pt x="952" y="109"/>
                    <a:pt x="892" y="212"/>
                    <a:pt x="819" y="287"/>
                  </a:cubicBezTo>
                  <a:cubicBezTo>
                    <a:pt x="774" y="334"/>
                    <a:pt x="723" y="377"/>
                    <a:pt x="672" y="419"/>
                  </a:cubicBezTo>
                  <a:cubicBezTo>
                    <a:pt x="647" y="439"/>
                    <a:pt x="620" y="461"/>
                    <a:pt x="595" y="481"/>
                  </a:cubicBezTo>
                  <a:cubicBezTo>
                    <a:pt x="534" y="530"/>
                    <a:pt x="462" y="597"/>
                    <a:pt x="468" y="683"/>
                  </a:cubicBezTo>
                  <a:cubicBezTo>
                    <a:pt x="472" y="753"/>
                    <a:pt x="525" y="817"/>
                    <a:pt x="568" y="869"/>
                  </a:cubicBezTo>
                  <a:cubicBezTo>
                    <a:pt x="730" y="1066"/>
                    <a:pt x="752" y="1328"/>
                    <a:pt x="721" y="1569"/>
                  </a:cubicBezTo>
                  <a:cubicBezTo>
                    <a:pt x="704" y="1709"/>
                    <a:pt x="702" y="1825"/>
                    <a:pt x="735" y="1964"/>
                  </a:cubicBezTo>
                  <a:cubicBezTo>
                    <a:pt x="739" y="1983"/>
                    <a:pt x="744" y="2002"/>
                    <a:pt x="750" y="2022"/>
                  </a:cubicBezTo>
                  <a:cubicBezTo>
                    <a:pt x="758" y="2052"/>
                    <a:pt x="764" y="2083"/>
                    <a:pt x="770" y="2114"/>
                  </a:cubicBezTo>
                  <a:cubicBezTo>
                    <a:pt x="794" y="2246"/>
                    <a:pt x="826" y="2369"/>
                    <a:pt x="920" y="2462"/>
                  </a:cubicBezTo>
                  <a:cubicBezTo>
                    <a:pt x="1000" y="2541"/>
                    <a:pt x="1214" y="2643"/>
                    <a:pt x="1169" y="2789"/>
                  </a:cubicBezTo>
                  <a:cubicBezTo>
                    <a:pt x="1156" y="2830"/>
                    <a:pt x="1129" y="2868"/>
                    <a:pt x="1102" y="2901"/>
                  </a:cubicBezTo>
                  <a:cubicBezTo>
                    <a:pt x="1001" y="3021"/>
                    <a:pt x="850" y="3109"/>
                    <a:pt x="716" y="3195"/>
                  </a:cubicBezTo>
                  <a:cubicBezTo>
                    <a:pt x="613" y="3260"/>
                    <a:pt x="508" y="3325"/>
                    <a:pt x="409" y="3395"/>
                  </a:cubicBezTo>
                  <a:cubicBezTo>
                    <a:pt x="375" y="3419"/>
                    <a:pt x="340" y="3442"/>
                    <a:pt x="306" y="34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81"/>
            <p:cNvSpPr>
              <a:spLocks/>
            </p:cNvSpPr>
            <p:nvPr userDrawn="1"/>
          </p:nvSpPr>
          <p:spPr bwMode="auto">
            <a:xfrm>
              <a:off x="2378" y="2783"/>
              <a:ext cx="350" cy="1524"/>
            </a:xfrm>
            <a:custGeom>
              <a:avLst/>
              <a:gdLst>
                <a:gd name="T0" fmla="*/ 344 w 1119"/>
                <a:gd name="T1" fmla="*/ 3509 h 4881"/>
                <a:gd name="T2" fmla="*/ 155 w 1119"/>
                <a:gd name="T3" fmla="*/ 3619 h 4881"/>
                <a:gd name="T4" fmla="*/ 107 w 1119"/>
                <a:gd name="T5" fmla="*/ 3655 h 4881"/>
                <a:gd name="T6" fmla="*/ 68 w 1119"/>
                <a:gd name="T7" fmla="*/ 3881 h 4881"/>
                <a:gd name="T8" fmla="*/ 313 w 1119"/>
                <a:gd name="T9" fmla="*/ 4140 h 4881"/>
                <a:gd name="T10" fmla="*/ 796 w 1119"/>
                <a:gd name="T11" fmla="*/ 4526 h 4881"/>
                <a:gd name="T12" fmla="*/ 1070 w 1119"/>
                <a:gd name="T13" fmla="*/ 4881 h 4881"/>
                <a:gd name="T14" fmla="*/ 1052 w 1119"/>
                <a:gd name="T15" fmla="*/ 4881 h 4881"/>
                <a:gd name="T16" fmla="*/ 779 w 1119"/>
                <a:gd name="T17" fmla="*/ 4527 h 4881"/>
                <a:gd name="T18" fmla="*/ 297 w 1119"/>
                <a:gd name="T19" fmla="*/ 4141 h 4881"/>
                <a:gd name="T20" fmla="*/ 52 w 1119"/>
                <a:gd name="T21" fmla="*/ 3881 h 4881"/>
                <a:gd name="T22" fmla="*/ 90 w 1119"/>
                <a:gd name="T23" fmla="*/ 3655 h 4881"/>
                <a:gd name="T24" fmla="*/ 139 w 1119"/>
                <a:gd name="T25" fmla="*/ 3619 h 4881"/>
                <a:gd name="T26" fmla="*/ 442 w 1119"/>
                <a:gd name="T27" fmla="*/ 3442 h 4881"/>
                <a:gd name="T28" fmla="*/ 765 w 1119"/>
                <a:gd name="T29" fmla="*/ 3231 h 4881"/>
                <a:gd name="T30" fmla="*/ 1074 w 1119"/>
                <a:gd name="T31" fmla="*/ 2940 h 4881"/>
                <a:gd name="T32" fmla="*/ 1094 w 1119"/>
                <a:gd name="T33" fmla="*/ 2835 h 4881"/>
                <a:gd name="T34" fmla="*/ 719 w 1119"/>
                <a:gd name="T35" fmla="*/ 2527 h 4881"/>
                <a:gd name="T36" fmla="*/ 538 w 1119"/>
                <a:gd name="T37" fmla="*/ 2228 h 4881"/>
                <a:gd name="T38" fmla="*/ 504 w 1119"/>
                <a:gd name="T39" fmla="*/ 2139 h 4881"/>
                <a:gd name="T40" fmla="*/ 477 w 1119"/>
                <a:gd name="T41" fmla="*/ 2074 h 4881"/>
                <a:gd name="T42" fmla="*/ 456 w 1119"/>
                <a:gd name="T43" fmla="*/ 1700 h 4881"/>
                <a:gd name="T44" fmla="*/ 392 w 1119"/>
                <a:gd name="T45" fmla="*/ 911 h 4881"/>
                <a:gd name="T46" fmla="*/ 469 w 1119"/>
                <a:gd name="T47" fmla="*/ 475 h 4881"/>
                <a:gd name="T48" fmla="*/ 752 w 1119"/>
                <a:gd name="T49" fmla="*/ 4 h 4881"/>
                <a:gd name="T50" fmla="*/ 770 w 1119"/>
                <a:gd name="T51" fmla="*/ 0 h 4881"/>
                <a:gd name="T52" fmla="*/ 487 w 1119"/>
                <a:gd name="T53" fmla="*/ 473 h 4881"/>
                <a:gd name="T54" fmla="*/ 411 w 1119"/>
                <a:gd name="T55" fmla="*/ 910 h 4881"/>
                <a:gd name="T56" fmla="*/ 475 w 1119"/>
                <a:gd name="T57" fmla="*/ 1705 h 4881"/>
                <a:gd name="T58" fmla="*/ 497 w 1119"/>
                <a:gd name="T59" fmla="*/ 2078 h 4881"/>
                <a:gd name="T60" fmla="*/ 524 w 1119"/>
                <a:gd name="T61" fmla="*/ 2142 h 4881"/>
                <a:gd name="T62" fmla="*/ 558 w 1119"/>
                <a:gd name="T63" fmla="*/ 2230 h 4881"/>
                <a:gd name="T64" fmla="*/ 739 w 1119"/>
                <a:gd name="T65" fmla="*/ 2526 h 4881"/>
                <a:gd name="T66" fmla="*/ 1114 w 1119"/>
                <a:gd name="T67" fmla="*/ 2833 h 4881"/>
                <a:gd name="T68" fmla="*/ 1093 w 1119"/>
                <a:gd name="T69" fmla="*/ 2939 h 4881"/>
                <a:gd name="T70" fmla="*/ 783 w 1119"/>
                <a:gd name="T71" fmla="*/ 3230 h 4881"/>
                <a:gd name="T72" fmla="*/ 459 w 1119"/>
                <a:gd name="T73" fmla="*/ 3442 h 4881"/>
                <a:gd name="T74" fmla="*/ 344 w 1119"/>
                <a:gd name="T75" fmla="*/ 3509 h 4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9" h="4881">
                  <a:moveTo>
                    <a:pt x="344" y="3509"/>
                  </a:moveTo>
                  <a:cubicBezTo>
                    <a:pt x="280" y="3544"/>
                    <a:pt x="215" y="3579"/>
                    <a:pt x="155" y="3619"/>
                  </a:cubicBezTo>
                  <a:cubicBezTo>
                    <a:pt x="137" y="3630"/>
                    <a:pt x="120" y="3643"/>
                    <a:pt x="107" y="3655"/>
                  </a:cubicBezTo>
                  <a:cubicBezTo>
                    <a:pt x="34" y="3721"/>
                    <a:pt x="16" y="3787"/>
                    <a:pt x="68" y="3881"/>
                  </a:cubicBezTo>
                  <a:cubicBezTo>
                    <a:pt x="126" y="3984"/>
                    <a:pt x="224" y="4066"/>
                    <a:pt x="313" y="4140"/>
                  </a:cubicBezTo>
                  <a:cubicBezTo>
                    <a:pt x="469" y="4272"/>
                    <a:pt x="639" y="4392"/>
                    <a:pt x="796" y="4526"/>
                  </a:cubicBezTo>
                  <a:cubicBezTo>
                    <a:pt x="898" y="4614"/>
                    <a:pt x="1054" y="4736"/>
                    <a:pt x="1070" y="4881"/>
                  </a:cubicBezTo>
                  <a:cubicBezTo>
                    <a:pt x="1063" y="4881"/>
                    <a:pt x="1060" y="4881"/>
                    <a:pt x="1052" y="4881"/>
                  </a:cubicBezTo>
                  <a:cubicBezTo>
                    <a:pt x="1036" y="4736"/>
                    <a:pt x="880" y="4614"/>
                    <a:pt x="779" y="4527"/>
                  </a:cubicBezTo>
                  <a:cubicBezTo>
                    <a:pt x="623" y="4392"/>
                    <a:pt x="452" y="4272"/>
                    <a:pt x="297" y="4141"/>
                  </a:cubicBezTo>
                  <a:cubicBezTo>
                    <a:pt x="208" y="4066"/>
                    <a:pt x="111" y="3985"/>
                    <a:pt x="52" y="3881"/>
                  </a:cubicBezTo>
                  <a:cubicBezTo>
                    <a:pt x="0" y="3788"/>
                    <a:pt x="17" y="3722"/>
                    <a:pt x="90" y="3655"/>
                  </a:cubicBezTo>
                  <a:cubicBezTo>
                    <a:pt x="103" y="3643"/>
                    <a:pt x="121" y="3631"/>
                    <a:pt x="139" y="3619"/>
                  </a:cubicBezTo>
                  <a:cubicBezTo>
                    <a:pt x="236" y="3554"/>
                    <a:pt x="343" y="3504"/>
                    <a:pt x="442" y="3442"/>
                  </a:cubicBezTo>
                  <a:cubicBezTo>
                    <a:pt x="550" y="3373"/>
                    <a:pt x="660" y="3304"/>
                    <a:pt x="765" y="3231"/>
                  </a:cubicBezTo>
                  <a:cubicBezTo>
                    <a:pt x="877" y="3153"/>
                    <a:pt x="1011" y="3065"/>
                    <a:pt x="1074" y="2940"/>
                  </a:cubicBezTo>
                  <a:cubicBezTo>
                    <a:pt x="1092" y="2905"/>
                    <a:pt x="1099" y="2869"/>
                    <a:pt x="1094" y="2835"/>
                  </a:cubicBezTo>
                  <a:cubicBezTo>
                    <a:pt x="1069" y="2676"/>
                    <a:pt x="822" y="2612"/>
                    <a:pt x="719" y="2527"/>
                  </a:cubicBezTo>
                  <a:cubicBezTo>
                    <a:pt x="626" y="2450"/>
                    <a:pt x="578" y="2345"/>
                    <a:pt x="538" y="2228"/>
                  </a:cubicBezTo>
                  <a:cubicBezTo>
                    <a:pt x="528" y="2198"/>
                    <a:pt x="517" y="2168"/>
                    <a:pt x="504" y="2139"/>
                  </a:cubicBezTo>
                  <a:cubicBezTo>
                    <a:pt x="495" y="2117"/>
                    <a:pt x="485" y="2095"/>
                    <a:pt x="477" y="2074"/>
                  </a:cubicBezTo>
                  <a:cubicBezTo>
                    <a:pt x="426" y="1938"/>
                    <a:pt x="439" y="1843"/>
                    <a:pt x="456" y="1700"/>
                  </a:cubicBezTo>
                  <a:cubicBezTo>
                    <a:pt x="487" y="1440"/>
                    <a:pt x="493" y="1160"/>
                    <a:pt x="392" y="911"/>
                  </a:cubicBezTo>
                  <a:cubicBezTo>
                    <a:pt x="325" y="747"/>
                    <a:pt x="338" y="603"/>
                    <a:pt x="469" y="475"/>
                  </a:cubicBezTo>
                  <a:cubicBezTo>
                    <a:pt x="589" y="358"/>
                    <a:pt x="745" y="186"/>
                    <a:pt x="752" y="4"/>
                  </a:cubicBezTo>
                  <a:cubicBezTo>
                    <a:pt x="759" y="2"/>
                    <a:pt x="763" y="2"/>
                    <a:pt x="770" y="0"/>
                  </a:cubicBezTo>
                  <a:cubicBezTo>
                    <a:pt x="763" y="183"/>
                    <a:pt x="606" y="355"/>
                    <a:pt x="487" y="473"/>
                  </a:cubicBezTo>
                  <a:cubicBezTo>
                    <a:pt x="356" y="602"/>
                    <a:pt x="344" y="747"/>
                    <a:pt x="411" y="910"/>
                  </a:cubicBezTo>
                  <a:cubicBezTo>
                    <a:pt x="512" y="1161"/>
                    <a:pt x="506" y="1443"/>
                    <a:pt x="475" y="1705"/>
                  </a:cubicBezTo>
                  <a:cubicBezTo>
                    <a:pt x="458" y="1848"/>
                    <a:pt x="445" y="1943"/>
                    <a:pt x="497" y="2078"/>
                  </a:cubicBezTo>
                  <a:cubicBezTo>
                    <a:pt x="505" y="2099"/>
                    <a:pt x="514" y="2120"/>
                    <a:pt x="524" y="2142"/>
                  </a:cubicBezTo>
                  <a:cubicBezTo>
                    <a:pt x="537" y="2171"/>
                    <a:pt x="548" y="2201"/>
                    <a:pt x="558" y="2230"/>
                  </a:cubicBezTo>
                  <a:cubicBezTo>
                    <a:pt x="598" y="2346"/>
                    <a:pt x="647" y="2450"/>
                    <a:pt x="739" y="2526"/>
                  </a:cubicBezTo>
                  <a:cubicBezTo>
                    <a:pt x="843" y="2611"/>
                    <a:pt x="1089" y="2675"/>
                    <a:pt x="1114" y="2833"/>
                  </a:cubicBezTo>
                  <a:cubicBezTo>
                    <a:pt x="1119" y="2867"/>
                    <a:pt x="1111" y="2904"/>
                    <a:pt x="1093" y="2939"/>
                  </a:cubicBezTo>
                  <a:cubicBezTo>
                    <a:pt x="1030" y="3064"/>
                    <a:pt x="895" y="3152"/>
                    <a:pt x="783" y="3230"/>
                  </a:cubicBezTo>
                  <a:cubicBezTo>
                    <a:pt x="678" y="3304"/>
                    <a:pt x="567" y="3372"/>
                    <a:pt x="459" y="3442"/>
                  </a:cubicBezTo>
                  <a:cubicBezTo>
                    <a:pt x="421" y="3465"/>
                    <a:pt x="382" y="3487"/>
                    <a:pt x="344" y="3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82"/>
            <p:cNvSpPr>
              <a:spLocks/>
            </p:cNvSpPr>
            <p:nvPr userDrawn="1"/>
          </p:nvSpPr>
          <p:spPr bwMode="auto">
            <a:xfrm>
              <a:off x="2525" y="2761"/>
              <a:ext cx="340" cy="1546"/>
            </a:xfrm>
            <a:custGeom>
              <a:avLst/>
              <a:gdLst>
                <a:gd name="T0" fmla="*/ 430 w 1091"/>
                <a:gd name="T1" fmla="*/ 3560 h 4950"/>
                <a:gd name="T2" fmla="*/ 197 w 1091"/>
                <a:gd name="T3" fmla="*/ 3687 h 4950"/>
                <a:gd name="T4" fmla="*/ 169 w 1091"/>
                <a:gd name="T5" fmla="*/ 3705 h 4950"/>
                <a:gd name="T6" fmla="*/ 46 w 1091"/>
                <a:gd name="T7" fmla="*/ 3931 h 4950"/>
                <a:gd name="T8" fmla="*/ 221 w 1091"/>
                <a:gd name="T9" fmla="*/ 4190 h 4950"/>
                <a:gd name="T10" fmla="*/ 671 w 1091"/>
                <a:gd name="T11" fmla="*/ 4586 h 4950"/>
                <a:gd name="T12" fmla="*/ 964 w 1091"/>
                <a:gd name="T13" fmla="*/ 4950 h 4950"/>
                <a:gd name="T14" fmla="*/ 946 w 1091"/>
                <a:gd name="T15" fmla="*/ 4950 h 4950"/>
                <a:gd name="T16" fmla="*/ 653 w 1091"/>
                <a:gd name="T17" fmla="*/ 4586 h 4950"/>
                <a:gd name="T18" fmla="*/ 202 w 1091"/>
                <a:gd name="T19" fmla="*/ 4189 h 4950"/>
                <a:gd name="T20" fmla="*/ 26 w 1091"/>
                <a:gd name="T21" fmla="*/ 3931 h 4950"/>
                <a:gd name="T22" fmla="*/ 149 w 1091"/>
                <a:gd name="T23" fmla="*/ 3705 h 4950"/>
                <a:gd name="T24" fmla="*/ 177 w 1091"/>
                <a:gd name="T25" fmla="*/ 3687 h 4950"/>
                <a:gd name="T26" fmla="*/ 529 w 1091"/>
                <a:gd name="T27" fmla="*/ 3492 h 4950"/>
                <a:gd name="T28" fmla="*/ 825 w 1091"/>
                <a:gd name="T29" fmla="*/ 3275 h 4950"/>
                <a:gd name="T30" fmla="*/ 1064 w 1091"/>
                <a:gd name="T31" fmla="*/ 2977 h 4950"/>
                <a:gd name="T32" fmla="*/ 1051 w 1091"/>
                <a:gd name="T33" fmla="*/ 2870 h 4950"/>
                <a:gd name="T34" fmla="*/ 614 w 1091"/>
                <a:gd name="T35" fmla="*/ 2576 h 4950"/>
                <a:gd name="T36" fmla="*/ 414 w 1091"/>
                <a:gd name="T37" fmla="*/ 2329 h 4950"/>
                <a:gd name="T38" fmla="*/ 365 w 1091"/>
                <a:gd name="T39" fmla="*/ 2251 h 4950"/>
                <a:gd name="T40" fmla="*/ 289 w 1091"/>
                <a:gd name="T41" fmla="*/ 2115 h 4950"/>
                <a:gd name="T42" fmla="*/ 300 w 1091"/>
                <a:gd name="T43" fmla="*/ 1721 h 4950"/>
                <a:gd name="T44" fmla="*/ 301 w 1091"/>
                <a:gd name="T45" fmla="*/ 935 h 4950"/>
                <a:gd name="T46" fmla="*/ 433 w 1091"/>
                <a:gd name="T47" fmla="*/ 457 h 4950"/>
                <a:gd name="T48" fmla="*/ 633 w 1091"/>
                <a:gd name="T49" fmla="*/ 3 h 4950"/>
                <a:gd name="T50" fmla="*/ 651 w 1091"/>
                <a:gd name="T51" fmla="*/ 0 h 4950"/>
                <a:gd name="T52" fmla="*/ 451 w 1091"/>
                <a:gd name="T53" fmla="*/ 456 h 4950"/>
                <a:gd name="T54" fmla="*/ 320 w 1091"/>
                <a:gd name="T55" fmla="*/ 934 h 4950"/>
                <a:gd name="T56" fmla="*/ 319 w 1091"/>
                <a:gd name="T57" fmla="*/ 1725 h 4950"/>
                <a:gd name="T58" fmla="*/ 309 w 1091"/>
                <a:gd name="T59" fmla="*/ 2119 h 4950"/>
                <a:gd name="T60" fmla="*/ 384 w 1091"/>
                <a:gd name="T61" fmla="*/ 2253 h 4950"/>
                <a:gd name="T62" fmla="*/ 434 w 1091"/>
                <a:gd name="T63" fmla="*/ 2331 h 4950"/>
                <a:gd name="T64" fmla="*/ 633 w 1091"/>
                <a:gd name="T65" fmla="*/ 2575 h 4950"/>
                <a:gd name="T66" fmla="*/ 1070 w 1091"/>
                <a:gd name="T67" fmla="*/ 2869 h 4950"/>
                <a:gd name="T68" fmla="*/ 1084 w 1091"/>
                <a:gd name="T69" fmla="*/ 2976 h 4950"/>
                <a:gd name="T70" fmla="*/ 844 w 1091"/>
                <a:gd name="T71" fmla="*/ 3275 h 4950"/>
                <a:gd name="T72" fmla="*/ 549 w 1091"/>
                <a:gd name="T73" fmla="*/ 3492 h 4950"/>
                <a:gd name="T74" fmla="*/ 430 w 1091"/>
                <a:gd name="T75" fmla="*/ 3560 h 4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1" h="4950">
                  <a:moveTo>
                    <a:pt x="430" y="3560"/>
                  </a:moveTo>
                  <a:cubicBezTo>
                    <a:pt x="352" y="3602"/>
                    <a:pt x="272" y="3642"/>
                    <a:pt x="197" y="3687"/>
                  </a:cubicBezTo>
                  <a:cubicBezTo>
                    <a:pt x="187" y="3693"/>
                    <a:pt x="178" y="3699"/>
                    <a:pt x="169" y="3705"/>
                  </a:cubicBezTo>
                  <a:cubicBezTo>
                    <a:pt x="86" y="3763"/>
                    <a:pt x="20" y="3820"/>
                    <a:pt x="46" y="3931"/>
                  </a:cubicBezTo>
                  <a:cubicBezTo>
                    <a:pt x="70" y="4033"/>
                    <a:pt x="151" y="4118"/>
                    <a:pt x="221" y="4190"/>
                  </a:cubicBezTo>
                  <a:cubicBezTo>
                    <a:pt x="358" y="4331"/>
                    <a:pt x="521" y="4453"/>
                    <a:pt x="671" y="4586"/>
                  </a:cubicBezTo>
                  <a:cubicBezTo>
                    <a:pt x="777" y="4680"/>
                    <a:pt x="931" y="4803"/>
                    <a:pt x="964" y="4950"/>
                  </a:cubicBezTo>
                  <a:cubicBezTo>
                    <a:pt x="957" y="4950"/>
                    <a:pt x="953" y="4950"/>
                    <a:pt x="946" y="4950"/>
                  </a:cubicBezTo>
                  <a:cubicBezTo>
                    <a:pt x="912" y="4803"/>
                    <a:pt x="759" y="4680"/>
                    <a:pt x="653" y="4586"/>
                  </a:cubicBezTo>
                  <a:cubicBezTo>
                    <a:pt x="503" y="4453"/>
                    <a:pt x="340" y="4330"/>
                    <a:pt x="202" y="4189"/>
                  </a:cubicBezTo>
                  <a:cubicBezTo>
                    <a:pt x="132" y="4118"/>
                    <a:pt x="50" y="4033"/>
                    <a:pt x="26" y="3931"/>
                  </a:cubicBezTo>
                  <a:cubicBezTo>
                    <a:pt x="0" y="3820"/>
                    <a:pt x="66" y="3763"/>
                    <a:pt x="149" y="3705"/>
                  </a:cubicBezTo>
                  <a:cubicBezTo>
                    <a:pt x="157" y="3699"/>
                    <a:pt x="167" y="3693"/>
                    <a:pt x="177" y="3687"/>
                  </a:cubicBezTo>
                  <a:cubicBezTo>
                    <a:pt x="291" y="3617"/>
                    <a:pt x="415" y="3563"/>
                    <a:pt x="529" y="3492"/>
                  </a:cubicBezTo>
                  <a:cubicBezTo>
                    <a:pt x="632" y="3427"/>
                    <a:pt x="732" y="3354"/>
                    <a:pt x="825" y="3275"/>
                  </a:cubicBezTo>
                  <a:cubicBezTo>
                    <a:pt x="918" y="3197"/>
                    <a:pt x="1039" y="3104"/>
                    <a:pt x="1064" y="2977"/>
                  </a:cubicBezTo>
                  <a:cubicBezTo>
                    <a:pt x="1071" y="2941"/>
                    <a:pt x="1067" y="2904"/>
                    <a:pt x="1051" y="2870"/>
                  </a:cubicBezTo>
                  <a:cubicBezTo>
                    <a:pt x="972" y="2707"/>
                    <a:pt x="742" y="2681"/>
                    <a:pt x="614" y="2576"/>
                  </a:cubicBezTo>
                  <a:cubicBezTo>
                    <a:pt x="530" y="2507"/>
                    <a:pt x="471" y="2423"/>
                    <a:pt x="414" y="2329"/>
                  </a:cubicBezTo>
                  <a:cubicBezTo>
                    <a:pt x="399" y="2303"/>
                    <a:pt x="382" y="2277"/>
                    <a:pt x="365" y="2251"/>
                  </a:cubicBezTo>
                  <a:cubicBezTo>
                    <a:pt x="335" y="2207"/>
                    <a:pt x="309" y="2163"/>
                    <a:pt x="289" y="2115"/>
                  </a:cubicBezTo>
                  <a:cubicBezTo>
                    <a:pt x="242" y="1997"/>
                    <a:pt x="291" y="1847"/>
                    <a:pt x="300" y="1721"/>
                  </a:cubicBezTo>
                  <a:cubicBezTo>
                    <a:pt x="320" y="1459"/>
                    <a:pt x="320" y="1195"/>
                    <a:pt x="301" y="935"/>
                  </a:cubicBezTo>
                  <a:cubicBezTo>
                    <a:pt x="288" y="761"/>
                    <a:pt x="320" y="595"/>
                    <a:pt x="433" y="457"/>
                  </a:cubicBezTo>
                  <a:cubicBezTo>
                    <a:pt x="536" y="332"/>
                    <a:pt x="632" y="173"/>
                    <a:pt x="633" y="3"/>
                  </a:cubicBezTo>
                  <a:cubicBezTo>
                    <a:pt x="641" y="1"/>
                    <a:pt x="644" y="1"/>
                    <a:pt x="651" y="0"/>
                  </a:cubicBezTo>
                  <a:cubicBezTo>
                    <a:pt x="649" y="169"/>
                    <a:pt x="556" y="331"/>
                    <a:pt x="451" y="456"/>
                  </a:cubicBezTo>
                  <a:cubicBezTo>
                    <a:pt x="335" y="593"/>
                    <a:pt x="307" y="760"/>
                    <a:pt x="320" y="934"/>
                  </a:cubicBezTo>
                  <a:cubicBezTo>
                    <a:pt x="339" y="1196"/>
                    <a:pt x="339" y="1461"/>
                    <a:pt x="319" y="1725"/>
                  </a:cubicBezTo>
                  <a:cubicBezTo>
                    <a:pt x="310" y="1850"/>
                    <a:pt x="260" y="2002"/>
                    <a:pt x="309" y="2119"/>
                  </a:cubicBezTo>
                  <a:cubicBezTo>
                    <a:pt x="328" y="2166"/>
                    <a:pt x="354" y="2210"/>
                    <a:pt x="384" y="2253"/>
                  </a:cubicBezTo>
                  <a:cubicBezTo>
                    <a:pt x="401" y="2279"/>
                    <a:pt x="418" y="2305"/>
                    <a:pt x="434" y="2331"/>
                  </a:cubicBezTo>
                  <a:cubicBezTo>
                    <a:pt x="490" y="2424"/>
                    <a:pt x="550" y="2507"/>
                    <a:pt x="633" y="2575"/>
                  </a:cubicBezTo>
                  <a:cubicBezTo>
                    <a:pt x="762" y="2679"/>
                    <a:pt x="992" y="2706"/>
                    <a:pt x="1070" y="2869"/>
                  </a:cubicBezTo>
                  <a:cubicBezTo>
                    <a:pt x="1087" y="2903"/>
                    <a:pt x="1091" y="2940"/>
                    <a:pt x="1084" y="2976"/>
                  </a:cubicBezTo>
                  <a:cubicBezTo>
                    <a:pt x="1059" y="3103"/>
                    <a:pt x="937" y="3196"/>
                    <a:pt x="844" y="3275"/>
                  </a:cubicBezTo>
                  <a:cubicBezTo>
                    <a:pt x="752" y="3354"/>
                    <a:pt x="652" y="3427"/>
                    <a:pt x="549" y="3492"/>
                  </a:cubicBezTo>
                  <a:cubicBezTo>
                    <a:pt x="511" y="3516"/>
                    <a:pt x="470" y="3538"/>
                    <a:pt x="430" y="35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3"/>
            <p:cNvSpPr>
              <a:spLocks/>
            </p:cNvSpPr>
            <p:nvPr userDrawn="1"/>
          </p:nvSpPr>
          <p:spPr bwMode="auto">
            <a:xfrm>
              <a:off x="2659" y="2750"/>
              <a:ext cx="325" cy="1556"/>
            </a:xfrm>
            <a:custGeom>
              <a:avLst/>
              <a:gdLst>
                <a:gd name="T0" fmla="*/ 433 w 1042"/>
                <a:gd name="T1" fmla="*/ 3603 h 4982"/>
                <a:gd name="T2" fmla="*/ 202 w 1042"/>
                <a:gd name="T3" fmla="*/ 3732 h 4982"/>
                <a:gd name="T4" fmla="*/ 179 w 1042"/>
                <a:gd name="T5" fmla="*/ 3746 h 4982"/>
                <a:gd name="T6" fmla="*/ 39 w 1042"/>
                <a:gd name="T7" fmla="*/ 3971 h 4982"/>
                <a:gd name="T8" fmla="*/ 184 w 1042"/>
                <a:gd name="T9" fmla="*/ 4226 h 4982"/>
                <a:gd name="T10" fmla="*/ 598 w 1042"/>
                <a:gd name="T11" fmla="*/ 4617 h 4982"/>
                <a:gd name="T12" fmla="*/ 895 w 1042"/>
                <a:gd name="T13" fmla="*/ 4982 h 4982"/>
                <a:gd name="T14" fmla="*/ 877 w 1042"/>
                <a:gd name="T15" fmla="*/ 4982 h 4982"/>
                <a:gd name="T16" fmla="*/ 580 w 1042"/>
                <a:gd name="T17" fmla="*/ 4617 h 4982"/>
                <a:gd name="T18" fmla="*/ 164 w 1042"/>
                <a:gd name="T19" fmla="*/ 4225 h 4982"/>
                <a:gd name="T20" fmla="*/ 18 w 1042"/>
                <a:gd name="T21" fmla="*/ 3970 h 4982"/>
                <a:gd name="T22" fmla="*/ 157 w 1042"/>
                <a:gd name="T23" fmla="*/ 3746 h 4982"/>
                <a:gd name="T24" fmla="*/ 180 w 1042"/>
                <a:gd name="T25" fmla="*/ 3731 h 4982"/>
                <a:gd name="T26" fmla="*/ 525 w 1042"/>
                <a:gd name="T27" fmla="*/ 3534 h 4982"/>
                <a:gd name="T28" fmla="*/ 786 w 1042"/>
                <a:gd name="T29" fmla="*/ 3315 h 4982"/>
                <a:gd name="T30" fmla="*/ 1012 w 1042"/>
                <a:gd name="T31" fmla="*/ 3005 h 4982"/>
                <a:gd name="T32" fmla="*/ 1006 w 1042"/>
                <a:gd name="T33" fmla="*/ 2892 h 4982"/>
                <a:gd name="T34" fmla="*/ 578 w 1042"/>
                <a:gd name="T35" fmla="*/ 2596 h 4982"/>
                <a:gd name="T36" fmla="*/ 375 w 1042"/>
                <a:gd name="T37" fmla="*/ 2401 h 4982"/>
                <a:gd name="T38" fmla="*/ 309 w 1042"/>
                <a:gd name="T39" fmla="*/ 2329 h 4982"/>
                <a:gd name="T40" fmla="*/ 199 w 1042"/>
                <a:gd name="T41" fmla="*/ 2177 h 4982"/>
                <a:gd name="T42" fmla="*/ 207 w 1042"/>
                <a:gd name="T43" fmla="*/ 1765 h 4982"/>
                <a:gd name="T44" fmla="*/ 246 w 1042"/>
                <a:gd name="T45" fmla="*/ 965 h 4982"/>
                <a:gd name="T46" fmla="*/ 404 w 1042"/>
                <a:gd name="T47" fmla="*/ 446 h 4982"/>
                <a:gd name="T48" fmla="*/ 565 w 1042"/>
                <a:gd name="T49" fmla="*/ 0 h 4982"/>
                <a:gd name="T50" fmla="*/ 583 w 1042"/>
                <a:gd name="T51" fmla="*/ 0 h 4982"/>
                <a:gd name="T52" fmla="*/ 422 w 1042"/>
                <a:gd name="T53" fmla="*/ 445 h 4982"/>
                <a:gd name="T54" fmla="*/ 264 w 1042"/>
                <a:gd name="T55" fmla="*/ 965 h 4982"/>
                <a:gd name="T56" fmla="*/ 226 w 1042"/>
                <a:gd name="T57" fmla="*/ 1767 h 4982"/>
                <a:gd name="T58" fmla="*/ 217 w 1042"/>
                <a:gd name="T59" fmla="*/ 2180 h 4982"/>
                <a:gd name="T60" fmla="*/ 328 w 1042"/>
                <a:gd name="T61" fmla="*/ 2331 h 4982"/>
                <a:gd name="T62" fmla="*/ 394 w 1042"/>
                <a:gd name="T63" fmla="*/ 2402 h 4982"/>
                <a:gd name="T64" fmla="*/ 597 w 1042"/>
                <a:gd name="T65" fmla="*/ 2596 h 4982"/>
                <a:gd name="T66" fmla="*/ 1025 w 1042"/>
                <a:gd name="T67" fmla="*/ 2892 h 4982"/>
                <a:gd name="T68" fmla="*/ 1030 w 1042"/>
                <a:gd name="T69" fmla="*/ 3004 h 4982"/>
                <a:gd name="T70" fmla="*/ 806 w 1042"/>
                <a:gd name="T71" fmla="*/ 3315 h 4982"/>
                <a:gd name="T72" fmla="*/ 546 w 1042"/>
                <a:gd name="T73" fmla="*/ 3535 h 4982"/>
                <a:gd name="T74" fmla="*/ 433 w 1042"/>
                <a:gd name="T75" fmla="*/ 3603 h 4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2" h="4982">
                  <a:moveTo>
                    <a:pt x="433" y="3603"/>
                  </a:moveTo>
                  <a:cubicBezTo>
                    <a:pt x="356" y="3646"/>
                    <a:pt x="278" y="3687"/>
                    <a:pt x="202" y="3732"/>
                  </a:cubicBezTo>
                  <a:cubicBezTo>
                    <a:pt x="193" y="3738"/>
                    <a:pt x="188" y="3741"/>
                    <a:pt x="179" y="3746"/>
                  </a:cubicBezTo>
                  <a:cubicBezTo>
                    <a:pt x="93" y="3807"/>
                    <a:pt x="22" y="3858"/>
                    <a:pt x="39" y="3971"/>
                  </a:cubicBezTo>
                  <a:cubicBezTo>
                    <a:pt x="54" y="4069"/>
                    <a:pt x="122" y="4154"/>
                    <a:pt x="184" y="4226"/>
                  </a:cubicBezTo>
                  <a:cubicBezTo>
                    <a:pt x="306" y="4367"/>
                    <a:pt x="457" y="4489"/>
                    <a:pt x="598" y="4617"/>
                  </a:cubicBezTo>
                  <a:cubicBezTo>
                    <a:pt x="705" y="4715"/>
                    <a:pt x="856" y="4835"/>
                    <a:pt x="895" y="4982"/>
                  </a:cubicBezTo>
                  <a:cubicBezTo>
                    <a:pt x="888" y="4982"/>
                    <a:pt x="884" y="4982"/>
                    <a:pt x="877" y="4982"/>
                  </a:cubicBezTo>
                  <a:cubicBezTo>
                    <a:pt x="839" y="4835"/>
                    <a:pt x="686" y="4715"/>
                    <a:pt x="580" y="4617"/>
                  </a:cubicBezTo>
                  <a:cubicBezTo>
                    <a:pt x="439" y="4489"/>
                    <a:pt x="287" y="4366"/>
                    <a:pt x="164" y="4225"/>
                  </a:cubicBezTo>
                  <a:cubicBezTo>
                    <a:pt x="102" y="4154"/>
                    <a:pt x="33" y="4069"/>
                    <a:pt x="18" y="3970"/>
                  </a:cubicBezTo>
                  <a:cubicBezTo>
                    <a:pt x="0" y="3857"/>
                    <a:pt x="71" y="3807"/>
                    <a:pt x="157" y="3746"/>
                  </a:cubicBezTo>
                  <a:cubicBezTo>
                    <a:pt x="166" y="3740"/>
                    <a:pt x="171" y="3737"/>
                    <a:pt x="180" y="3731"/>
                  </a:cubicBezTo>
                  <a:cubicBezTo>
                    <a:pt x="294" y="3664"/>
                    <a:pt x="415" y="3607"/>
                    <a:pt x="525" y="3534"/>
                  </a:cubicBezTo>
                  <a:cubicBezTo>
                    <a:pt x="619" y="3472"/>
                    <a:pt x="707" y="3395"/>
                    <a:pt x="786" y="3315"/>
                  </a:cubicBezTo>
                  <a:cubicBezTo>
                    <a:pt x="873" y="3226"/>
                    <a:pt x="968" y="3117"/>
                    <a:pt x="1012" y="3005"/>
                  </a:cubicBezTo>
                  <a:cubicBezTo>
                    <a:pt x="1025" y="2973"/>
                    <a:pt x="1021" y="2924"/>
                    <a:pt x="1006" y="2892"/>
                  </a:cubicBezTo>
                  <a:cubicBezTo>
                    <a:pt x="932" y="2731"/>
                    <a:pt x="710" y="2691"/>
                    <a:pt x="578" y="2596"/>
                  </a:cubicBezTo>
                  <a:cubicBezTo>
                    <a:pt x="502" y="2541"/>
                    <a:pt x="437" y="2473"/>
                    <a:pt x="375" y="2401"/>
                  </a:cubicBezTo>
                  <a:cubicBezTo>
                    <a:pt x="354" y="2378"/>
                    <a:pt x="332" y="2354"/>
                    <a:pt x="309" y="2329"/>
                  </a:cubicBezTo>
                  <a:cubicBezTo>
                    <a:pt x="266" y="2284"/>
                    <a:pt x="223" y="2236"/>
                    <a:pt x="199" y="2177"/>
                  </a:cubicBezTo>
                  <a:cubicBezTo>
                    <a:pt x="151" y="2060"/>
                    <a:pt x="199" y="1886"/>
                    <a:pt x="207" y="1765"/>
                  </a:cubicBezTo>
                  <a:cubicBezTo>
                    <a:pt x="225" y="1498"/>
                    <a:pt x="237" y="1232"/>
                    <a:pt x="246" y="965"/>
                  </a:cubicBezTo>
                  <a:cubicBezTo>
                    <a:pt x="252" y="780"/>
                    <a:pt x="297" y="597"/>
                    <a:pt x="404" y="446"/>
                  </a:cubicBezTo>
                  <a:cubicBezTo>
                    <a:pt x="495" y="319"/>
                    <a:pt x="570" y="164"/>
                    <a:pt x="565" y="0"/>
                  </a:cubicBezTo>
                  <a:cubicBezTo>
                    <a:pt x="573" y="0"/>
                    <a:pt x="576" y="0"/>
                    <a:pt x="583" y="0"/>
                  </a:cubicBezTo>
                  <a:cubicBezTo>
                    <a:pt x="588" y="163"/>
                    <a:pt x="512" y="318"/>
                    <a:pt x="422" y="445"/>
                  </a:cubicBezTo>
                  <a:cubicBezTo>
                    <a:pt x="315" y="597"/>
                    <a:pt x="270" y="780"/>
                    <a:pt x="264" y="965"/>
                  </a:cubicBezTo>
                  <a:cubicBezTo>
                    <a:pt x="255" y="1232"/>
                    <a:pt x="243" y="1500"/>
                    <a:pt x="226" y="1767"/>
                  </a:cubicBezTo>
                  <a:cubicBezTo>
                    <a:pt x="218" y="1889"/>
                    <a:pt x="170" y="2063"/>
                    <a:pt x="217" y="2180"/>
                  </a:cubicBezTo>
                  <a:cubicBezTo>
                    <a:pt x="242" y="2239"/>
                    <a:pt x="284" y="2286"/>
                    <a:pt x="328" y="2331"/>
                  </a:cubicBezTo>
                  <a:cubicBezTo>
                    <a:pt x="351" y="2355"/>
                    <a:pt x="373" y="2379"/>
                    <a:pt x="394" y="2402"/>
                  </a:cubicBezTo>
                  <a:cubicBezTo>
                    <a:pt x="456" y="2474"/>
                    <a:pt x="521" y="2541"/>
                    <a:pt x="597" y="2596"/>
                  </a:cubicBezTo>
                  <a:cubicBezTo>
                    <a:pt x="729" y="2690"/>
                    <a:pt x="950" y="2733"/>
                    <a:pt x="1025" y="2892"/>
                  </a:cubicBezTo>
                  <a:cubicBezTo>
                    <a:pt x="1040" y="2923"/>
                    <a:pt x="1042" y="2972"/>
                    <a:pt x="1030" y="3004"/>
                  </a:cubicBezTo>
                  <a:cubicBezTo>
                    <a:pt x="987" y="3118"/>
                    <a:pt x="893" y="3226"/>
                    <a:pt x="806" y="3315"/>
                  </a:cubicBezTo>
                  <a:cubicBezTo>
                    <a:pt x="727" y="3396"/>
                    <a:pt x="640" y="3471"/>
                    <a:pt x="546" y="3535"/>
                  </a:cubicBezTo>
                  <a:cubicBezTo>
                    <a:pt x="510" y="3559"/>
                    <a:pt x="471" y="3581"/>
                    <a:pt x="433" y="36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4"/>
            <p:cNvSpPr>
              <a:spLocks/>
            </p:cNvSpPr>
            <p:nvPr userDrawn="1"/>
          </p:nvSpPr>
          <p:spPr bwMode="auto">
            <a:xfrm>
              <a:off x="2767" y="2754"/>
              <a:ext cx="318" cy="1551"/>
            </a:xfrm>
            <a:custGeom>
              <a:avLst/>
              <a:gdLst>
                <a:gd name="T0" fmla="*/ 391 w 1018"/>
                <a:gd name="T1" fmla="*/ 3617 h 4968"/>
                <a:gd name="T2" fmla="*/ 199 w 1018"/>
                <a:gd name="T3" fmla="*/ 3729 h 4968"/>
                <a:gd name="T4" fmla="*/ 153 w 1018"/>
                <a:gd name="T5" fmla="*/ 3759 h 4968"/>
                <a:gd name="T6" fmla="*/ 53 w 1018"/>
                <a:gd name="T7" fmla="*/ 3981 h 4968"/>
                <a:gd name="T8" fmla="*/ 220 w 1018"/>
                <a:gd name="T9" fmla="*/ 4232 h 4968"/>
                <a:gd name="T10" fmla="*/ 631 w 1018"/>
                <a:gd name="T11" fmla="*/ 4612 h 4968"/>
                <a:gd name="T12" fmla="*/ 908 w 1018"/>
                <a:gd name="T13" fmla="*/ 4968 h 4968"/>
                <a:gd name="T14" fmla="*/ 890 w 1018"/>
                <a:gd name="T15" fmla="*/ 4968 h 4968"/>
                <a:gd name="T16" fmla="*/ 613 w 1018"/>
                <a:gd name="T17" fmla="*/ 4612 h 4968"/>
                <a:gd name="T18" fmla="*/ 198 w 1018"/>
                <a:gd name="T19" fmla="*/ 4231 h 4968"/>
                <a:gd name="T20" fmla="*/ 30 w 1018"/>
                <a:gd name="T21" fmla="*/ 3980 h 4968"/>
                <a:gd name="T22" fmla="*/ 130 w 1018"/>
                <a:gd name="T23" fmla="*/ 3758 h 4968"/>
                <a:gd name="T24" fmla="*/ 175 w 1018"/>
                <a:gd name="T25" fmla="*/ 3728 h 4968"/>
                <a:gd name="T26" fmla="*/ 467 w 1018"/>
                <a:gd name="T27" fmla="*/ 3548 h 4968"/>
                <a:gd name="T28" fmla="*/ 701 w 1018"/>
                <a:gd name="T29" fmla="*/ 3328 h 4968"/>
                <a:gd name="T30" fmla="*/ 958 w 1018"/>
                <a:gd name="T31" fmla="*/ 3011 h 4968"/>
                <a:gd name="T32" fmla="*/ 994 w 1018"/>
                <a:gd name="T33" fmla="*/ 2892 h 4968"/>
                <a:gd name="T34" fmla="*/ 651 w 1018"/>
                <a:gd name="T35" fmla="*/ 2576 h 4968"/>
                <a:gd name="T36" fmla="*/ 555 w 1018"/>
                <a:gd name="T37" fmla="*/ 2495 h 4968"/>
                <a:gd name="T38" fmla="*/ 529 w 1018"/>
                <a:gd name="T39" fmla="*/ 2470 h 4968"/>
                <a:gd name="T40" fmla="*/ 366 w 1018"/>
                <a:gd name="T41" fmla="*/ 2354 h 4968"/>
                <a:gd name="T42" fmla="*/ 212 w 1018"/>
                <a:gd name="T43" fmla="*/ 2157 h 4968"/>
                <a:gd name="T44" fmla="*/ 222 w 1018"/>
                <a:gd name="T45" fmla="*/ 1748 h 4968"/>
                <a:gd name="T46" fmla="*/ 236 w 1018"/>
                <a:gd name="T47" fmla="*/ 1023 h 4968"/>
                <a:gd name="T48" fmla="*/ 408 w 1018"/>
                <a:gd name="T49" fmla="*/ 454 h 4968"/>
                <a:gd name="T50" fmla="*/ 589 w 1018"/>
                <a:gd name="T51" fmla="*/ 0 h 4968"/>
                <a:gd name="T52" fmla="*/ 607 w 1018"/>
                <a:gd name="T53" fmla="*/ 1 h 4968"/>
                <a:gd name="T54" fmla="*/ 425 w 1018"/>
                <a:gd name="T55" fmla="*/ 456 h 4968"/>
                <a:gd name="T56" fmla="*/ 254 w 1018"/>
                <a:gd name="T57" fmla="*/ 1023 h 4968"/>
                <a:gd name="T58" fmla="*/ 240 w 1018"/>
                <a:gd name="T59" fmla="*/ 1749 h 4968"/>
                <a:gd name="T60" fmla="*/ 230 w 1018"/>
                <a:gd name="T61" fmla="*/ 2158 h 4968"/>
                <a:gd name="T62" fmla="*/ 385 w 1018"/>
                <a:gd name="T63" fmla="*/ 2355 h 4968"/>
                <a:gd name="T64" fmla="*/ 547 w 1018"/>
                <a:gd name="T65" fmla="*/ 2470 h 4968"/>
                <a:gd name="T66" fmla="*/ 574 w 1018"/>
                <a:gd name="T67" fmla="*/ 2494 h 4968"/>
                <a:gd name="T68" fmla="*/ 669 w 1018"/>
                <a:gd name="T69" fmla="*/ 2576 h 4968"/>
                <a:gd name="T70" fmla="*/ 1012 w 1018"/>
                <a:gd name="T71" fmla="*/ 2892 h 4968"/>
                <a:gd name="T72" fmla="*/ 976 w 1018"/>
                <a:gd name="T73" fmla="*/ 3011 h 4968"/>
                <a:gd name="T74" fmla="*/ 721 w 1018"/>
                <a:gd name="T75" fmla="*/ 3329 h 4968"/>
                <a:gd name="T76" fmla="*/ 489 w 1018"/>
                <a:gd name="T77" fmla="*/ 3549 h 4968"/>
                <a:gd name="T78" fmla="*/ 391 w 1018"/>
                <a:gd name="T79" fmla="*/ 3617 h 4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8" h="4968">
                  <a:moveTo>
                    <a:pt x="391" y="3617"/>
                  </a:moveTo>
                  <a:cubicBezTo>
                    <a:pt x="327" y="3655"/>
                    <a:pt x="261" y="3690"/>
                    <a:pt x="199" y="3729"/>
                  </a:cubicBezTo>
                  <a:cubicBezTo>
                    <a:pt x="182" y="3739"/>
                    <a:pt x="166" y="3749"/>
                    <a:pt x="153" y="3759"/>
                  </a:cubicBezTo>
                  <a:cubicBezTo>
                    <a:pt x="71" y="3821"/>
                    <a:pt x="23" y="3874"/>
                    <a:pt x="53" y="3981"/>
                  </a:cubicBezTo>
                  <a:cubicBezTo>
                    <a:pt x="80" y="4079"/>
                    <a:pt x="153" y="4161"/>
                    <a:pt x="220" y="4232"/>
                  </a:cubicBezTo>
                  <a:cubicBezTo>
                    <a:pt x="345" y="4366"/>
                    <a:pt x="494" y="4485"/>
                    <a:pt x="631" y="4612"/>
                  </a:cubicBezTo>
                  <a:cubicBezTo>
                    <a:pt x="733" y="4705"/>
                    <a:pt x="879" y="4825"/>
                    <a:pt x="908" y="4968"/>
                  </a:cubicBezTo>
                  <a:cubicBezTo>
                    <a:pt x="900" y="4968"/>
                    <a:pt x="897" y="4968"/>
                    <a:pt x="890" y="4968"/>
                  </a:cubicBezTo>
                  <a:cubicBezTo>
                    <a:pt x="861" y="4825"/>
                    <a:pt x="714" y="4705"/>
                    <a:pt x="613" y="4612"/>
                  </a:cubicBezTo>
                  <a:cubicBezTo>
                    <a:pt x="474" y="4485"/>
                    <a:pt x="325" y="4366"/>
                    <a:pt x="198" y="4231"/>
                  </a:cubicBezTo>
                  <a:cubicBezTo>
                    <a:pt x="132" y="4160"/>
                    <a:pt x="58" y="4078"/>
                    <a:pt x="30" y="3980"/>
                  </a:cubicBezTo>
                  <a:cubicBezTo>
                    <a:pt x="0" y="3873"/>
                    <a:pt x="48" y="3820"/>
                    <a:pt x="130" y="3758"/>
                  </a:cubicBezTo>
                  <a:cubicBezTo>
                    <a:pt x="143" y="3748"/>
                    <a:pt x="159" y="3738"/>
                    <a:pt x="175" y="3728"/>
                  </a:cubicBezTo>
                  <a:cubicBezTo>
                    <a:pt x="272" y="3668"/>
                    <a:pt x="379" y="3620"/>
                    <a:pt x="467" y="3548"/>
                  </a:cubicBezTo>
                  <a:cubicBezTo>
                    <a:pt x="549" y="3480"/>
                    <a:pt x="627" y="3405"/>
                    <a:pt x="701" y="3328"/>
                  </a:cubicBezTo>
                  <a:cubicBezTo>
                    <a:pt x="794" y="3232"/>
                    <a:pt x="893" y="3128"/>
                    <a:pt x="958" y="3011"/>
                  </a:cubicBezTo>
                  <a:cubicBezTo>
                    <a:pt x="976" y="2977"/>
                    <a:pt x="993" y="2931"/>
                    <a:pt x="994" y="2892"/>
                  </a:cubicBezTo>
                  <a:cubicBezTo>
                    <a:pt x="1001" y="2729"/>
                    <a:pt x="758" y="2646"/>
                    <a:pt x="651" y="2576"/>
                  </a:cubicBezTo>
                  <a:cubicBezTo>
                    <a:pt x="615" y="2554"/>
                    <a:pt x="585" y="2526"/>
                    <a:pt x="555" y="2495"/>
                  </a:cubicBezTo>
                  <a:cubicBezTo>
                    <a:pt x="548" y="2486"/>
                    <a:pt x="539" y="2478"/>
                    <a:pt x="529" y="2470"/>
                  </a:cubicBezTo>
                  <a:cubicBezTo>
                    <a:pt x="477" y="2429"/>
                    <a:pt x="418" y="2393"/>
                    <a:pt x="366" y="2354"/>
                  </a:cubicBezTo>
                  <a:cubicBezTo>
                    <a:pt x="294" y="2300"/>
                    <a:pt x="235" y="2241"/>
                    <a:pt x="212" y="2157"/>
                  </a:cubicBezTo>
                  <a:cubicBezTo>
                    <a:pt x="180" y="2040"/>
                    <a:pt x="218" y="1876"/>
                    <a:pt x="222" y="1748"/>
                  </a:cubicBezTo>
                  <a:cubicBezTo>
                    <a:pt x="229" y="1507"/>
                    <a:pt x="233" y="1265"/>
                    <a:pt x="236" y="1023"/>
                  </a:cubicBezTo>
                  <a:cubicBezTo>
                    <a:pt x="239" y="825"/>
                    <a:pt x="288" y="614"/>
                    <a:pt x="408" y="454"/>
                  </a:cubicBezTo>
                  <a:cubicBezTo>
                    <a:pt x="503" y="327"/>
                    <a:pt x="595" y="167"/>
                    <a:pt x="589" y="0"/>
                  </a:cubicBezTo>
                  <a:cubicBezTo>
                    <a:pt x="596" y="0"/>
                    <a:pt x="599" y="1"/>
                    <a:pt x="607" y="1"/>
                  </a:cubicBezTo>
                  <a:cubicBezTo>
                    <a:pt x="613" y="169"/>
                    <a:pt x="521" y="328"/>
                    <a:pt x="425" y="456"/>
                  </a:cubicBezTo>
                  <a:cubicBezTo>
                    <a:pt x="306" y="616"/>
                    <a:pt x="257" y="825"/>
                    <a:pt x="254" y="1023"/>
                  </a:cubicBezTo>
                  <a:cubicBezTo>
                    <a:pt x="252" y="1265"/>
                    <a:pt x="247" y="1507"/>
                    <a:pt x="240" y="1749"/>
                  </a:cubicBezTo>
                  <a:cubicBezTo>
                    <a:pt x="236" y="1877"/>
                    <a:pt x="198" y="2041"/>
                    <a:pt x="230" y="2158"/>
                  </a:cubicBezTo>
                  <a:cubicBezTo>
                    <a:pt x="253" y="2242"/>
                    <a:pt x="312" y="2301"/>
                    <a:pt x="385" y="2355"/>
                  </a:cubicBezTo>
                  <a:cubicBezTo>
                    <a:pt x="437" y="2393"/>
                    <a:pt x="495" y="2429"/>
                    <a:pt x="547" y="2470"/>
                  </a:cubicBezTo>
                  <a:cubicBezTo>
                    <a:pt x="557" y="2478"/>
                    <a:pt x="566" y="2486"/>
                    <a:pt x="574" y="2494"/>
                  </a:cubicBezTo>
                  <a:cubicBezTo>
                    <a:pt x="603" y="2525"/>
                    <a:pt x="634" y="2553"/>
                    <a:pt x="669" y="2576"/>
                  </a:cubicBezTo>
                  <a:cubicBezTo>
                    <a:pt x="777" y="2645"/>
                    <a:pt x="1018" y="2729"/>
                    <a:pt x="1012" y="2892"/>
                  </a:cubicBezTo>
                  <a:cubicBezTo>
                    <a:pt x="1010" y="2931"/>
                    <a:pt x="994" y="2977"/>
                    <a:pt x="976" y="3011"/>
                  </a:cubicBezTo>
                  <a:cubicBezTo>
                    <a:pt x="911" y="3129"/>
                    <a:pt x="814" y="3232"/>
                    <a:pt x="721" y="3329"/>
                  </a:cubicBezTo>
                  <a:cubicBezTo>
                    <a:pt x="648" y="3406"/>
                    <a:pt x="571" y="3480"/>
                    <a:pt x="489" y="3549"/>
                  </a:cubicBezTo>
                  <a:cubicBezTo>
                    <a:pt x="459" y="3574"/>
                    <a:pt x="425" y="3597"/>
                    <a:pt x="391" y="36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85"/>
            <p:cNvSpPr>
              <a:spLocks/>
            </p:cNvSpPr>
            <p:nvPr userDrawn="1"/>
          </p:nvSpPr>
          <p:spPr bwMode="auto">
            <a:xfrm>
              <a:off x="2834" y="2773"/>
              <a:ext cx="361" cy="1532"/>
            </a:xfrm>
            <a:custGeom>
              <a:avLst/>
              <a:gdLst>
                <a:gd name="T0" fmla="*/ 373 w 1155"/>
                <a:gd name="T1" fmla="*/ 3594 h 4906"/>
                <a:gd name="T2" fmla="*/ 220 w 1155"/>
                <a:gd name="T3" fmla="*/ 3695 h 4906"/>
                <a:gd name="T4" fmla="*/ 167 w 1155"/>
                <a:gd name="T5" fmla="*/ 3738 h 4906"/>
                <a:gd name="T6" fmla="*/ 359 w 1155"/>
                <a:gd name="T7" fmla="*/ 4196 h 4906"/>
                <a:gd name="T8" fmla="*/ 786 w 1155"/>
                <a:gd name="T9" fmla="*/ 4562 h 4906"/>
                <a:gd name="T10" fmla="*/ 1051 w 1155"/>
                <a:gd name="T11" fmla="*/ 4906 h 4906"/>
                <a:gd name="T12" fmla="*/ 1033 w 1155"/>
                <a:gd name="T13" fmla="*/ 4906 h 4906"/>
                <a:gd name="T14" fmla="*/ 767 w 1155"/>
                <a:gd name="T15" fmla="*/ 4561 h 4906"/>
                <a:gd name="T16" fmla="*/ 337 w 1155"/>
                <a:gd name="T17" fmla="*/ 4195 h 4906"/>
                <a:gd name="T18" fmla="*/ 143 w 1155"/>
                <a:gd name="T19" fmla="*/ 3738 h 4906"/>
                <a:gd name="T20" fmla="*/ 196 w 1155"/>
                <a:gd name="T21" fmla="*/ 3694 h 4906"/>
                <a:gd name="T22" fmla="*/ 439 w 1155"/>
                <a:gd name="T23" fmla="*/ 3523 h 4906"/>
                <a:gd name="T24" fmla="*/ 669 w 1155"/>
                <a:gd name="T25" fmla="*/ 3304 h 4906"/>
                <a:gd name="T26" fmla="*/ 985 w 1155"/>
                <a:gd name="T27" fmla="*/ 2985 h 4906"/>
                <a:gd name="T28" fmla="*/ 1063 w 1155"/>
                <a:gd name="T29" fmla="*/ 2860 h 4906"/>
                <a:gd name="T30" fmla="*/ 849 w 1155"/>
                <a:gd name="T31" fmla="*/ 2527 h 4906"/>
                <a:gd name="T32" fmla="*/ 760 w 1155"/>
                <a:gd name="T33" fmla="*/ 2445 h 4906"/>
                <a:gd name="T34" fmla="*/ 730 w 1155"/>
                <a:gd name="T35" fmla="*/ 2418 h 4906"/>
                <a:gd name="T36" fmla="*/ 565 w 1155"/>
                <a:gd name="T37" fmla="*/ 2307 h 4906"/>
                <a:gd name="T38" fmla="*/ 472 w 1155"/>
                <a:gd name="T39" fmla="*/ 2242 h 4906"/>
                <a:gd name="T40" fmla="*/ 337 w 1155"/>
                <a:gd name="T41" fmla="*/ 1930 h 4906"/>
                <a:gd name="T42" fmla="*/ 334 w 1155"/>
                <a:gd name="T43" fmla="*/ 1095 h 4906"/>
                <a:gd name="T44" fmla="*/ 536 w 1155"/>
                <a:gd name="T45" fmla="*/ 490 h 4906"/>
                <a:gd name="T46" fmla="*/ 747 w 1155"/>
                <a:gd name="T47" fmla="*/ 0 h 4906"/>
                <a:gd name="T48" fmla="*/ 765 w 1155"/>
                <a:gd name="T49" fmla="*/ 3 h 4906"/>
                <a:gd name="T50" fmla="*/ 554 w 1155"/>
                <a:gd name="T51" fmla="*/ 492 h 4906"/>
                <a:gd name="T52" fmla="*/ 352 w 1155"/>
                <a:gd name="T53" fmla="*/ 1095 h 4906"/>
                <a:gd name="T54" fmla="*/ 355 w 1155"/>
                <a:gd name="T55" fmla="*/ 1929 h 4906"/>
                <a:gd name="T56" fmla="*/ 491 w 1155"/>
                <a:gd name="T57" fmla="*/ 2241 h 4906"/>
                <a:gd name="T58" fmla="*/ 583 w 1155"/>
                <a:gd name="T59" fmla="*/ 2306 h 4906"/>
                <a:gd name="T60" fmla="*/ 748 w 1155"/>
                <a:gd name="T61" fmla="*/ 2418 h 4906"/>
                <a:gd name="T62" fmla="*/ 778 w 1155"/>
                <a:gd name="T63" fmla="*/ 2446 h 4906"/>
                <a:gd name="T64" fmla="*/ 866 w 1155"/>
                <a:gd name="T65" fmla="*/ 2527 h 4906"/>
                <a:gd name="T66" fmla="*/ 1080 w 1155"/>
                <a:gd name="T67" fmla="*/ 2861 h 4906"/>
                <a:gd name="T68" fmla="*/ 1002 w 1155"/>
                <a:gd name="T69" fmla="*/ 2986 h 4906"/>
                <a:gd name="T70" fmla="*/ 690 w 1155"/>
                <a:gd name="T71" fmla="*/ 3305 h 4906"/>
                <a:gd name="T72" fmla="*/ 462 w 1155"/>
                <a:gd name="T73" fmla="*/ 3524 h 4906"/>
                <a:gd name="T74" fmla="*/ 373 w 1155"/>
                <a:gd name="T75" fmla="*/ 3594 h 4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5" h="4906">
                  <a:moveTo>
                    <a:pt x="373" y="3594"/>
                  </a:moveTo>
                  <a:cubicBezTo>
                    <a:pt x="322" y="3628"/>
                    <a:pt x="269" y="3660"/>
                    <a:pt x="220" y="3695"/>
                  </a:cubicBezTo>
                  <a:cubicBezTo>
                    <a:pt x="200" y="3710"/>
                    <a:pt x="180" y="3724"/>
                    <a:pt x="167" y="3738"/>
                  </a:cubicBezTo>
                  <a:cubicBezTo>
                    <a:pt x="24" y="3888"/>
                    <a:pt x="245" y="4091"/>
                    <a:pt x="359" y="4196"/>
                  </a:cubicBezTo>
                  <a:cubicBezTo>
                    <a:pt x="495" y="4322"/>
                    <a:pt x="646" y="4437"/>
                    <a:pt x="786" y="4562"/>
                  </a:cubicBezTo>
                  <a:cubicBezTo>
                    <a:pt x="888" y="4652"/>
                    <a:pt x="1022" y="4765"/>
                    <a:pt x="1051" y="4906"/>
                  </a:cubicBezTo>
                  <a:cubicBezTo>
                    <a:pt x="1044" y="4906"/>
                    <a:pt x="1040" y="4906"/>
                    <a:pt x="1033" y="4906"/>
                  </a:cubicBezTo>
                  <a:cubicBezTo>
                    <a:pt x="1004" y="4764"/>
                    <a:pt x="869" y="4652"/>
                    <a:pt x="767" y="4561"/>
                  </a:cubicBezTo>
                  <a:cubicBezTo>
                    <a:pt x="626" y="4436"/>
                    <a:pt x="474" y="4321"/>
                    <a:pt x="337" y="4195"/>
                  </a:cubicBezTo>
                  <a:cubicBezTo>
                    <a:pt x="223" y="4090"/>
                    <a:pt x="0" y="3887"/>
                    <a:pt x="143" y="3738"/>
                  </a:cubicBezTo>
                  <a:cubicBezTo>
                    <a:pt x="157" y="3723"/>
                    <a:pt x="176" y="3709"/>
                    <a:pt x="196" y="3694"/>
                  </a:cubicBezTo>
                  <a:cubicBezTo>
                    <a:pt x="276" y="3637"/>
                    <a:pt x="367" y="3591"/>
                    <a:pt x="439" y="3523"/>
                  </a:cubicBezTo>
                  <a:cubicBezTo>
                    <a:pt x="515" y="3451"/>
                    <a:pt x="592" y="3377"/>
                    <a:pt x="669" y="3304"/>
                  </a:cubicBezTo>
                  <a:cubicBezTo>
                    <a:pt x="778" y="3201"/>
                    <a:pt x="894" y="3100"/>
                    <a:pt x="985" y="2985"/>
                  </a:cubicBezTo>
                  <a:cubicBezTo>
                    <a:pt x="1016" y="2946"/>
                    <a:pt x="1041" y="2906"/>
                    <a:pt x="1063" y="2860"/>
                  </a:cubicBezTo>
                  <a:cubicBezTo>
                    <a:pt x="1139" y="2704"/>
                    <a:pt x="951" y="2604"/>
                    <a:pt x="849" y="2527"/>
                  </a:cubicBezTo>
                  <a:cubicBezTo>
                    <a:pt x="817" y="2503"/>
                    <a:pt x="788" y="2475"/>
                    <a:pt x="760" y="2445"/>
                  </a:cubicBezTo>
                  <a:cubicBezTo>
                    <a:pt x="752" y="2436"/>
                    <a:pt x="742" y="2427"/>
                    <a:pt x="730" y="2418"/>
                  </a:cubicBezTo>
                  <a:cubicBezTo>
                    <a:pt x="678" y="2377"/>
                    <a:pt x="621" y="2343"/>
                    <a:pt x="565" y="2307"/>
                  </a:cubicBezTo>
                  <a:cubicBezTo>
                    <a:pt x="533" y="2287"/>
                    <a:pt x="502" y="2265"/>
                    <a:pt x="472" y="2242"/>
                  </a:cubicBezTo>
                  <a:cubicBezTo>
                    <a:pt x="364" y="2156"/>
                    <a:pt x="338" y="2065"/>
                    <a:pt x="337" y="1930"/>
                  </a:cubicBezTo>
                  <a:cubicBezTo>
                    <a:pt x="334" y="1652"/>
                    <a:pt x="332" y="1373"/>
                    <a:pt x="334" y="1095"/>
                  </a:cubicBezTo>
                  <a:cubicBezTo>
                    <a:pt x="335" y="880"/>
                    <a:pt x="405" y="660"/>
                    <a:pt x="536" y="490"/>
                  </a:cubicBezTo>
                  <a:cubicBezTo>
                    <a:pt x="642" y="354"/>
                    <a:pt x="753" y="183"/>
                    <a:pt x="747" y="0"/>
                  </a:cubicBezTo>
                  <a:cubicBezTo>
                    <a:pt x="754" y="2"/>
                    <a:pt x="758" y="2"/>
                    <a:pt x="765" y="3"/>
                  </a:cubicBezTo>
                  <a:cubicBezTo>
                    <a:pt x="771" y="185"/>
                    <a:pt x="660" y="356"/>
                    <a:pt x="554" y="492"/>
                  </a:cubicBezTo>
                  <a:cubicBezTo>
                    <a:pt x="423" y="661"/>
                    <a:pt x="353" y="880"/>
                    <a:pt x="352" y="1095"/>
                  </a:cubicBezTo>
                  <a:cubicBezTo>
                    <a:pt x="351" y="1372"/>
                    <a:pt x="353" y="1651"/>
                    <a:pt x="355" y="1929"/>
                  </a:cubicBezTo>
                  <a:cubicBezTo>
                    <a:pt x="357" y="2063"/>
                    <a:pt x="383" y="2154"/>
                    <a:pt x="491" y="2241"/>
                  </a:cubicBezTo>
                  <a:cubicBezTo>
                    <a:pt x="520" y="2264"/>
                    <a:pt x="551" y="2286"/>
                    <a:pt x="583" y="2306"/>
                  </a:cubicBezTo>
                  <a:cubicBezTo>
                    <a:pt x="639" y="2342"/>
                    <a:pt x="696" y="2377"/>
                    <a:pt x="748" y="2418"/>
                  </a:cubicBezTo>
                  <a:cubicBezTo>
                    <a:pt x="759" y="2427"/>
                    <a:pt x="769" y="2436"/>
                    <a:pt x="778" y="2446"/>
                  </a:cubicBezTo>
                  <a:cubicBezTo>
                    <a:pt x="805" y="2475"/>
                    <a:pt x="834" y="2503"/>
                    <a:pt x="866" y="2527"/>
                  </a:cubicBezTo>
                  <a:cubicBezTo>
                    <a:pt x="968" y="2605"/>
                    <a:pt x="1155" y="2704"/>
                    <a:pt x="1080" y="2861"/>
                  </a:cubicBezTo>
                  <a:cubicBezTo>
                    <a:pt x="1058" y="2907"/>
                    <a:pt x="1033" y="2947"/>
                    <a:pt x="1002" y="2986"/>
                  </a:cubicBezTo>
                  <a:cubicBezTo>
                    <a:pt x="913" y="3100"/>
                    <a:pt x="797" y="3202"/>
                    <a:pt x="690" y="3305"/>
                  </a:cubicBezTo>
                  <a:cubicBezTo>
                    <a:pt x="613" y="3378"/>
                    <a:pt x="538" y="3451"/>
                    <a:pt x="462" y="3524"/>
                  </a:cubicBezTo>
                  <a:cubicBezTo>
                    <a:pt x="435" y="3550"/>
                    <a:pt x="404" y="3573"/>
                    <a:pt x="373" y="3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86"/>
            <p:cNvSpPr>
              <a:spLocks/>
            </p:cNvSpPr>
            <p:nvPr userDrawn="1"/>
          </p:nvSpPr>
          <p:spPr bwMode="auto">
            <a:xfrm>
              <a:off x="2906" y="2806"/>
              <a:ext cx="373" cy="1498"/>
            </a:xfrm>
            <a:custGeom>
              <a:avLst/>
              <a:gdLst>
                <a:gd name="T0" fmla="*/ 264 w 1195"/>
                <a:gd name="T1" fmla="*/ 3534 h 4800"/>
                <a:gd name="T2" fmla="*/ 165 w 1195"/>
                <a:gd name="T3" fmla="*/ 3616 h 4800"/>
                <a:gd name="T4" fmla="*/ 119 w 1195"/>
                <a:gd name="T5" fmla="*/ 3669 h 4800"/>
                <a:gd name="T6" fmla="*/ 462 w 1195"/>
                <a:gd name="T7" fmla="*/ 4123 h 4800"/>
                <a:gd name="T8" fmla="*/ 922 w 1195"/>
                <a:gd name="T9" fmla="*/ 4473 h 4800"/>
                <a:gd name="T10" fmla="*/ 1183 w 1195"/>
                <a:gd name="T11" fmla="*/ 4800 h 4800"/>
                <a:gd name="T12" fmla="*/ 1165 w 1195"/>
                <a:gd name="T13" fmla="*/ 4800 h 4800"/>
                <a:gd name="T14" fmla="*/ 902 w 1195"/>
                <a:gd name="T15" fmla="*/ 4472 h 4800"/>
                <a:gd name="T16" fmla="*/ 440 w 1195"/>
                <a:gd name="T17" fmla="*/ 4123 h 4800"/>
                <a:gd name="T18" fmla="*/ 94 w 1195"/>
                <a:gd name="T19" fmla="*/ 3668 h 4800"/>
                <a:gd name="T20" fmla="*/ 140 w 1195"/>
                <a:gd name="T21" fmla="*/ 3615 h 4800"/>
                <a:gd name="T22" fmla="*/ 321 w 1195"/>
                <a:gd name="T23" fmla="*/ 3463 h 4800"/>
                <a:gd name="T24" fmla="*/ 560 w 1195"/>
                <a:gd name="T25" fmla="*/ 3251 h 4800"/>
                <a:gd name="T26" fmla="*/ 965 w 1195"/>
                <a:gd name="T27" fmla="*/ 2929 h 4800"/>
                <a:gd name="T28" fmla="*/ 1092 w 1195"/>
                <a:gd name="T29" fmla="*/ 2800 h 4800"/>
                <a:gd name="T30" fmla="*/ 1160 w 1195"/>
                <a:gd name="T31" fmla="*/ 2612 h 4800"/>
                <a:gd name="T32" fmla="*/ 1029 w 1195"/>
                <a:gd name="T33" fmla="*/ 2456 h 4800"/>
                <a:gd name="T34" fmla="*/ 877 w 1195"/>
                <a:gd name="T35" fmla="*/ 2299 h 4800"/>
                <a:gd name="T36" fmla="*/ 767 w 1195"/>
                <a:gd name="T37" fmla="*/ 2202 h 4800"/>
                <a:gd name="T38" fmla="*/ 583 w 1195"/>
                <a:gd name="T39" fmla="*/ 2065 h 4800"/>
                <a:gd name="T40" fmla="*/ 438 w 1195"/>
                <a:gd name="T41" fmla="*/ 1798 h 4800"/>
                <a:gd name="T42" fmla="*/ 413 w 1195"/>
                <a:gd name="T43" fmla="*/ 1155 h 4800"/>
                <a:gd name="T44" fmla="*/ 656 w 1195"/>
                <a:gd name="T45" fmla="*/ 515 h 4800"/>
                <a:gd name="T46" fmla="*/ 899 w 1195"/>
                <a:gd name="T47" fmla="*/ 0 h 4800"/>
                <a:gd name="T48" fmla="*/ 917 w 1195"/>
                <a:gd name="T49" fmla="*/ 4 h 4800"/>
                <a:gd name="T50" fmla="*/ 674 w 1195"/>
                <a:gd name="T51" fmla="*/ 517 h 4800"/>
                <a:gd name="T52" fmla="*/ 432 w 1195"/>
                <a:gd name="T53" fmla="*/ 1154 h 4800"/>
                <a:gd name="T54" fmla="*/ 457 w 1195"/>
                <a:gd name="T55" fmla="*/ 1795 h 4800"/>
                <a:gd name="T56" fmla="*/ 603 w 1195"/>
                <a:gd name="T57" fmla="*/ 2063 h 4800"/>
                <a:gd name="T58" fmla="*/ 785 w 1195"/>
                <a:gd name="T59" fmla="*/ 2201 h 4800"/>
                <a:gd name="T60" fmla="*/ 894 w 1195"/>
                <a:gd name="T61" fmla="*/ 2299 h 4800"/>
                <a:gd name="T62" fmla="*/ 1045 w 1195"/>
                <a:gd name="T63" fmla="*/ 2457 h 4800"/>
                <a:gd name="T64" fmla="*/ 1176 w 1195"/>
                <a:gd name="T65" fmla="*/ 2613 h 4800"/>
                <a:gd name="T66" fmla="*/ 1109 w 1195"/>
                <a:gd name="T67" fmla="*/ 2800 h 4800"/>
                <a:gd name="T68" fmla="*/ 982 w 1195"/>
                <a:gd name="T69" fmla="*/ 2930 h 4800"/>
                <a:gd name="T70" fmla="*/ 581 w 1195"/>
                <a:gd name="T71" fmla="*/ 3252 h 4800"/>
                <a:gd name="T72" fmla="*/ 344 w 1195"/>
                <a:gd name="T73" fmla="*/ 3464 h 4800"/>
                <a:gd name="T74" fmla="*/ 264 w 1195"/>
                <a:gd name="T75" fmla="*/ 3534 h 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95" h="4800">
                  <a:moveTo>
                    <a:pt x="264" y="3534"/>
                  </a:moveTo>
                  <a:cubicBezTo>
                    <a:pt x="231" y="3561"/>
                    <a:pt x="196" y="3587"/>
                    <a:pt x="165" y="3616"/>
                  </a:cubicBezTo>
                  <a:cubicBezTo>
                    <a:pt x="146" y="3633"/>
                    <a:pt x="129" y="3653"/>
                    <a:pt x="119" y="3669"/>
                  </a:cubicBezTo>
                  <a:cubicBezTo>
                    <a:pt x="25" y="3803"/>
                    <a:pt x="385" y="4064"/>
                    <a:pt x="462" y="4123"/>
                  </a:cubicBezTo>
                  <a:cubicBezTo>
                    <a:pt x="614" y="4240"/>
                    <a:pt x="774" y="4349"/>
                    <a:pt x="922" y="4473"/>
                  </a:cubicBezTo>
                  <a:cubicBezTo>
                    <a:pt x="1023" y="4557"/>
                    <a:pt x="1156" y="4663"/>
                    <a:pt x="1183" y="4800"/>
                  </a:cubicBezTo>
                  <a:cubicBezTo>
                    <a:pt x="1176" y="4800"/>
                    <a:pt x="1173" y="4800"/>
                    <a:pt x="1165" y="4800"/>
                  </a:cubicBezTo>
                  <a:cubicBezTo>
                    <a:pt x="1138" y="4663"/>
                    <a:pt x="1003" y="4556"/>
                    <a:pt x="902" y="4472"/>
                  </a:cubicBezTo>
                  <a:cubicBezTo>
                    <a:pt x="753" y="4349"/>
                    <a:pt x="592" y="4239"/>
                    <a:pt x="440" y="4123"/>
                  </a:cubicBezTo>
                  <a:cubicBezTo>
                    <a:pt x="363" y="4064"/>
                    <a:pt x="0" y="3802"/>
                    <a:pt x="94" y="3668"/>
                  </a:cubicBezTo>
                  <a:cubicBezTo>
                    <a:pt x="105" y="3652"/>
                    <a:pt x="121" y="3632"/>
                    <a:pt x="140" y="3615"/>
                  </a:cubicBezTo>
                  <a:cubicBezTo>
                    <a:pt x="198" y="3562"/>
                    <a:pt x="265" y="3517"/>
                    <a:pt x="321" y="3463"/>
                  </a:cubicBezTo>
                  <a:cubicBezTo>
                    <a:pt x="396" y="3390"/>
                    <a:pt x="477" y="3318"/>
                    <a:pt x="560" y="3251"/>
                  </a:cubicBezTo>
                  <a:cubicBezTo>
                    <a:pt x="693" y="3144"/>
                    <a:pt x="837" y="3042"/>
                    <a:pt x="965" y="2929"/>
                  </a:cubicBezTo>
                  <a:cubicBezTo>
                    <a:pt x="1010" y="2889"/>
                    <a:pt x="1056" y="2847"/>
                    <a:pt x="1092" y="2800"/>
                  </a:cubicBezTo>
                  <a:cubicBezTo>
                    <a:pt x="1130" y="2750"/>
                    <a:pt x="1178" y="2682"/>
                    <a:pt x="1160" y="2612"/>
                  </a:cubicBezTo>
                  <a:cubicBezTo>
                    <a:pt x="1144" y="2551"/>
                    <a:pt x="1072" y="2498"/>
                    <a:pt x="1029" y="2456"/>
                  </a:cubicBezTo>
                  <a:cubicBezTo>
                    <a:pt x="976" y="2405"/>
                    <a:pt x="927" y="2351"/>
                    <a:pt x="877" y="2299"/>
                  </a:cubicBezTo>
                  <a:cubicBezTo>
                    <a:pt x="842" y="2264"/>
                    <a:pt x="806" y="2232"/>
                    <a:pt x="767" y="2202"/>
                  </a:cubicBezTo>
                  <a:cubicBezTo>
                    <a:pt x="707" y="2158"/>
                    <a:pt x="642" y="2114"/>
                    <a:pt x="583" y="2065"/>
                  </a:cubicBezTo>
                  <a:cubicBezTo>
                    <a:pt x="492" y="1989"/>
                    <a:pt x="449" y="1915"/>
                    <a:pt x="438" y="1798"/>
                  </a:cubicBezTo>
                  <a:cubicBezTo>
                    <a:pt x="418" y="1584"/>
                    <a:pt x="413" y="1369"/>
                    <a:pt x="413" y="1155"/>
                  </a:cubicBezTo>
                  <a:cubicBezTo>
                    <a:pt x="413" y="924"/>
                    <a:pt x="514" y="693"/>
                    <a:pt x="656" y="515"/>
                  </a:cubicBezTo>
                  <a:cubicBezTo>
                    <a:pt x="770" y="372"/>
                    <a:pt x="905" y="195"/>
                    <a:pt x="899" y="0"/>
                  </a:cubicBezTo>
                  <a:cubicBezTo>
                    <a:pt x="907" y="2"/>
                    <a:pt x="910" y="2"/>
                    <a:pt x="917" y="4"/>
                  </a:cubicBezTo>
                  <a:cubicBezTo>
                    <a:pt x="924" y="199"/>
                    <a:pt x="788" y="376"/>
                    <a:pt x="674" y="517"/>
                  </a:cubicBezTo>
                  <a:cubicBezTo>
                    <a:pt x="531" y="694"/>
                    <a:pt x="433" y="925"/>
                    <a:pt x="432" y="1154"/>
                  </a:cubicBezTo>
                  <a:cubicBezTo>
                    <a:pt x="431" y="1366"/>
                    <a:pt x="437" y="1582"/>
                    <a:pt x="457" y="1795"/>
                  </a:cubicBezTo>
                  <a:cubicBezTo>
                    <a:pt x="468" y="1912"/>
                    <a:pt x="512" y="1986"/>
                    <a:pt x="603" y="2063"/>
                  </a:cubicBezTo>
                  <a:cubicBezTo>
                    <a:pt x="661" y="2112"/>
                    <a:pt x="726" y="2156"/>
                    <a:pt x="785" y="2201"/>
                  </a:cubicBezTo>
                  <a:cubicBezTo>
                    <a:pt x="824" y="2230"/>
                    <a:pt x="860" y="2263"/>
                    <a:pt x="894" y="2299"/>
                  </a:cubicBezTo>
                  <a:cubicBezTo>
                    <a:pt x="944" y="2351"/>
                    <a:pt x="993" y="2406"/>
                    <a:pt x="1045" y="2457"/>
                  </a:cubicBezTo>
                  <a:cubicBezTo>
                    <a:pt x="1088" y="2499"/>
                    <a:pt x="1160" y="2552"/>
                    <a:pt x="1176" y="2613"/>
                  </a:cubicBezTo>
                  <a:cubicBezTo>
                    <a:pt x="1195" y="2683"/>
                    <a:pt x="1147" y="2751"/>
                    <a:pt x="1109" y="2800"/>
                  </a:cubicBezTo>
                  <a:cubicBezTo>
                    <a:pt x="1074" y="2847"/>
                    <a:pt x="1027" y="2890"/>
                    <a:pt x="982" y="2930"/>
                  </a:cubicBezTo>
                  <a:cubicBezTo>
                    <a:pt x="856" y="3043"/>
                    <a:pt x="714" y="3145"/>
                    <a:pt x="581" y="3252"/>
                  </a:cubicBezTo>
                  <a:cubicBezTo>
                    <a:pt x="499" y="3319"/>
                    <a:pt x="418" y="3388"/>
                    <a:pt x="344" y="3464"/>
                  </a:cubicBezTo>
                  <a:cubicBezTo>
                    <a:pt x="321" y="3488"/>
                    <a:pt x="293" y="3511"/>
                    <a:pt x="264" y="35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87"/>
            <p:cNvSpPr>
              <a:spLocks/>
            </p:cNvSpPr>
            <p:nvPr userDrawn="1"/>
          </p:nvSpPr>
          <p:spPr bwMode="auto">
            <a:xfrm>
              <a:off x="2977" y="2847"/>
              <a:ext cx="412" cy="1457"/>
            </a:xfrm>
            <a:custGeom>
              <a:avLst/>
              <a:gdLst>
                <a:gd name="T0" fmla="*/ 1274 w 1320"/>
                <a:gd name="T1" fmla="*/ 4564 h 4665"/>
                <a:gd name="T2" fmla="*/ 1320 w 1320"/>
                <a:gd name="T3" fmla="*/ 4665 h 4665"/>
                <a:gd name="T4" fmla="*/ 1302 w 1320"/>
                <a:gd name="T5" fmla="*/ 4665 h 4665"/>
                <a:gd name="T6" fmla="*/ 1032 w 1320"/>
                <a:gd name="T7" fmla="*/ 4355 h 4665"/>
                <a:gd name="T8" fmla="*/ 523 w 1320"/>
                <a:gd name="T9" fmla="*/ 4023 h 4665"/>
                <a:gd name="T10" fmla="*/ 181 w 1320"/>
                <a:gd name="T11" fmla="*/ 3791 h 4665"/>
                <a:gd name="T12" fmla="*/ 0 w 1320"/>
                <a:gd name="T13" fmla="*/ 3577 h 4665"/>
                <a:gd name="T14" fmla="*/ 0 w 1320"/>
                <a:gd name="T15" fmla="*/ 3576 h 4665"/>
                <a:gd name="T16" fmla="*/ 429 w 1320"/>
                <a:gd name="T17" fmla="*/ 3162 h 4665"/>
                <a:gd name="T18" fmla="*/ 925 w 1320"/>
                <a:gd name="T19" fmla="*/ 2852 h 4665"/>
                <a:gd name="T20" fmla="*/ 1100 w 1320"/>
                <a:gd name="T21" fmla="*/ 2726 h 4665"/>
                <a:gd name="T22" fmla="*/ 1259 w 1320"/>
                <a:gd name="T23" fmla="*/ 2537 h 4665"/>
                <a:gd name="T24" fmla="*/ 1206 w 1320"/>
                <a:gd name="T25" fmla="*/ 2368 h 4665"/>
                <a:gd name="T26" fmla="*/ 1117 w 1320"/>
                <a:gd name="T27" fmla="*/ 2230 h 4665"/>
                <a:gd name="T28" fmla="*/ 972 w 1320"/>
                <a:gd name="T29" fmla="*/ 2065 h 4665"/>
                <a:gd name="T30" fmla="*/ 762 w 1320"/>
                <a:gd name="T31" fmla="*/ 1906 h 4665"/>
                <a:gd name="T32" fmla="*/ 540 w 1320"/>
                <a:gd name="T33" fmla="*/ 1694 h 4665"/>
                <a:gd name="T34" fmla="*/ 495 w 1320"/>
                <a:gd name="T35" fmla="*/ 1185 h 4665"/>
                <a:gd name="T36" fmla="*/ 779 w 1320"/>
                <a:gd name="T37" fmla="*/ 528 h 4665"/>
                <a:gd name="T38" fmla="*/ 1060 w 1320"/>
                <a:gd name="T39" fmla="*/ 8 h 4665"/>
                <a:gd name="T40" fmla="*/ 1060 w 1320"/>
                <a:gd name="T41" fmla="*/ 0 h 4665"/>
                <a:gd name="T42" fmla="*/ 1078 w 1320"/>
                <a:gd name="T43" fmla="*/ 5 h 4665"/>
                <a:gd name="T44" fmla="*/ 798 w 1320"/>
                <a:gd name="T45" fmla="*/ 530 h 4665"/>
                <a:gd name="T46" fmla="*/ 515 w 1320"/>
                <a:gd name="T47" fmla="*/ 1183 h 4665"/>
                <a:gd name="T48" fmla="*/ 560 w 1320"/>
                <a:gd name="T49" fmla="*/ 1690 h 4665"/>
                <a:gd name="T50" fmla="*/ 782 w 1320"/>
                <a:gd name="T51" fmla="*/ 1903 h 4665"/>
                <a:gd name="T52" fmla="*/ 990 w 1320"/>
                <a:gd name="T53" fmla="*/ 2063 h 4665"/>
                <a:gd name="T54" fmla="*/ 1134 w 1320"/>
                <a:gd name="T55" fmla="*/ 2230 h 4665"/>
                <a:gd name="T56" fmla="*/ 1221 w 1320"/>
                <a:gd name="T57" fmla="*/ 2369 h 4665"/>
                <a:gd name="T58" fmla="*/ 1275 w 1320"/>
                <a:gd name="T59" fmla="*/ 2538 h 4665"/>
                <a:gd name="T60" fmla="*/ 1117 w 1320"/>
                <a:gd name="T61" fmla="*/ 2727 h 4665"/>
                <a:gd name="T62" fmla="*/ 943 w 1320"/>
                <a:gd name="T63" fmla="*/ 2853 h 4665"/>
                <a:gd name="T64" fmla="*/ 451 w 1320"/>
                <a:gd name="T65" fmla="*/ 3163 h 4665"/>
                <a:gd name="T66" fmla="*/ 25 w 1320"/>
                <a:gd name="T67" fmla="*/ 3577 h 4665"/>
                <a:gd name="T68" fmla="*/ 25 w 1320"/>
                <a:gd name="T69" fmla="*/ 3578 h 4665"/>
                <a:gd name="T70" fmla="*/ 205 w 1320"/>
                <a:gd name="T71" fmla="*/ 3792 h 4665"/>
                <a:gd name="T72" fmla="*/ 546 w 1320"/>
                <a:gd name="T73" fmla="*/ 4024 h 4665"/>
                <a:gd name="T74" fmla="*/ 974 w 1320"/>
                <a:gd name="T75" fmla="*/ 4299 h 4665"/>
                <a:gd name="T76" fmla="*/ 1274 w 1320"/>
                <a:gd name="T77" fmla="*/ 4564 h 4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0" h="4665">
                  <a:moveTo>
                    <a:pt x="1274" y="4564"/>
                  </a:moveTo>
                  <a:cubicBezTo>
                    <a:pt x="1298" y="4599"/>
                    <a:pt x="1314" y="4632"/>
                    <a:pt x="1320" y="4665"/>
                  </a:cubicBezTo>
                  <a:cubicBezTo>
                    <a:pt x="1313" y="4665"/>
                    <a:pt x="1309" y="4665"/>
                    <a:pt x="1302" y="4665"/>
                  </a:cubicBezTo>
                  <a:cubicBezTo>
                    <a:pt x="1276" y="4532"/>
                    <a:pt x="1133" y="4430"/>
                    <a:pt x="1032" y="4355"/>
                  </a:cubicBezTo>
                  <a:cubicBezTo>
                    <a:pt x="870" y="4234"/>
                    <a:pt x="694" y="4131"/>
                    <a:pt x="523" y="4023"/>
                  </a:cubicBezTo>
                  <a:cubicBezTo>
                    <a:pt x="407" y="3950"/>
                    <a:pt x="289" y="3877"/>
                    <a:pt x="181" y="3791"/>
                  </a:cubicBezTo>
                  <a:cubicBezTo>
                    <a:pt x="112" y="3736"/>
                    <a:pt x="25" y="3666"/>
                    <a:pt x="0" y="3577"/>
                  </a:cubicBezTo>
                  <a:cubicBezTo>
                    <a:pt x="0" y="3577"/>
                    <a:pt x="0" y="3576"/>
                    <a:pt x="0" y="3576"/>
                  </a:cubicBezTo>
                  <a:cubicBezTo>
                    <a:pt x="9" y="3392"/>
                    <a:pt x="300" y="3246"/>
                    <a:pt x="429" y="3162"/>
                  </a:cubicBezTo>
                  <a:cubicBezTo>
                    <a:pt x="592" y="3055"/>
                    <a:pt x="763" y="2958"/>
                    <a:pt x="925" y="2852"/>
                  </a:cubicBezTo>
                  <a:cubicBezTo>
                    <a:pt x="985" y="2812"/>
                    <a:pt x="1046" y="2771"/>
                    <a:pt x="1100" y="2726"/>
                  </a:cubicBezTo>
                  <a:cubicBezTo>
                    <a:pt x="1160" y="2677"/>
                    <a:pt x="1234" y="2616"/>
                    <a:pt x="1259" y="2537"/>
                  </a:cubicBezTo>
                  <a:cubicBezTo>
                    <a:pt x="1280" y="2472"/>
                    <a:pt x="1238" y="2420"/>
                    <a:pt x="1206" y="2368"/>
                  </a:cubicBezTo>
                  <a:cubicBezTo>
                    <a:pt x="1177" y="2322"/>
                    <a:pt x="1148" y="2275"/>
                    <a:pt x="1117" y="2230"/>
                  </a:cubicBezTo>
                  <a:cubicBezTo>
                    <a:pt x="1075" y="2169"/>
                    <a:pt x="1026" y="2112"/>
                    <a:pt x="972" y="2065"/>
                  </a:cubicBezTo>
                  <a:cubicBezTo>
                    <a:pt x="907" y="2009"/>
                    <a:pt x="834" y="1958"/>
                    <a:pt x="762" y="1906"/>
                  </a:cubicBezTo>
                  <a:cubicBezTo>
                    <a:pt x="688" y="1852"/>
                    <a:pt x="575" y="1785"/>
                    <a:pt x="540" y="1694"/>
                  </a:cubicBezTo>
                  <a:cubicBezTo>
                    <a:pt x="482" y="1544"/>
                    <a:pt x="492" y="1341"/>
                    <a:pt x="495" y="1185"/>
                  </a:cubicBezTo>
                  <a:cubicBezTo>
                    <a:pt x="499" y="946"/>
                    <a:pt x="628" y="710"/>
                    <a:pt x="779" y="528"/>
                  </a:cubicBezTo>
                  <a:cubicBezTo>
                    <a:pt x="899" y="385"/>
                    <a:pt x="1062" y="208"/>
                    <a:pt x="1060" y="8"/>
                  </a:cubicBezTo>
                  <a:cubicBezTo>
                    <a:pt x="1060" y="5"/>
                    <a:pt x="1060" y="3"/>
                    <a:pt x="1060" y="0"/>
                  </a:cubicBezTo>
                  <a:cubicBezTo>
                    <a:pt x="1067" y="2"/>
                    <a:pt x="1071" y="3"/>
                    <a:pt x="1078" y="5"/>
                  </a:cubicBezTo>
                  <a:cubicBezTo>
                    <a:pt x="1084" y="208"/>
                    <a:pt x="919" y="386"/>
                    <a:pt x="798" y="530"/>
                  </a:cubicBezTo>
                  <a:cubicBezTo>
                    <a:pt x="647" y="710"/>
                    <a:pt x="519" y="945"/>
                    <a:pt x="515" y="1183"/>
                  </a:cubicBezTo>
                  <a:cubicBezTo>
                    <a:pt x="512" y="1338"/>
                    <a:pt x="502" y="1540"/>
                    <a:pt x="560" y="1690"/>
                  </a:cubicBezTo>
                  <a:cubicBezTo>
                    <a:pt x="595" y="1781"/>
                    <a:pt x="707" y="1849"/>
                    <a:pt x="782" y="1903"/>
                  </a:cubicBezTo>
                  <a:cubicBezTo>
                    <a:pt x="853" y="1955"/>
                    <a:pt x="926" y="2007"/>
                    <a:pt x="990" y="2063"/>
                  </a:cubicBezTo>
                  <a:cubicBezTo>
                    <a:pt x="1044" y="2111"/>
                    <a:pt x="1092" y="2169"/>
                    <a:pt x="1134" y="2230"/>
                  </a:cubicBezTo>
                  <a:cubicBezTo>
                    <a:pt x="1164" y="2276"/>
                    <a:pt x="1193" y="2322"/>
                    <a:pt x="1221" y="2369"/>
                  </a:cubicBezTo>
                  <a:cubicBezTo>
                    <a:pt x="1254" y="2421"/>
                    <a:pt x="1295" y="2473"/>
                    <a:pt x="1275" y="2538"/>
                  </a:cubicBezTo>
                  <a:cubicBezTo>
                    <a:pt x="1250" y="2617"/>
                    <a:pt x="1176" y="2678"/>
                    <a:pt x="1117" y="2727"/>
                  </a:cubicBezTo>
                  <a:cubicBezTo>
                    <a:pt x="1063" y="2772"/>
                    <a:pt x="1002" y="2813"/>
                    <a:pt x="943" y="2853"/>
                  </a:cubicBezTo>
                  <a:cubicBezTo>
                    <a:pt x="783" y="2959"/>
                    <a:pt x="612" y="3056"/>
                    <a:pt x="451" y="3163"/>
                  </a:cubicBezTo>
                  <a:cubicBezTo>
                    <a:pt x="322" y="3248"/>
                    <a:pt x="33" y="3394"/>
                    <a:pt x="25" y="3577"/>
                  </a:cubicBezTo>
                  <a:cubicBezTo>
                    <a:pt x="25" y="3577"/>
                    <a:pt x="25" y="3578"/>
                    <a:pt x="25" y="3578"/>
                  </a:cubicBezTo>
                  <a:cubicBezTo>
                    <a:pt x="50" y="3667"/>
                    <a:pt x="136" y="3737"/>
                    <a:pt x="205" y="3792"/>
                  </a:cubicBezTo>
                  <a:cubicBezTo>
                    <a:pt x="313" y="3878"/>
                    <a:pt x="430" y="3951"/>
                    <a:pt x="546" y="4024"/>
                  </a:cubicBezTo>
                  <a:cubicBezTo>
                    <a:pt x="689" y="4114"/>
                    <a:pt x="835" y="4202"/>
                    <a:pt x="974" y="4299"/>
                  </a:cubicBezTo>
                  <a:cubicBezTo>
                    <a:pt x="1082" y="4374"/>
                    <a:pt x="1198" y="4456"/>
                    <a:pt x="1274" y="45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88"/>
            <p:cNvSpPr>
              <a:spLocks/>
            </p:cNvSpPr>
            <p:nvPr userDrawn="1"/>
          </p:nvSpPr>
          <p:spPr bwMode="auto">
            <a:xfrm>
              <a:off x="2953" y="2895"/>
              <a:ext cx="549" cy="1409"/>
            </a:xfrm>
            <a:custGeom>
              <a:avLst/>
              <a:gdLst>
                <a:gd name="T0" fmla="*/ 1752 w 1758"/>
                <a:gd name="T1" fmla="*/ 4490 h 4513"/>
                <a:gd name="T2" fmla="*/ 1758 w 1758"/>
                <a:gd name="T3" fmla="*/ 4512 h 4513"/>
                <a:gd name="T4" fmla="*/ 1740 w 1758"/>
                <a:gd name="T5" fmla="*/ 4513 h 4513"/>
                <a:gd name="T6" fmla="*/ 1456 w 1758"/>
                <a:gd name="T7" fmla="*/ 4222 h 4513"/>
                <a:gd name="T8" fmla="*/ 891 w 1758"/>
                <a:gd name="T9" fmla="*/ 3909 h 4513"/>
                <a:gd name="T10" fmla="*/ 474 w 1758"/>
                <a:gd name="T11" fmla="*/ 3684 h 4513"/>
                <a:gd name="T12" fmla="*/ 194 w 1758"/>
                <a:gd name="T13" fmla="*/ 3473 h 4513"/>
                <a:gd name="T14" fmla="*/ 1038 w 1758"/>
                <a:gd name="T15" fmla="*/ 2829 h 4513"/>
                <a:gd name="T16" fmla="*/ 1397 w 1758"/>
                <a:gd name="T17" fmla="*/ 2642 h 4513"/>
                <a:gd name="T18" fmla="*/ 1677 w 1758"/>
                <a:gd name="T19" fmla="*/ 2289 h 4513"/>
                <a:gd name="T20" fmla="*/ 1470 w 1758"/>
                <a:gd name="T21" fmla="*/ 1921 h 4513"/>
                <a:gd name="T22" fmla="*/ 1246 w 1758"/>
                <a:gd name="T23" fmla="*/ 1740 h 4513"/>
                <a:gd name="T24" fmla="*/ 958 w 1758"/>
                <a:gd name="T25" fmla="*/ 1538 h 4513"/>
                <a:gd name="T26" fmla="*/ 880 w 1758"/>
                <a:gd name="T27" fmla="*/ 1173 h 4513"/>
                <a:gd name="T28" fmla="*/ 1212 w 1758"/>
                <a:gd name="T29" fmla="*/ 516 h 4513"/>
                <a:gd name="T30" fmla="*/ 1525 w 1758"/>
                <a:gd name="T31" fmla="*/ 0 h 4513"/>
                <a:gd name="T32" fmla="*/ 1543 w 1758"/>
                <a:gd name="T33" fmla="*/ 6 h 4513"/>
                <a:gd name="T34" fmla="*/ 1232 w 1758"/>
                <a:gd name="T35" fmla="*/ 517 h 4513"/>
                <a:gd name="T36" fmla="*/ 901 w 1758"/>
                <a:gd name="T37" fmla="*/ 1170 h 4513"/>
                <a:gd name="T38" fmla="*/ 979 w 1758"/>
                <a:gd name="T39" fmla="*/ 1533 h 4513"/>
                <a:gd name="T40" fmla="*/ 1265 w 1758"/>
                <a:gd name="T41" fmla="*/ 1737 h 4513"/>
                <a:gd name="T42" fmla="*/ 1488 w 1758"/>
                <a:gd name="T43" fmla="*/ 1919 h 4513"/>
                <a:gd name="T44" fmla="*/ 1692 w 1758"/>
                <a:gd name="T45" fmla="*/ 2291 h 4513"/>
                <a:gd name="T46" fmla="*/ 1415 w 1758"/>
                <a:gd name="T47" fmla="*/ 2644 h 4513"/>
                <a:gd name="T48" fmla="*/ 1057 w 1758"/>
                <a:gd name="T49" fmla="*/ 2831 h 4513"/>
                <a:gd name="T50" fmla="*/ 219 w 1758"/>
                <a:gd name="T51" fmla="*/ 3474 h 4513"/>
                <a:gd name="T52" fmla="*/ 498 w 1758"/>
                <a:gd name="T53" fmla="*/ 3685 h 4513"/>
                <a:gd name="T54" fmla="*/ 913 w 1758"/>
                <a:gd name="T55" fmla="*/ 3909 h 4513"/>
                <a:gd name="T56" fmla="*/ 1456 w 1758"/>
                <a:gd name="T57" fmla="*/ 4210 h 4513"/>
                <a:gd name="T58" fmla="*/ 1752 w 1758"/>
                <a:gd name="T59" fmla="*/ 4490 h 4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58" h="4513">
                  <a:moveTo>
                    <a:pt x="1752" y="4490"/>
                  </a:moveTo>
                  <a:cubicBezTo>
                    <a:pt x="1754" y="4498"/>
                    <a:pt x="1757" y="4505"/>
                    <a:pt x="1758" y="4512"/>
                  </a:cubicBezTo>
                  <a:cubicBezTo>
                    <a:pt x="1751" y="4512"/>
                    <a:pt x="1747" y="4512"/>
                    <a:pt x="1740" y="4513"/>
                  </a:cubicBezTo>
                  <a:cubicBezTo>
                    <a:pt x="1710" y="4383"/>
                    <a:pt x="1559" y="4289"/>
                    <a:pt x="1456" y="4222"/>
                  </a:cubicBezTo>
                  <a:cubicBezTo>
                    <a:pt x="1276" y="4104"/>
                    <a:pt x="1082" y="4007"/>
                    <a:pt x="891" y="3909"/>
                  </a:cubicBezTo>
                  <a:cubicBezTo>
                    <a:pt x="751" y="3836"/>
                    <a:pt x="610" y="3765"/>
                    <a:pt x="474" y="3684"/>
                  </a:cubicBezTo>
                  <a:cubicBezTo>
                    <a:pt x="375" y="3626"/>
                    <a:pt x="268" y="3559"/>
                    <a:pt x="194" y="3473"/>
                  </a:cubicBezTo>
                  <a:cubicBezTo>
                    <a:pt x="0" y="3246"/>
                    <a:pt x="916" y="2888"/>
                    <a:pt x="1038" y="2829"/>
                  </a:cubicBezTo>
                  <a:cubicBezTo>
                    <a:pt x="1159" y="2771"/>
                    <a:pt x="1283" y="2711"/>
                    <a:pt x="1397" y="2642"/>
                  </a:cubicBezTo>
                  <a:cubicBezTo>
                    <a:pt x="1525" y="2566"/>
                    <a:pt x="1717" y="2465"/>
                    <a:pt x="1677" y="2289"/>
                  </a:cubicBezTo>
                  <a:cubicBezTo>
                    <a:pt x="1644" y="2148"/>
                    <a:pt x="1568" y="2020"/>
                    <a:pt x="1470" y="1921"/>
                  </a:cubicBezTo>
                  <a:cubicBezTo>
                    <a:pt x="1404" y="1854"/>
                    <a:pt x="1325" y="1794"/>
                    <a:pt x="1246" y="1740"/>
                  </a:cubicBezTo>
                  <a:cubicBezTo>
                    <a:pt x="1151" y="1675"/>
                    <a:pt x="1043" y="1618"/>
                    <a:pt x="958" y="1538"/>
                  </a:cubicBezTo>
                  <a:cubicBezTo>
                    <a:pt x="865" y="1449"/>
                    <a:pt x="875" y="1290"/>
                    <a:pt x="880" y="1173"/>
                  </a:cubicBezTo>
                  <a:cubicBezTo>
                    <a:pt x="893" y="933"/>
                    <a:pt x="1053" y="694"/>
                    <a:pt x="1212" y="516"/>
                  </a:cubicBezTo>
                  <a:cubicBezTo>
                    <a:pt x="1332" y="382"/>
                    <a:pt x="1537" y="200"/>
                    <a:pt x="1525" y="0"/>
                  </a:cubicBezTo>
                  <a:cubicBezTo>
                    <a:pt x="1533" y="3"/>
                    <a:pt x="1536" y="4"/>
                    <a:pt x="1543" y="6"/>
                  </a:cubicBezTo>
                  <a:cubicBezTo>
                    <a:pt x="1556" y="204"/>
                    <a:pt x="1351" y="385"/>
                    <a:pt x="1232" y="517"/>
                  </a:cubicBezTo>
                  <a:cubicBezTo>
                    <a:pt x="1073" y="693"/>
                    <a:pt x="913" y="931"/>
                    <a:pt x="901" y="1170"/>
                  </a:cubicBezTo>
                  <a:cubicBezTo>
                    <a:pt x="895" y="1286"/>
                    <a:pt x="886" y="1445"/>
                    <a:pt x="979" y="1533"/>
                  </a:cubicBezTo>
                  <a:cubicBezTo>
                    <a:pt x="1063" y="1613"/>
                    <a:pt x="1171" y="1671"/>
                    <a:pt x="1265" y="1737"/>
                  </a:cubicBezTo>
                  <a:cubicBezTo>
                    <a:pt x="1344" y="1791"/>
                    <a:pt x="1422" y="1852"/>
                    <a:pt x="1488" y="1919"/>
                  </a:cubicBezTo>
                  <a:cubicBezTo>
                    <a:pt x="1585" y="2020"/>
                    <a:pt x="1660" y="2149"/>
                    <a:pt x="1692" y="2291"/>
                  </a:cubicBezTo>
                  <a:cubicBezTo>
                    <a:pt x="1732" y="2466"/>
                    <a:pt x="1542" y="2567"/>
                    <a:pt x="1415" y="2644"/>
                  </a:cubicBezTo>
                  <a:cubicBezTo>
                    <a:pt x="1301" y="2712"/>
                    <a:pt x="1178" y="2772"/>
                    <a:pt x="1057" y="2831"/>
                  </a:cubicBezTo>
                  <a:cubicBezTo>
                    <a:pt x="935" y="2889"/>
                    <a:pt x="26" y="3246"/>
                    <a:pt x="219" y="3474"/>
                  </a:cubicBezTo>
                  <a:cubicBezTo>
                    <a:pt x="292" y="3560"/>
                    <a:pt x="399" y="3627"/>
                    <a:pt x="498" y="3685"/>
                  </a:cubicBezTo>
                  <a:cubicBezTo>
                    <a:pt x="633" y="3765"/>
                    <a:pt x="774" y="3837"/>
                    <a:pt x="913" y="3909"/>
                  </a:cubicBezTo>
                  <a:cubicBezTo>
                    <a:pt x="1097" y="4004"/>
                    <a:pt x="1283" y="4097"/>
                    <a:pt x="1456" y="4210"/>
                  </a:cubicBezTo>
                  <a:cubicBezTo>
                    <a:pt x="1563" y="4279"/>
                    <a:pt x="1704" y="4365"/>
                    <a:pt x="1752" y="4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89"/>
            <p:cNvSpPr>
              <a:spLocks/>
            </p:cNvSpPr>
            <p:nvPr userDrawn="1"/>
          </p:nvSpPr>
          <p:spPr bwMode="auto">
            <a:xfrm>
              <a:off x="3001" y="2943"/>
              <a:ext cx="615" cy="1360"/>
            </a:xfrm>
            <a:custGeom>
              <a:avLst/>
              <a:gdLst>
                <a:gd name="T0" fmla="*/ 1971 w 1971"/>
                <a:gd name="T1" fmla="*/ 4355 h 4355"/>
                <a:gd name="T2" fmla="*/ 1952 w 1971"/>
                <a:gd name="T3" fmla="*/ 4355 h 4355"/>
                <a:gd name="T4" fmla="*/ 1649 w 1971"/>
                <a:gd name="T5" fmla="*/ 4084 h 4355"/>
                <a:gd name="T6" fmla="*/ 1024 w 1971"/>
                <a:gd name="T7" fmla="*/ 3790 h 4355"/>
                <a:gd name="T8" fmla="*/ 153 w 1971"/>
                <a:gd name="T9" fmla="*/ 3364 h 4355"/>
                <a:gd name="T10" fmla="*/ 89 w 1971"/>
                <a:gd name="T11" fmla="*/ 3196 h 4355"/>
                <a:gd name="T12" fmla="*/ 299 w 1971"/>
                <a:gd name="T13" fmla="*/ 3039 h 4355"/>
                <a:gd name="T14" fmla="*/ 1097 w 1971"/>
                <a:gd name="T15" fmla="*/ 2711 h 4355"/>
                <a:gd name="T16" fmla="*/ 1479 w 1971"/>
                <a:gd name="T17" fmla="*/ 2553 h 4355"/>
                <a:gd name="T18" fmla="*/ 1900 w 1971"/>
                <a:gd name="T19" fmla="*/ 2191 h 4355"/>
                <a:gd name="T20" fmla="*/ 1731 w 1971"/>
                <a:gd name="T21" fmla="*/ 1794 h 4355"/>
                <a:gd name="T22" fmla="*/ 1498 w 1971"/>
                <a:gd name="T23" fmla="*/ 1586 h 4355"/>
                <a:gd name="T24" fmla="*/ 1162 w 1971"/>
                <a:gd name="T25" fmla="*/ 1375 h 4355"/>
                <a:gd name="T26" fmla="*/ 1044 w 1971"/>
                <a:gd name="T27" fmla="*/ 1116 h 4355"/>
                <a:gd name="T28" fmla="*/ 1442 w 1971"/>
                <a:gd name="T29" fmla="*/ 450 h 4355"/>
                <a:gd name="T30" fmla="*/ 1681 w 1971"/>
                <a:gd name="T31" fmla="*/ 197 h 4355"/>
                <a:gd name="T32" fmla="*/ 1770 w 1971"/>
                <a:gd name="T33" fmla="*/ 0 h 4355"/>
                <a:gd name="T34" fmla="*/ 1788 w 1971"/>
                <a:gd name="T35" fmla="*/ 5 h 4355"/>
                <a:gd name="T36" fmla="*/ 1700 w 1971"/>
                <a:gd name="T37" fmla="*/ 200 h 4355"/>
                <a:gd name="T38" fmla="*/ 1461 w 1971"/>
                <a:gd name="T39" fmla="*/ 450 h 4355"/>
                <a:gd name="T40" fmla="*/ 1065 w 1971"/>
                <a:gd name="T41" fmla="*/ 1111 h 4355"/>
                <a:gd name="T42" fmla="*/ 1183 w 1971"/>
                <a:gd name="T43" fmla="*/ 1369 h 4355"/>
                <a:gd name="T44" fmla="*/ 1516 w 1971"/>
                <a:gd name="T45" fmla="*/ 1583 h 4355"/>
                <a:gd name="T46" fmla="*/ 1748 w 1971"/>
                <a:gd name="T47" fmla="*/ 1793 h 4355"/>
                <a:gd name="T48" fmla="*/ 1915 w 1971"/>
                <a:gd name="T49" fmla="*/ 2193 h 4355"/>
                <a:gd name="T50" fmla="*/ 1497 w 1971"/>
                <a:gd name="T51" fmla="*/ 2554 h 4355"/>
                <a:gd name="T52" fmla="*/ 1116 w 1971"/>
                <a:gd name="T53" fmla="*/ 2713 h 4355"/>
                <a:gd name="T54" fmla="*/ 323 w 1971"/>
                <a:gd name="T55" fmla="*/ 3041 h 4355"/>
                <a:gd name="T56" fmla="*/ 177 w 1971"/>
                <a:gd name="T57" fmla="*/ 3364 h 4355"/>
                <a:gd name="T58" fmla="*/ 1046 w 1971"/>
                <a:gd name="T59" fmla="*/ 3790 h 4355"/>
                <a:gd name="T60" fmla="*/ 1669 w 1971"/>
                <a:gd name="T61" fmla="*/ 4084 h 4355"/>
                <a:gd name="T62" fmla="*/ 1971 w 1971"/>
                <a:gd name="T63" fmla="*/ 4355 h 4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71" h="4355">
                  <a:moveTo>
                    <a:pt x="1971" y="4355"/>
                  </a:moveTo>
                  <a:cubicBezTo>
                    <a:pt x="1963" y="4355"/>
                    <a:pt x="1960" y="4355"/>
                    <a:pt x="1952" y="4355"/>
                  </a:cubicBezTo>
                  <a:cubicBezTo>
                    <a:pt x="1918" y="4228"/>
                    <a:pt x="1753" y="4143"/>
                    <a:pt x="1649" y="4084"/>
                  </a:cubicBezTo>
                  <a:cubicBezTo>
                    <a:pt x="1449" y="3970"/>
                    <a:pt x="1235" y="3880"/>
                    <a:pt x="1024" y="3790"/>
                  </a:cubicBezTo>
                  <a:cubicBezTo>
                    <a:pt x="736" y="3666"/>
                    <a:pt x="402" y="3556"/>
                    <a:pt x="153" y="3364"/>
                  </a:cubicBezTo>
                  <a:cubicBezTo>
                    <a:pt x="95" y="3319"/>
                    <a:pt x="45" y="3268"/>
                    <a:pt x="89" y="3196"/>
                  </a:cubicBezTo>
                  <a:cubicBezTo>
                    <a:pt x="134" y="3123"/>
                    <a:pt x="227" y="3078"/>
                    <a:pt x="299" y="3039"/>
                  </a:cubicBezTo>
                  <a:cubicBezTo>
                    <a:pt x="553" y="2905"/>
                    <a:pt x="830" y="2815"/>
                    <a:pt x="1097" y="2711"/>
                  </a:cubicBezTo>
                  <a:cubicBezTo>
                    <a:pt x="1225" y="2662"/>
                    <a:pt x="1355" y="2611"/>
                    <a:pt x="1479" y="2553"/>
                  </a:cubicBezTo>
                  <a:cubicBezTo>
                    <a:pt x="1626" y="2484"/>
                    <a:pt x="1892" y="2386"/>
                    <a:pt x="1900" y="2191"/>
                  </a:cubicBezTo>
                  <a:cubicBezTo>
                    <a:pt x="1907" y="2043"/>
                    <a:pt x="1820" y="1899"/>
                    <a:pt x="1731" y="1794"/>
                  </a:cubicBezTo>
                  <a:cubicBezTo>
                    <a:pt x="1664" y="1715"/>
                    <a:pt x="1583" y="1646"/>
                    <a:pt x="1498" y="1586"/>
                  </a:cubicBezTo>
                  <a:cubicBezTo>
                    <a:pt x="1391" y="1511"/>
                    <a:pt x="1270" y="1451"/>
                    <a:pt x="1162" y="1375"/>
                  </a:cubicBezTo>
                  <a:cubicBezTo>
                    <a:pt x="1058" y="1301"/>
                    <a:pt x="1030" y="1239"/>
                    <a:pt x="1044" y="1116"/>
                  </a:cubicBezTo>
                  <a:cubicBezTo>
                    <a:pt x="1072" y="872"/>
                    <a:pt x="1278" y="629"/>
                    <a:pt x="1442" y="450"/>
                  </a:cubicBezTo>
                  <a:cubicBezTo>
                    <a:pt x="1520" y="364"/>
                    <a:pt x="1606" y="284"/>
                    <a:pt x="1681" y="197"/>
                  </a:cubicBezTo>
                  <a:cubicBezTo>
                    <a:pt x="1729" y="141"/>
                    <a:pt x="1778" y="78"/>
                    <a:pt x="1770" y="0"/>
                  </a:cubicBezTo>
                  <a:cubicBezTo>
                    <a:pt x="1777" y="2"/>
                    <a:pt x="1781" y="3"/>
                    <a:pt x="1788" y="5"/>
                  </a:cubicBezTo>
                  <a:cubicBezTo>
                    <a:pt x="1797" y="83"/>
                    <a:pt x="1748" y="145"/>
                    <a:pt x="1700" y="200"/>
                  </a:cubicBezTo>
                  <a:cubicBezTo>
                    <a:pt x="1624" y="286"/>
                    <a:pt x="1539" y="365"/>
                    <a:pt x="1461" y="450"/>
                  </a:cubicBezTo>
                  <a:cubicBezTo>
                    <a:pt x="1298" y="627"/>
                    <a:pt x="1093" y="869"/>
                    <a:pt x="1065" y="1111"/>
                  </a:cubicBezTo>
                  <a:cubicBezTo>
                    <a:pt x="1050" y="1234"/>
                    <a:pt x="1079" y="1295"/>
                    <a:pt x="1183" y="1369"/>
                  </a:cubicBezTo>
                  <a:cubicBezTo>
                    <a:pt x="1290" y="1446"/>
                    <a:pt x="1411" y="1507"/>
                    <a:pt x="1516" y="1583"/>
                  </a:cubicBezTo>
                  <a:cubicBezTo>
                    <a:pt x="1601" y="1644"/>
                    <a:pt x="1682" y="1713"/>
                    <a:pt x="1748" y="1793"/>
                  </a:cubicBezTo>
                  <a:cubicBezTo>
                    <a:pt x="1837" y="1899"/>
                    <a:pt x="1922" y="2044"/>
                    <a:pt x="1915" y="2193"/>
                  </a:cubicBezTo>
                  <a:cubicBezTo>
                    <a:pt x="1906" y="2388"/>
                    <a:pt x="1644" y="2485"/>
                    <a:pt x="1497" y="2554"/>
                  </a:cubicBezTo>
                  <a:cubicBezTo>
                    <a:pt x="1373" y="2612"/>
                    <a:pt x="1244" y="2663"/>
                    <a:pt x="1116" y="2713"/>
                  </a:cubicBezTo>
                  <a:cubicBezTo>
                    <a:pt x="851" y="2816"/>
                    <a:pt x="575" y="2907"/>
                    <a:pt x="323" y="3041"/>
                  </a:cubicBezTo>
                  <a:cubicBezTo>
                    <a:pt x="188" y="3112"/>
                    <a:pt x="0" y="3227"/>
                    <a:pt x="177" y="3364"/>
                  </a:cubicBezTo>
                  <a:cubicBezTo>
                    <a:pt x="426" y="3556"/>
                    <a:pt x="759" y="3666"/>
                    <a:pt x="1046" y="3790"/>
                  </a:cubicBezTo>
                  <a:cubicBezTo>
                    <a:pt x="1256" y="3880"/>
                    <a:pt x="1469" y="3970"/>
                    <a:pt x="1669" y="4084"/>
                  </a:cubicBezTo>
                  <a:cubicBezTo>
                    <a:pt x="1773" y="4143"/>
                    <a:pt x="1936" y="4228"/>
                    <a:pt x="1971" y="4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90"/>
            <p:cNvSpPr>
              <a:spLocks/>
            </p:cNvSpPr>
            <p:nvPr userDrawn="1"/>
          </p:nvSpPr>
          <p:spPr bwMode="auto">
            <a:xfrm>
              <a:off x="3029" y="2989"/>
              <a:ext cx="701" cy="1314"/>
            </a:xfrm>
            <a:custGeom>
              <a:avLst/>
              <a:gdLst>
                <a:gd name="T0" fmla="*/ 2244 w 2244"/>
                <a:gd name="T1" fmla="*/ 4207 h 4207"/>
                <a:gd name="T2" fmla="*/ 2226 w 2244"/>
                <a:gd name="T3" fmla="*/ 4207 h 4207"/>
                <a:gd name="T4" fmla="*/ 1901 w 2244"/>
                <a:gd name="T5" fmla="*/ 3954 h 4207"/>
                <a:gd name="T6" fmla="*/ 1215 w 2244"/>
                <a:gd name="T7" fmla="*/ 3678 h 4207"/>
                <a:gd name="T8" fmla="*/ 185 w 2244"/>
                <a:gd name="T9" fmla="*/ 3267 h 4207"/>
                <a:gd name="T10" fmla="*/ 85 w 2244"/>
                <a:gd name="T11" fmla="*/ 3065 h 4207"/>
                <a:gd name="T12" fmla="*/ 452 w 2244"/>
                <a:gd name="T13" fmla="*/ 2878 h 4207"/>
                <a:gd name="T14" fmla="*/ 1310 w 2244"/>
                <a:gd name="T15" fmla="*/ 2589 h 4207"/>
                <a:gd name="T16" fmla="*/ 1625 w 2244"/>
                <a:gd name="T17" fmla="*/ 2477 h 4207"/>
                <a:gd name="T18" fmla="*/ 2179 w 2244"/>
                <a:gd name="T19" fmla="*/ 2123 h 4207"/>
                <a:gd name="T20" fmla="*/ 2029 w 2244"/>
                <a:gd name="T21" fmla="*/ 1691 h 4207"/>
                <a:gd name="T22" fmla="*/ 1794 w 2244"/>
                <a:gd name="T23" fmla="*/ 1464 h 4207"/>
                <a:gd name="T24" fmla="*/ 1426 w 2244"/>
                <a:gd name="T25" fmla="*/ 1228 h 4207"/>
                <a:gd name="T26" fmla="*/ 1272 w 2244"/>
                <a:gd name="T27" fmla="*/ 1013 h 4207"/>
                <a:gd name="T28" fmla="*/ 1738 w 2244"/>
                <a:gd name="T29" fmla="*/ 377 h 4207"/>
                <a:gd name="T30" fmla="*/ 1995 w 2244"/>
                <a:gd name="T31" fmla="*/ 156 h 4207"/>
                <a:gd name="T32" fmla="*/ 2079 w 2244"/>
                <a:gd name="T33" fmla="*/ 0 h 4207"/>
                <a:gd name="T34" fmla="*/ 2097 w 2244"/>
                <a:gd name="T35" fmla="*/ 6 h 4207"/>
                <a:gd name="T36" fmla="*/ 2014 w 2244"/>
                <a:gd name="T37" fmla="*/ 158 h 4207"/>
                <a:gd name="T38" fmla="*/ 1758 w 2244"/>
                <a:gd name="T39" fmla="*/ 376 h 4207"/>
                <a:gd name="T40" fmla="*/ 1293 w 2244"/>
                <a:gd name="T41" fmla="*/ 1007 h 4207"/>
                <a:gd name="T42" fmla="*/ 1447 w 2244"/>
                <a:gd name="T43" fmla="*/ 1223 h 4207"/>
                <a:gd name="T44" fmla="*/ 1812 w 2244"/>
                <a:gd name="T45" fmla="*/ 1461 h 4207"/>
                <a:gd name="T46" fmla="*/ 2045 w 2244"/>
                <a:gd name="T47" fmla="*/ 1690 h 4207"/>
                <a:gd name="T48" fmla="*/ 2202 w 2244"/>
                <a:gd name="T49" fmla="*/ 2071 h 4207"/>
                <a:gd name="T50" fmla="*/ 2194 w 2244"/>
                <a:gd name="T51" fmla="*/ 2125 h 4207"/>
                <a:gd name="T52" fmla="*/ 1643 w 2244"/>
                <a:gd name="T53" fmla="*/ 2479 h 4207"/>
                <a:gd name="T54" fmla="*/ 1330 w 2244"/>
                <a:gd name="T55" fmla="*/ 2590 h 4207"/>
                <a:gd name="T56" fmla="*/ 475 w 2244"/>
                <a:gd name="T57" fmla="*/ 2879 h 4207"/>
                <a:gd name="T58" fmla="*/ 110 w 2244"/>
                <a:gd name="T59" fmla="*/ 3066 h 4207"/>
                <a:gd name="T60" fmla="*/ 209 w 2244"/>
                <a:gd name="T61" fmla="*/ 3267 h 4207"/>
                <a:gd name="T62" fmla="*/ 1237 w 2244"/>
                <a:gd name="T63" fmla="*/ 3678 h 4207"/>
                <a:gd name="T64" fmla="*/ 1920 w 2244"/>
                <a:gd name="T65" fmla="*/ 3954 h 4207"/>
                <a:gd name="T66" fmla="*/ 2244 w 2244"/>
                <a:gd name="T67" fmla="*/ 4207 h 4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44" h="4207">
                  <a:moveTo>
                    <a:pt x="2244" y="4207"/>
                  </a:moveTo>
                  <a:cubicBezTo>
                    <a:pt x="2237" y="4207"/>
                    <a:pt x="2233" y="4207"/>
                    <a:pt x="2226" y="4207"/>
                  </a:cubicBezTo>
                  <a:cubicBezTo>
                    <a:pt x="2184" y="4081"/>
                    <a:pt x="2009" y="4007"/>
                    <a:pt x="1901" y="3954"/>
                  </a:cubicBezTo>
                  <a:cubicBezTo>
                    <a:pt x="1680" y="3845"/>
                    <a:pt x="1446" y="3762"/>
                    <a:pt x="1215" y="3678"/>
                  </a:cubicBezTo>
                  <a:cubicBezTo>
                    <a:pt x="872" y="3554"/>
                    <a:pt x="494" y="3451"/>
                    <a:pt x="185" y="3267"/>
                  </a:cubicBezTo>
                  <a:cubicBezTo>
                    <a:pt x="110" y="3222"/>
                    <a:pt x="0" y="3154"/>
                    <a:pt x="85" y="3065"/>
                  </a:cubicBezTo>
                  <a:cubicBezTo>
                    <a:pt x="176" y="2970"/>
                    <a:pt x="333" y="2923"/>
                    <a:pt x="452" y="2878"/>
                  </a:cubicBezTo>
                  <a:cubicBezTo>
                    <a:pt x="733" y="2771"/>
                    <a:pt x="1024" y="2684"/>
                    <a:pt x="1310" y="2589"/>
                  </a:cubicBezTo>
                  <a:cubicBezTo>
                    <a:pt x="1416" y="2553"/>
                    <a:pt x="1522" y="2517"/>
                    <a:pt x="1625" y="2477"/>
                  </a:cubicBezTo>
                  <a:cubicBezTo>
                    <a:pt x="1790" y="2415"/>
                    <a:pt x="2123" y="2323"/>
                    <a:pt x="2179" y="2123"/>
                  </a:cubicBezTo>
                  <a:cubicBezTo>
                    <a:pt x="2221" y="1972"/>
                    <a:pt x="2114" y="1802"/>
                    <a:pt x="2029" y="1691"/>
                  </a:cubicBezTo>
                  <a:cubicBezTo>
                    <a:pt x="1962" y="1605"/>
                    <a:pt x="1881" y="1530"/>
                    <a:pt x="1794" y="1464"/>
                  </a:cubicBezTo>
                  <a:cubicBezTo>
                    <a:pt x="1679" y="1377"/>
                    <a:pt x="1549" y="1308"/>
                    <a:pt x="1426" y="1228"/>
                  </a:cubicBezTo>
                  <a:cubicBezTo>
                    <a:pt x="1356" y="1183"/>
                    <a:pt x="1243" y="1113"/>
                    <a:pt x="1272" y="1013"/>
                  </a:cubicBezTo>
                  <a:cubicBezTo>
                    <a:pt x="1344" y="770"/>
                    <a:pt x="1558" y="544"/>
                    <a:pt x="1738" y="377"/>
                  </a:cubicBezTo>
                  <a:cubicBezTo>
                    <a:pt x="1821" y="300"/>
                    <a:pt x="1910" y="231"/>
                    <a:pt x="1995" y="156"/>
                  </a:cubicBezTo>
                  <a:cubicBezTo>
                    <a:pt x="2040" y="116"/>
                    <a:pt x="2094" y="68"/>
                    <a:pt x="2079" y="0"/>
                  </a:cubicBezTo>
                  <a:cubicBezTo>
                    <a:pt x="2086" y="3"/>
                    <a:pt x="2090" y="4"/>
                    <a:pt x="2097" y="6"/>
                  </a:cubicBezTo>
                  <a:cubicBezTo>
                    <a:pt x="2112" y="72"/>
                    <a:pt x="2059" y="119"/>
                    <a:pt x="2014" y="158"/>
                  </a:cubicBezTo>
                  <a:cubicBezTo>
                    <a:pt x="1930" y="232"/>
                    <a:pt x="1840" y="300"/>
                    <a:pt x="1758" y="376"/>
                  </a:cubicBezTo>
                  <a:cubicBezTo>
                    <a:pt x="1578" y="541"/>
                    <a:pt x="1365" y="767"/>
                    <a:pt x="1293" y="1007"/>
                  </a:cubicBezTo>
                  <a:cubicBezTo>
                    <a:pt x="1264" y="1106"/>
                    <a:pt x="1378" y="1178"/>
                    <a:pt x="1447" y="1223"/>
                  </a:cubicBezTo>
                  <a:cubicBezTo>
                    <a:pt x="1569" y="1303"/>
                    <a:pt x="1698" y="1373"/>
                    <a:pt x="1812" y="1461"/>
                  </a:cubicBezTo>
                  <a:cubicBezTo>
                    <a:pt x="1899" y="1527"/>
                    <a:pt x="1978" y="1603"/>
                    <a:pt x="2045" y="1690"/>
                  </a:cubicBezTo>
                  <a:cubicBezTo>
                    <a:pt x="2125" y="1793"/>
                    <a:pt x="2208" y="1934"/>
                    <a:pt x="2202" y="2071"/>
                  </a:cubicBezTo>
                  <a:cubicBezTo>
                    <a:pt x="2201" y="2090"/>
                    <a:pt x="2198" y="2108"/>
                    <a:pt x="2194" y="2125"/>
                  </a:cubicBezTo>
                  <a:cubicBezTo>
                    <a:pt x="2137" y="2324"/>
                    <a:pt x="1809" y="2416"/>
                    <a:pt x="1643" y="2479"/>
                  </a:cubicBezTo>
                  <a:cubicBezTo>
                    <a:pt x="1540" y="2518"/>
                    <a:pt x="1435" y="2555"/>
                    <a:pt x="1330" y="2590"/>
                  </a:cubicBezTo>
                  <a:cubicBezTo>
                    <a:pt x="1045" y="2686"/>
                    <a:pt x="755" y="2773"/>
                    <a:pt x="475" y="2879"/>
                  </a:cubicBezTo>
                  <a:cubicBezTo>
                    <a:pt x="357" y="2925"/>
                    <a:pt x="201" y="2971"/>
                    <a:pt x="110" y="3066"/>
                  </a:cubicBezTo>
                  <a:cubicBezTo>
                    <a:pt x="25" y="3155"/>
                    <a:pt x="135" y="3223"/>
                    <a:pt x="209" y="3267"/>
                  </a:cubicBezTo>
                  <a:cubicBezTo>
                    <a:pt x="518" y="3451"/>
                    <a:pt x="895" y="3554"/>
                    <a:pt x="1237" y="3678"/>
                  </a:cubicBezTo>
                  <a:cubicBezTo>
                    <a:pt x="1467" y="3762"/>
                    <a:pt x="1700" y="3845"/>
                    <a:pt x="1920" y="3954"/>
                  </a:cubicBezTo>
                  <a:cubicBezTo>
                    <a:pt x="2028" y="4007"/>
                    <a:pt x="2203" y="4082"/>
                    <a:pt x="2244" y="4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91"/>
            <p:cNvSpPr>
              <a:spLocks/>
            </p:cNvSpPr>
            <p:nvPr userDrawn="1"/>
          </p:nvSpPr>
          <p:spPr bwMode="auto">
            <a:xfrm>
              <a:off x="3061" y="3030"/>
              <a:ext cx="785" cy="1273"/>
            </a:xfrm>
            <a:custGeom>
              <a:avLst/>
              <a:gdLst>
                <a:gd name="T0" fmla="*/ 2507 w 2515"/>
                <a:gd name="T1" fmla="*/ 4074 h 4074"/>
                <a:gd name="T2" fmla="*/ 2489 w 2515"/>
                <a:gd name="T3" fmla="*/ 4074 h 4074"/>
                <a:gd name="T4" fmla="*/ 2143 w 2515"/>
                <a:gd name="T5" fmla="*/ 3837 h 4074"/>
                <a:gd name="T6" fmla="*/ 1401 w 2515"/>
                <a:gd name="T7" fmla="*/ 3580 h 4074"/>
                <a:gd name="T8" fmla="*/ 228 w 2515"/>
                <a:gd name="T9" fmla="*/ 3181 h 4074"/>
                <a:gd name="T10" fmla="*/ 59 w 2515"/>
                <a:gd name="T11" fmla="*/ 2986 h 4074"/>
                <a:gd name="T12" fmla="*/ 195 w 2515"/>
                <a:gd name="T13" fmla="*/ 2898 h 4074"/>
                <a:gd name="T14" fmla="*/ 473 w 2515"/>
                <a:gd name="T15" fmla="*/ 2794 h 4074"/>
                <a:gd name="T16" fmla="*/ 1432 w 2515"/>
                <a:gd name="T17" fmla="*/ 2519 h 4074"/>
                <a:gd name="T18" fmla="*/ 1794 w 2515"/>
                <a:gd name="T19" fmla="*/ 2410 h 4074"/>
                <a:gd name="T20" fmla="*/ 2233 w 2515"/>
                <a:gd name="T21" fmla="*/ 2242 h 4074"/>
                <a:gd name="T22" fmla="*/ 2440 w 2515"/>
                <a:gd name="T23" fmla="*/ 2070 h 4074"/>
                <a:gd name="T24" fmla="*/ 2300 w 2515"/>
                <a:gd name="T25" fmla="*/ 1625 h 4074"/>
                <a:gd name="T26" fmla="*/ 2062 w 2515"/>
                <a:gd name="T27" fmla="*/ 1378 h 4074"/>
                <a:gd name="T28" fmla="*/ 1672 w 2515"/>
                <a:gd name="T29" fmla="*/ 1109 h 4074"/>
                <a:gd name="T30" fmla="*/ 1504 w 2515"/>
                <a:gd name="T31" fmla="*/ 874 h 4074"/>
                <a:gd name="T32" fmla="*/ 1719 w 2515"/>
                <a:gd name="T33" fmla="*/ 574 h 4074"/>
                <a:gd name="T34" fmla="*/ 2035 w 2515"/>
                <a:gd name="T35" fmla="*/ 275 h 4074"/>
                <a:gd name="T36" fmla="*/ 2304 w 2515"/>
                <a:gd name="T37" fmla="*/ 99 h 4074"/>
                <a:gd name="T38" fmla="*/ 2379 w 2515"/>
                <a:gd name="T39" fmla="*/ 0 h 4074"/>
                <a:gd name="T40" fmla="*/ 2397 w 2515"/>
                <a:gd name="T41" fmla="*/ 5 h 4074"/>
                <a:gd name="T42" fmla="*/ 2323 w 2515"/>
                <a:gd name="T43" fmla="*/ 100 h 4074"/>
                <a:gd name="T44" fmla="*/ 2055 w 2515"/>
                <a:gd name="T45" fmla="*/ 273 h 4074"/>
                <a:gd name="T46" fmla="*/ 1740 w 2515"/>
                <a:gd name="T47" fmla="*/ 569 h 4074"/>
                <a:gd name="T48" fmla="*/ 1526 w 2515"/>
                <a:gd name="T49" fmla="*/ 868 h 4074"/>
                <a:gd name="T50" fmla="*/ 1691 w 2515"/>
                <a:gd name="T51" fmla="*/ 1104 h 4074"/>
                <a:gd name="T52" fmla="*/ 2079 w 2515"/>
                <a:gd name="T53" fmla="*/ 1375 h 4074"/>
                <a:gd name="T54" fmla="*/ 2316 w 2515"/>
                <a:gd name="T55" fmla="*/ 1624 h 4074"/>
                <a:gd name="T56" fmla="*/ 2455 w 2515"/>
                <a:gd name="T57" fmla="*/ 2072 h 4074"/>
                <a:gd name="T58" fmla="*/ 2249 w 2515"/>
                <a:gd name="T59" fmla="*/ 2244 h 4074"/>
                <a:gd name="T60" fmla="*/ 1812 w 2515"/>
                <a:gd name="T61" fmla="*/ 2412 h 4074"/>
                <a:gd name="T62" fmla="*/ 1452 w 2515"/>
                <a:gd name="T63" fmla="*/ 2521 h 4074"/>
                <a:gd name="T64" fmla="*/ 497 w 2515"/>
                <a:gd name="T65" fmla="*/ 2796 h 4074"/>
                <a:gd name="T66" fmla="*/ 220 w 2515"/>
                <a:gd name="T67" fmla="*/ 2899 h 4074"/>
                <a:gd name="T68" fmla="*/ 85 w 2515"/>
                <a:gd name="T69" fmla="*/ 2987 h 4074"/>
                <a:gd name="T70" fmla="*/ 252 w 2515"/>
                <a:gd name="T71" fmla="*/ 3182 h 4074"/>
                <a:gd name="T72" fmla="*/ 1422 w 2515"/>
                <a:gd name="T73" fmla="*/ 3580 h 4074"/>
                <a:gd name="T74" fmla="*/ 2162 w 2515"/>
                <a:gd name="T75" fmla="*/ 3837 h 4074"/>
                <a:gd name="T76" fmla="*/ 2507 w 2515"/>
                <a:gd name="T77" fmla="*/ 4074 h 4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15" h="4074">
                  <a:moveTo>
                    <a:pt x="2507" y="4074"/>
                  </a:moveTo>
                  <a:cubicBezTo>
                    <a:pt x="2499" y="4074"/>
                    <a:pt x="2496" y="4074"/>
                    <a:pt x="2489" y="4074"/>
                  </a:cubicBezTo>
                  <a:cubicBezTo>
                    <a:pt x="2442" y="3951"/>
                    <a:pt x="2251" y="3883"/>
                    <a:pt x="2143" y="3837"/>
                  </a:cubicBezTo>
                  <a:cubicBezTo>
                    <a:pt x="1902" y="3735"/>
                    <a:pt x="1650" y="3658"/>
                    <a:pt x="1401" y="3580"/>
                  </a:cubicBezTo>
                  <a:cubicBezTo>
                    <a:pt x="1010" y="3458"/>
                    <a:pt x="595" y="3357"/>
                    <a:pt x="228" y="3181"/>
                  </a:cubicBezTo>
                  <a:cubicBezTo>
                    <a:pt x="166" y="3152"/>
                    <a:pt x="0" y="3080"/>
                    <a:pt x="59" y="2986"/>
                  </a:cubicBezTo>
                  <a:cubicBezTo>
                    <a:pt x="86" y="2944"/>
                    <a:pt x="152" y="2918"/>
                    <a:pt x="195" y="2898"/>
                  </a:cubicBezTo>
                  <a:cubicBezTo>
                    <a:pt x="285" y="2857"/>
                    <a:pt x="380" y="2825"/>
                    <a:pt x="473" y="2794"/>
                  </a:cubicBezTo>
                  <a:cubicBezTo>
                    <a:pt x="788" y="2692"/>
                    <a:pt x="1112" y="2610"/>
                    <a:pt x="1432" y="2519"/>
                  </a:cubicBezTo>
                  <a:cubicBezTo>
                    <a:pt x="1553" y="2485"/>
                    <a:pt x="1674" y="2449"/>
                    <a:pt x="1794" y="2410"/>
                  </a:cubicBezTo>
                  <a:cubicBezTo>
                    <a:pt x="1942" y="2363"/>
                    <a:pt x="2093" y="2313"/>
                    <a:pt x="2233" y="2242"/>
                  </a:cubicBezTo>
                  <a:cubicBezTo>
                    <a:pt x="2308" y="2205"/>
                    <a:pt x="2406" y="2150"/>
                    <a:pt x="2440" y="2070"/>
                  </a:cubicBezTo>
                  <a:cubicBezTo>
                    <a:pt x="2500" y="1928"/>
                    <a:pt x="2380" y="1733"/>
                    <a:pt x="2300" y="1625"/>
                  </a:cubicBezTo>
                  <a:cubicBezTo>
                    <a:pt x="2232" y="1533"/>
                    <a:pt x="2150" y="1451"/>
                    <a:pt x="2062" y="1378"/>
                  </a:cubicBezTo>
                  <a:cubicBezTo>
                    <a:pt x="1941" y="1278"/>
                    <a:pt x="1803" y="1198"/>
                    <a:pt x="1672" y="1109"/>
                  </a:cubicBezTo>
                  <a:cubicBezTo>
                    <a:pt x="1597" y="1058"/>
                    <a:pt x="1474" y="979"/>
                    <a:pt x="1504" y="874"/>
                  </a:cubicBezTo>
                  <a:cubicBezTo>
                    <a:pt x="1536" y="764"/>
                    <a:pt x="1643" y="659"/>
                    <a:pt x="1719" y="574"/>
                  </a:cubicBezTo>
                  <a:cubicBezTo>
                    <a:pt x="1816" y="466"/>
                    <a:pt x="1921" y="363"/>
                    <a:pt x="2035" y="275"/>
                  </a:cubicBezTo>
                  <a:cubicBezTo>
                    <a:pt x="2120" y="210"/>
                    <a:pt x="2211" y="153"/>
                    <a:pt x="2304" y="99"/>
                  </a:cubicBezTo>
                  <a:cubicBezTo>
                    <a:pt x="2338" y="79"/>
                    <a:pt x="2404" y="50"/>
                    <a:pt x="2379" y="0"/>
                  </a:cubicBezTo>
                  <a:cubicBezTo>
                    <a:pt x="2386" y="2"/>
                    <a:pt x="2390" y="3"/>
                    <a:pt x="2397" y="5"/>
                  </a:cubicBezTo>
                  <a:cubicBezTo>
                    <a:pt x="2422" y="54"/>
                    <a:pt x="2357" y="82"/>
                    <a:pt x="2323" y="100"/>
                  </a:cubicBezTo>
                  <a:cubicBezTo>
                    <a:pt x="2230" y="154"/>
                    <a:pt x="2140" y="209"/>
                    <a:pt x="2055" y="273"/>
                  </a:cubicBezTo>
                  <a:cubicBezTo>
                    <a:pt x="1941" y="360"/>
                    <a:pt x="1836" y="462"/>
                    <a:pt x="1740" y="569"/>
                  </a:cubicBezTo>
                  <a:cubicBezTo>
                    <a:pt x="1664" y="653"/>
                    <a:pt x="1557" y="758"/>
                    <a:pt x="1526" y="868"/>
                  </a:cubicBezTo>
                  <a:cubicBezTo>
                    <a:pt x="1495" y="973"/>
                    <a:pt x="1617" y="1053"/>
                    <a:pt x="1691" y="1104"/>
                  </a:cubicBezTo>
                  <a:cubicBezTo>
                    <a:pt x="1822" y="1194"/>
                    <a:pt x="1959" y="1275"/>
                    <a:pt x="2079" y="1375"/>
                  </a:cubicBezTo>
                  <a:cubicBezTo>
                    <a:pt x="2167" y="1449"/>
                    <a:pt x="2249" y="1532"/>
                    <a:pt x="2316" y="1624"/>
                  </a:cubicBezTo>
                  <a:cubicBezTo>
                    <a:pt x="2396" y="1733"/>
                    <a:pt x="2515" y="1930"/>
                    <a:pt x="2455" y="2072"/>
                  </a:cubicBezTo>
                  <a:cubicBezTo>
                    <a:pt x="2422" y="2151"/>
                    <a:pt x="2323" y="2206"/>
                    <a:pt x="2249" y="2244"/>
                  </a:cubicBezTo>
                  <a:cubicBezTo>
                    <a:pt x="2110" y="2315"/>
                    <a:pt x="1960" y="2365"/>
                    <a:pt x="1812" y="2412"/>
                  </a:cubicBezTo>
                  <a:cubicBezTo>
                    <a:pt x="1693" y="2451"/>
                    <a:pt x="1572" y="2486"/>
                    <a:pt x="1452" y="2521"/>
                  </a:cubicBezTo>
                  <a:cubicBezTo>
                    <a:pt x="1134" y="2612"/>
                    <a:pt x="810" y="2693"/>
                    <a:pt x="497" y="2796"/>
                  </a:cubicBezTo>
                  <a:cubicBezTo>
                    <a:pt x="404" y="2826"/>
                    <a:pt x="309" y="2858"/>
                    <a:pt x="220" y="2899"/>
                  </a:cubicBezTo>
                  <a:cubicBezTo>
                    <a:pt x="177" y="2919"/>
                    <a:pt x="111" y="2945"/>
                    <a:pt x="85" y="2987"/>
                  </a:cubicBezTo>
                  <a:cubicBezTo>
                    <a:pt x="25" y="3081"/>
                    <a:pt x="190" y="3153"/>
                    <a:pt x="252" y="3182"/>
                  </a:cubicBezTo>
                  <a:cubicBezTo>
                    <a:pt x="618" y="3357"/>
                    <a:pt x="1032" y="3458"/>
                    <a:pt x="1422" y="3580"/>
                  </a:cubicBezTo>
                  <a:cubicBezTo>
                    <a:pt x="1671" y="3658"/>
                    <a:pt x="1922" y="3735"/>
                    <a:pt x="2162" y="3837"/>
                  </a:cubicBezTo>
                  <a:cubicBezTo>
                    <a:pt x="2270" y="3883"/>
                    <a:pt x="2461" y="3951"/>
                    <a:pt x="2507" y="40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92"/>
            <p:cNvSpPr>
              <a:spLocks/>
            </p:cNvSpPr>
            <p:nvPr userDrawn="1"/>
          </p:nvSpPr>
          <p:spPr bwMode="auto">
            <a:xfrm>
              <a:off x="3094" y="3064"/>
              <a:ext cx="869" cy="1238"/>
            </a:xfrm>
            <a:custGeom>
              <a:avLst/>
              <a:gdLst>
                <a:gd name="T0" fmla="*/ 2765 w 2783"/>
                <a:gd name="T1" fmla="*/ 3964 h 3964"/>
                <a:gd name="T2" fmla="*/ 2747 w 2783"/>
                <a:gd name="T3" fmla="*/ 3964 h 3964"/>
                <a:gd name="T4" fmla="*/ 2385 w 2783"/>
                <a:gd name="T5" fmla="*/ 3741 h 3964"/>
                <a:gd name="T6" fmla="*/ 1597 w 2783"/>
                <a:gd name="T7" fmla="*/ 3501 h 3964"/>
                <a:gd name="T8" fmla="*/ 312 w 2783"/>
                <a:gd name="T9" fmla="*/ 3119 h 3964"/>
                <a:gd name="T10" fmla="*/ 81 w 2783"/>
                <a:gd name="T11" fmla="*/ 2918 h 3964"/>
                <a:gd name="T12" fmla="*/ 515 w 2783"/>
                <a:gd name="T13" fmla="*/ 2739 h 3964"/>
                <a:gd name="T14" fmla="*/ 1585 w 2783"/>
                <a:gd name="T15" fmla="*/ 2468 h 3964"/>
                <a:gd name="T16" fmla="*/ 1975 w 2783"/>
                <a:gd name="T17" fmla="*/ 2366 h 3964"/>
                <a:gd name="T18" fmla="*/ 2465 w 2783"/>
                <a:gd name="T19" fmla="*/ 2199 h 3964"/>
                <a:gd name="T20" fmla="*/ 2702 w 2783"/>
                <a:gd name="T21" fmla="*/ 2030 h 3964"/>
                <a:gd name="T22" fmla="*/ 2548 w 2783"/>
                <a:gd name="T23" fmla="*/ 1584 h 3964"/>
                <a:gd name="T24" fmla="*/ 2307 w 2783"/>
                <a:gd name="T25" fmla="*/ 1330 h 3964"/>
                <a:gd name="T26" fmla="*/ 1908 w 2783"/>
                <a:gd name="T27" fmla="*/ 1030 h 3964"/>
                <a:gd name="T28" fmla="*/ 1738 w 2783"/>
                <a:gd name="T29" fmla="*/ 766 h 3964"/>
                <a:gd name="T30" fmla="*/ 1985 w 2783"/>
                <a:gd name="T31" fmla="*/ 441 h 3964"/>
                <a:gd name="T32" fmla="*/ 2336 w 2783"/>
                <a:gd name="T33" fmla="*/ 158 h 3964"/>
                <a:gd name="T34" fmla="*/ 2615 w 2783"/>
                <a:gd name="T35" fmla="*/ 33 h 3964"/>
                <a:gd name="T36" fmla="*/ 2674 w 2783"/>
                <a:gd name="T37" fmla="*/ 0 h 3964"/>
                <a:gd name="T38" fmla="*/ 2692 w 2783"/>
                <a:gd name="T39" fmla="*/ 4 h 3964"/>
                <a:gd name="T40" fmla="*/ 2634 w 2783"/>
                <a:gd name="T41" fmla="*/ 34 h 3964"/>
                <a:gd name="T42" fmla="*/ 2357 w 2783"/>
                <a:gd name="T43" fmla="*/ 155 h 3964"/>
                <a:gd name="T44" fmla="*/ 2006 w 2783"/>
                <a:gd name="T45" fmla="*/ 435 h 3964"/>
                <a:gd name="T46" fmla="*/ 1759 w 2783"/>
                <a:gd name="T47" fmla="*/ 760 h 3964"/>
                <a:gd name="T48" fmla="*/ 1927 w 2783"/>
                <a:gd name="T49" fmla="*/ 1026 h 3964"/>
                <a:gd name="T50" fmla="*/ 2324 w 2783"/>
                <a:gd name="T51" fmla="*/ 1328 h 3964"/>
                <a:gd name="T52" fmla="*/ 2564 w 2783"/>
                <a:gd name="T53" fmla="*/ 1584 h 3964"/>
                <a:gd name="T54" fmla="*/ 2718 w 2783"/>
                <a:gd name="T55" fmla="*/ 2032 h 3964"/>
                <a:gd name="T56" fmla="*/ 2482 w 2783"/>
                <a:gd name="T57" fmla="*/ 2201 h 3964"/>
                <a:gd name="T58" fmla="*/ 1993 w 2783"/>
                <a:gd name="T59" fmla="*/ 2368 h 3964"/>
                <a:gd name="T60" fmla="*/ 1605 w 2783"/>
                <a:gd name="T61" fmla="*/ 2470 h 3964"/>
                <a:gd name="T62" fmla="*/ 539 w 2783"/>
                <a:gd name="T63" fmla="*/ 2740 h 3964"/>
                <a:gd name="T64" fmla="*/ 107 w 2783"/>
                <a:gd name="T65" fmla="*/ 2920 h 3964"/>
                <a:gd name="T66" fmla="*/ 336 w 2783"/>
                <a:gd name="T67" fmla="*/ 3120 h 3964"/>
                <a:gd name="T68" fmla="*/ 1618 w 2783"/>
                <a:gd name="T69" fmla="*/ 3501 h 3964"/>
                <a:gd name="T70" fmla="*/ 2404 w 2783"/>
                <a:gd name="T71" fmla="*/ 3741 h 3964"/>
                <a:gd name="T72" fmla="*/ 2765 w 2783"/>
                <a:gd name="T73" fmla="*/ 3964 h 3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3" h="3964">
                  <a:moveTo>
                    <a:pt x="2765" y="3964"/>
                  </a:moveTo>
                  <a:cubicBezTo>
                    <a:pt x="2758" y="3964"/>
                    <a:pt x="2755" y="3964"/>
                    <a:pt x="2747" y="3964"/>
                  </a:cubicBezTo>
                  <a:cubicBezTo>
                    <a:pt x="2699" y="3841"/>
                    <a:pt x="2494" y="3782"/>
                    <a:pt x="2385" y="3741"/>
                  </a:cubicBezTo>
                  <a:cubicBezTo>
                    <a:pt x="2128" y="3644"/>
                    <a:pt x="1861" y="3574"/>
                    <a:pt x="1597" y="3501"/>
                  </a:cubicBezTo>
                  <a:cubicBezTo>
                    <a:pt x="1168" y="3384"/>
                    <a:pt x="721" y="3286"/>
                    <a:pt x="312" y="3119"/>
                  </a:cubicBezTo>
                  <a:cubicBezTo>
                    <a:pt x="272" y="3103"/>
                    <a:pt x="0" y="3004"/>
                    <a:pt x="81" y="2918"/>
                  </a:cubicBezTo>
                  <a:cubicBezTo>
                    <a:pt x="181" y="2814"/>
                    <a:pt x="383" y="2777"/>
                    <a:pt x="515" y="2739"/>
                  </a:cubicBezTo>
                  <a:cubicBezTo>
                    <a:pt x="867" y="2636"/>
                    <a:pt x="1229" y="2557"/>
                    <a:pt x="1585" y="2468"/>
                  </a:cubicBezTo>
                  <a:cubicBezTo>
                    <a:pt x="1715" y="2436"/>
                    <a:pt x="1846" y="2402"/>
                    <a:pt x="1975" y="2366"/>
                  </a:cubicBezTo>
                  <a:cubicBezTo>
                    <a:pt x="2140" y="2319"/>
                    <a:pt x="2308" y="2270"/>
                    <a:pt x="2465" y="2199"/>
                  </a:cubicBezTo>
                  <a:cubicBezTo>
                    <a:pt x="2550" y="2161"/>
                    <a:pt x="2663" y="2111"/>
                    <a:pt x="2702" y="2030"/>
                  </a:cubicBezTo>
                  <a:cubicBezTo>
                    <a:pt x="2767" y="1894"/>
                    <a:pt x="2635" y="1697"/>
                    <a:pt x="2548" y="1584"/>
                  </a:cubicBezTo>
                  <a:cubicBezTo>
                    <a:pt x="2476" y="1492"/>
                    <a:pt x="2395" y="1407"/>
                    <a:pt x="2307" y="1330"/>
                  </a:cubicBezTo>
                  <a:cubicBezTo>
                    <a:pt x="2182" y="1221"/>
                    <a:pt x="2041" y="1131"/>
                    <a:pt x="1908" y="1030"/>
                  </a:cubicBezTo>
                  <a:cubicBezTo>
                    <a:pt x="1827" y="970"/>
                    <a:pt x="1706" y="882"/>
                    <a:pt x="1738" y="766"/>
                  </a:cubicBezTo>
                  <a:cubicBezTo>
                    <a:pt x="1774" y="635"/>
                    <a:pt x="1891" y="532"/>
                    <a:pt x="1985" y="441"/>
                  </a:cubicBezTo>
                  <a:cubicBezTo>
                    <a:pt x="2094" y="337"/>
                    <a:pt x="2210" y="235"/>
                    <a:pt x="2336" y="158"/>
                  </a:cubicBezTo>
                  <a:cubicBezTo>
                    <a:pt x="2423" y="104"/>
                    <a:pt x="2514" y="56"/>
                    <a:pt x="2615" y="33"/>
                  </a:cubicBezTo>
                  <a:cubicBezTo>
                    <a:pt x="2635" y="29"/>
                    <a:pt x="2702" y="31"/>
                    <a:pt x="2674" y="0"/>
                  </a:cubicBezTo>
                  <a:cubicBezTo>
                    <a:pt x="2681" y="2"/>
                    <a:pt x="2685" y="2"/>
                    <a:pt x="2692" y="4"/>
                  </a:cubicBezTo>
                  <a:cubicBezTo>
                    <a:pt x="2721" y="34"/>
                    <a:pt x="2653" y="30"/>
                    <a:pt x="2634" y="34"/>
                  </a:cubicBezTo>
                  <a:cubicBezTo>
                    <a:pt x="2534" y="55"/>
                    <a:pt x="2442" y="103"/>
                    <a:pt x="2357" y="155"/>
                  </a:cubicBezTo>
                  <a:cubicBezTo>
                    <a:pt x="2231" y="231"/>
                    <a:pt x="2114" y="332"/>
                    <a:pt x="2006" y="435"/>
                  </a:cubicBezTo>
                  <a:cubicBezTo>
                    <a:pt x="1911" y="526"/>
                    <a:pt x="1795" y="629"/>
                    <a:pt x="1759" y="760"/>
                  </a:cubicBezTo>
                  <a:cubicBezTo>
                    <a:pt x="1727" y="877"/>
                    <a:pt x="1846" y="965"/>
                    <a:pt x="1927" y="1026"/>
                  </a:cubicBezTo>
                  <a:cubicBezTo>
                    <a:pt x="2059" y="1127"/>
                    <a:pt x="2200" y="1219"/>
                    <a:pt x="2324" y="1328"/>
                  </a:cubicBezTo>
                  <a:cubicBezTo>
                    <a:pt x="2411" y="1405"/>
                    <a:pt x="2492" y="1491"/>
                    <a:pt x="2564" y="1584"/>
                  </a:cubicBezTo>
                  <a:cubicBezTo>
                    <a:pt x="2652" y="1698"/>
                    <a:pt x="2783" y="1895"/>
                    <a:pt x="2718" y="2032"/>
                  </a:cubicBezTo>
                  <a:cubicBezTo>
                    <a:pt x="2679" y="2113"/>
                    <a:pt x="2566" y="2163"/>
                    <a:pt x="2482" y="2201"/>
                  </a:cubicBezTo>
                  <a:cubicBezTo>
                    <a:pt x="2325" y="2272"/>
                    <a:pt x="2158" y="2321"/>
                    <a:pt x="1993" y="2368"/>
                  </a:cubicBezTo>
                  <a:cubicBezTo>
                    <a:pt x="1865" y="2404"/>
                    <a:pt x="1735" y="2438"/>
                    <a:pt x="1605" y="2470"/>
                  </a:cubicBezTo>
                  <a:cubicBezTo>
                    <a:pt x="1250" y="2559"/>
                    <a:pt x="889" y="2638"/>
                    <a:pt x="539" y="2740"/>
                  </a:cubicBezTo>
                  <a:cubicBezTo>
                    <a:pt x="407" y="2779"/>
                    <a:pt x="207" y="2816"/>
                    <a:pt x="107" y="2920"/>
                  </a:cubicBezTo>
                  <a:cubicBezTo>
                    <a:pt x="25" y="3005"/>
                    <a:pt x="296" y="3104"/>
                    <a:pt x="336" y="3120"/>
                  </a:cubicBezTo>
                  <a:cubicBezTo>
                    <a:pt x="744" y="3287"/>
                    <a:pt x="1190" y="3384"/>
                    <a:pt x="1618" y="3501"/>
                  </a:cubicBezTo>
                  <a:cubicBezTo>
                    <a:pt x="1881" y="3573"/>
                    <a:pt x="2148" y="3644"/>
                    <a:pt x="2404" y="3741"/>
                  </a:cubicBezTo>
                  <a:cubicBezTo>
                    <a:pt x="2513" y="3782"/>
                    <a:pt x="2718" y="3841"/>
                    <a:pt x="2765" y="39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93"/>
            <p:cNvSpPr>
              <a:spLocks/>
            </p:cNvSpPr>
            <p:nvPr userDrawn="1"/>
          </p:nvSpPr>
          <p:spPr bwMode="auto">
            <a:xfrm>
              <a:off x="3164" y="3058"/>
              <a:ext cx="913" cy="1244"/>
            </a:xfrm>
            <a:custGeom>
              <a:avLst/>
              <a:gdLst>
                <a:gd name="T0" fmla="*/ 2905 w 2927"/>
                <a:gd name="T1" fmla="*/ 3982 h 3983"/>
                <a:gd name="T2" fmla="*/ 2887 w 2927"/>
                <a:gd name="T3" fmla="*/ 3983 h 3983"/>
                <a:gd name="T4" fmla="*/ 2516 w 2927"/>
                <a:gd name="T5" fmla="*/ 3771 h 3983"/>
                <a:gd name="T6" fmla="*/ 1695 w 2927"/>
                <a:gd name="T7" fmla="*/ 3547 h 3983"/>
                <a:gd name="T8" fmla="*/ 316 w 2927"/>
                <a:gd name="T9" fmla="*/ 3175 h 3983"/>
                <a:gd name="T10" fmla="*/ 69 w 2927"/>
                <a:gd name="T11" fmla="*/ 2984 h 3983"/>
                <a:gd name="T12" fmla="*/ 523 w 2927"/>
                <a:gd name="T13" fmla="*/ 2801 h 3983"/>
                <a:gd name="T14" fmla="*/ 1663 w 2927"/>
                <a:gd name="T15" fmla="*/ 2540 h 3983"/>
                <a:gd name="T16" fmla="*/ 2086 w 2927"/>
                <a:gd name="T17" fmla="*/ 2437 h 3983"/>
                <a:gd name="T18" fmla="*/ 2595 w 2927"/>
                <a:gd name="T19" fmla="*/ 2275 h 3983"/>
                <a:gd name="T20" fmla="*/ 2848 w 2927"/>
                <a:gd name="T21" fmla="*/ 2105 h 3983"/>
                <a:gd name="T22" fmla="*/ 2669 w 2927"/>
                <a:gd name="T23" fmla="*/ 1669 h 3983"/>
                <a:gd name="T24" fmla="*/ 2411 w 2927"/>
                <a:gd name="T25" fmla="*/ 1417 h 3983"/>
                <a:gd name="T26" fmla="*/ 2155 w 2927"/>
                <a:gd name="T27" fmla="*/ 1220 h 3983"/>
                <a:gd name="T28" fmla="*/ 1858 w 2927"/>
                <a:gd name="T29" fmla="*/ 781 h 3983"/>
                <a:gd name="T30" fmla="*/ 2524 w 2927"/>
                <a:gd name="T31" fmla="*/ 138 h 3983"/>
                <a:gd name="T32" fmla="*/ 2861 w 2927"/>
                <a:gd name="T33" fmla="*/ 106 h 3983"/>
                <a:gd name="T34" fmla="*/ 2846 w 2927"/>
                <a:gd name="T35" fmla="*/ 105 h 3983"/>
                <a:gd name="T36" fmla="*/ 2864 w 2927"/>
                <a:gd name="T37" fmla="*/ 109 h 3983"/>
                <a:gd name="T38" fmla="*/ 2879 w 2927"/>
                <a:gd name="T39" fmla="*/ 109 h 3983"/>
                <a:gd name="T40" fmla="*/ 2544 w 2927"/>
                <a:gd name="T41" fmla="*/ 135 h 3983"/>
                <a:gd name="T42" fmla="*/ 1879 w 2927"/>
                <a:gd name="T43" fmla="*/ 776 h 3983"/>
                <a:gd name="T44" fmla="*/ 2173 w 2927"/>
                <a:gd name="T45" fmla="*/ 1217 h 3983"/>
                <a:gd name="T46" fmla="*/ 2427 w 2927"/>
                <a:gd name="T47" fmla="*/ 1415 h 3983"/>
                <a:gd name="T48" fmla="*/ 2685 w 2927"/>
                <a:gd name="T49" fmla="*/ 1669 h 3983"/>
                <a:gd name="T50" fmla="*/ 2874 w 2927"/>
                <a:gd name="T51" fmla="*/ 2057 h 3983"/>
                <a:gd name="T52" fmla="*/ 2864 w 2927"/>
                <a:gd name="T53" fmla="*/ 2107 h 3983"/>
                <a:gd name="T54" fmla="*/ 2612 w 2927"/>
                <a:gd name="T55" fmla="*/ 2276 h 3983"/>
                <a:gd name="T56" fmla="*/ 2105 w 2927"/>
                <a:gd name="T57" fmla="*/ 2439 h 3983"/>
                <a:gd name="T58" fmla="*/ 1683 w 2927"/>
                <a:gd name="T59" fmla="*/ 2542 h 3983"/>
                <a:gd name="T60" fmla="*/ 548 w 2927"/>
                <a:gd name="T61" fmla="*/ 2803 h 3983"/>
                <a:gd name="T62" fmla="*/ 95 w 2927"/>
                <a:gd name="T63" fmla="*/ 2986 h 3983"/>
                <a:gd name="T64" fmla="*/ 340 w 2927"/>
                <a:gd name="T65" fmla="*/ 3176 h 3983"/>
                <a:gd name="T66" fmla="*/ 1715 w 2927"/>
                <a:gd name="T67" fmla="*/ 3547 h 3983"/>
                <a:gd name="T68" fmla="*/ 2535 w 2927"/>
                <a:gd name="T69" fmla="*/ 3771 h 3983"/>
                <a:gd name="T70" fmla="*/ 2905 w 2927"/>
                <a:gd name="T71" fmla="*/ 3982 h 3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7" h="3983">
                  <a:moveTo>
                    <a:pt x="2905" y="3982"/>
                  </a:moveTo>
                  <a:cubicBezTo>
                    <a:pt x="2898" y="3983"/>
                    <a:pt x="2894" y="3983"/>
                    <a:pt x="2887" y="3983"/>
                  </a:cubicBezTo>
                  <a:cubicBezTo>
                    <a:pt x="2841" y="3861"/>
                    <a:pt x="2623" y="3807"/>
                    <a:pt x="2516" y="3771"/>
                  </a:cubicBezTo>
                  <a:cubicBezTo>
                    <a:pt x="2248" y="3680"/>
                    <a:pt x="1970" y="3615"/>
                    <a:pt x="1695" y="3547"/>
                  </a:cubicBezTo>
                  <a:cubicBezTo>
                    <a:pt x="1235" y="3435"/>
                    <a:pt x="757" y="3342"/>
                    <a:pt x="316" y="3175"/>
                  </a:cubicBezTo>
                  <a:cubicBezTo>
                    <a:pt x="280" y="3162"/>
                    <a:pt x="0" y="3070"/>
                    <a:pt x="69" y="2984"/>
                  </a:cubicBezTo>
                  <a:cubicBezTo>
                    <a:pt x="162" y="2870"/>
                    <a:pt x="391" y="2837"/>
                    <a:pt x="523" y="2801"/>
                  </a:cubicBezTo>
                  <a:cubicBezTo>
                    <a:pt x="898" y="2701"/>
                    <a:pt x="1284" y="2626"/>
                    <a:pt x="1663" y="2540"/>
                  </a:cubicBezTo>
                  <a:cubicBezTo>
                    <a:pt x="1804" y="2508"/>
                    <a:pt x="1946" y="2474"/>
                    <a:pt x="2086" y="2437"/>
                  </a:cubicBezTo>
                  <a:cubicBezTo>
                    <a:pt x="2258" y="2392"/>
                    <a:pt x="2431" y="2344"/>
                    <a:pt x="2595" y="2275"/>
                  </a:cubicBezTo>
                  <a:cubicBezTo>
                    <a:pt x="2685" y="2236"/>
                    <a:pt x="2794" y="2190"/>
                    <a:pt x="2848" y="2105"/>
                  </a:cubicBezTo>
                  <a:cubicBezTo>
                    <a:pt x="2927" y="1983"/>
                    <a:pt x="2737" y="1752"/>
                    <a:pt x="2669" y="1669"/>
                  </a:cubicBezTo>
                  <a:cubicBezTo>
                    <a:pt x="2593" y="1578"/>
                    <a:pt x="2503" y="1494"/>
                    <a:pt x="2411" y="1417"/>
                  </a:cubicBezTo>
                  <a:cubicBezTo>
                    <a:pt x="2329" y="1349"/>
                    <a:pt x="2241" y="1285"/>
                    <a:pt x="2155" y="1220"/>
                  </a:cubicBezTo>
                  <a:cubicBezTo>
                    <a:pt x="2026" y="1123"/>
                    <a:pt x="1798" y="973"/>
                    <a:pt x="1858" y="781"/>
                  </a:cubicBezTo>
                  <a:cubicBezTo>
                    <a:pt x="1947" y="501"/>
                    <a:pt x="2274" y="256"/>
                    <a:pt x="2524" y="138"/>
                  </a:cubicBezTo>
                  <a:cubicBezTo>
                    <a:pt x="2562" y="120"/>
                    <a:pt x="2844" y="0"/>
                    <a:pt x="2861" y="106"/>
                  </a:cubicBezTo>
                  <a:cubicBezTo>
                    <a:pt x="2856" y="106"/>
                    <a:pt x="2851" y="105"/>
                    <a:pt x="2846" y="105"/>
                  </a:cubicBezTo>
                  <a:cubicBezTo>
                    <a:pt x="2853" y="107"/>
                    <a:pt x="2857" y="107"/>
                    <a:pt x="2864" y="109"/>
                  </a:cubicBezTo>
                  <a:cubicBezTo>
                    <a:pt x="2869" y="109"/>
                    <a:pt x="2874" y="109"/>
                    <a:pt x="2879" y="109"/>
                  </a:cubicBezTo>
                  <a:cubicBezTo>
                    <a:pt x="2868" y="0"/>
                    <a:pt x="2581" y="118"/>
                    <a:pt x="2544" y="135"/>
                  </a:cubicBezTo>
                  <a:cubicBezTo>
                    <a:pt x="2293" y="251"/>
                    <a:pt x="1968" y="496"/>
                    <a:pt x="1879" y="776"/>
                  </a:cubicBezTo>
                  <a:cubicBezTo>
                    <a:pt x="1818" y="968"/>
                    <a:pt x="2044" y="1119"/>
                    <a:pt x="2173" y="1217"/>
                  </a:cubicBezTo>
                  <a:cubicBezTo>
                    <a:pt x="2258" y="1282"/>
                    <a:pt x="2345" y="1347"/>
                    <a:pt x="2427" y="1415"/>
                  </a:cubicBezTo>
                  <a:cubicBezTo>
                    <a:pt x="2519" y="1492"/>
                    <a:pt x="2609" y="1577"/>
                    <a:pt x="2685" y="1669"/>
                  </a:cubicBezTo>
                  <a:cubicBezTo>
                    <a:pt x="2765" y="1766"/>
                    <a:pt x="2887" y="1920"/>
                    <a:pt x="2874" y="2057"/>
                  </a:cubicBezTo>
                  <a:cubicBezTo>
                    <a:pt x="2873" y="2077"/>
                    <a:pt x="2874" y="2091"/>
                    <a:pt x="2864" y="2107"/>
                  </a:cubicBezTo>
                  <a:cubicBezTo>
                    <a:pt x="2810" y="2191"/>
                    <a:pt x="2701" y="2238"/>
                    <a:pt x="2612" y="2276"/>
                  </a:cubicBezTo>
                  <a:cubicBezTo>
                    <a:pt x="2448" y="2346"/>
                    <a:pt x="2275" y="2394"/>
                    <a:pt x="2105" y="2439"/>
                  </a:cubicBezTo>
                  <a:cubicBezTo>
                    <a:pt x="1965" y="2476"/>
                    <a:pt x="1824" y="2509"/>
                    <a:pt x="1683" y="2542"/>
                  </a:cubicBezTo>
                  <a:cubicBezTo>
                    <a:pt x="1305" y="2628"/>
                    <a:pt x="921" y="2703"/>
                    <a:pt x="548" y="2803"/>
                  </a:cubicBezTo>
                  <a:cubicBezTo>
                    <a:pt x="416" y="2838"/>
                    <a:pt x="188" y="2872"/>
                    <a:pt x="95" y="2986"/>
                  </a:cubicBezTo>
                  <a:cubicBezTo>
                    <a:pt x="26" y="3071"/>
                    <a:pt x="304" y="3163"/>
                    <a:pt x="340" y="3176"/>
                  </a:cubicBezTo>
                  <a:cubicBezTo>
                    <a:pt x="780" y="3342"/>
                    <a:pt x="1256" y="3435"/>
                    <a:pt x="1715" y="3547"/>
                  </a:cubicBezTo>
                  <a:cubicBezTo>
                    <a:pt x="1990" y="3614"/>
                    <a:pt x="2267" y="3679"/>
                    <a:pt x="2535" y="3771"/>
                  </a:cubicBezTo>
                  <a:cubicBezTo>
                    <a:pt x="2641" y="3807"/>
                    <a:pt x="2859" y="3861"/>
                    <a:pt x="2905" y="39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94"/>
            <p:cNvSpPr>
              <a:spLocks/>
            </p:cNvSpPr>
            <p:nvPr userDrawn="1"/>
          </p:nvSpPr>
          <p:spPr bwMode="auto">
            <a:xfrm>
              <a:off x="3265" y="3064"/>
              <a:ext cx="931" cy="1237"/>
            </a:xfrm>
            <a:custGeom>
              <a:avLst/>
              <a:gdLst>
                <a:gd name="T0" fmla="*/ 2939 w 2982"/>
                <a:gd name="T1" fmla="*/ 3962 h 3962"/>
                <a:gd name="T2" fmla="*/ 2921 w 2982"/>
                <a:gd name="T3" fmla="*/ 3962 h 3962"/>
                <a:gd name="T4" fmla="*/ 2624 w 2982"/>
                <a:gd name="T5" fmla="*/ 3776 h 3962"/>
                <a:gd name="T6" fmla="*/ 1903 w 2982"/>
                <a:gd name="T7" fmla="*/ 3585 h 3962"/>
                <a:gd name="T8" fmla="*/ 1727 w 2982"/>
                <a:gd name="T9" fmla="*/ 3546 h 3962"/>
                <a:gd name="T10" fmla="*/ 309 w 2982"/>
                <a:gd name="T11" fmla="*/ 3195 h 3962"/>
                <a:gd name="T12" fmla="*/ 72 w 2982"/>
                <a:gd name="T13" fmla="*/ 2987 h 3962"/>
                <a:gd name="T14" fmla="*/ 214 w 2982"/>
                <a:gd name="T15" fmla="*/ 2905 h 3962"/>
                <a:gd name="T16" fmla="*/ 497 w 2982"/>
                <a:gd name="T17" fmla="*/ 2822 h 3962"/>
                <a:gd name="T18" fmla="*/ 1682 w 2982"/>
                <a:gd name="T19" fmla="*/ 2564 h 3962"/>
                <a:gd name="T20" fmla="*/ 2110 w 2982"/>
                <a:gd name="T21" fmla="*/ 2463 h 3962"/>
                <a:gd name="T22" fmla="*/ 2641 w 2982"/>
                <a:gd name="T23" fmla="*/ 2294 h 3962"/>
                <a:gd name="T24" fmla="*/ 2895 w 2982"/>
                <a:gd name="T25" fmla="*/ 2119 h 3962"/>
                <a:gd name="T26" fmla="*/ 2685 w 2982"/>
                <a:gd name="T27" fmla="*/ 1702 h 3962"/>
                <a:gd name="T28" fmla="*/ 2413 w 2982"/>
                <a:gd name="T29" fmla="*/ 1451 h 3962"/>
                <a:gd name="T30" fmla="*/ 2154 w 2982"/>
                <a:gd name="T31" fmla="*/ 1249 h 3962"/>
                <a:gd name="T32" fmla="*/ 1885 w 2982"/>
                <a:gd name="T33" fmla="*/ 741 h 3962"/>
                <a:gd name="T34" fmla="*/ 2608 w 2982"/>
                <a:gd name="T35" fmla="*/ 61 h 3962"/>
                <a:gd name="T36" fmla="*/ 2885 w 2982"/>
                <a:gd name="T37" fmla="*/ 56 h 3962"/>
                <a:gd name="T38" fmla="*/ 2904 w 2982"/>
                <a:gd name="T39" fmla="*/ 148 h 3962"/>
                <a:gd name="T40" fmla="*/ 2922 w 2982"/>
                <a:gd name="T41" fmla="*/ 151 h 3962"/>
                <a:gd name="T42" fmla="*/ 2904 w 2982"/>
                <a:gd name="T43" fmla="*/ 56 h 3962"/>
                <a:gd name="T44" fmla="*/ 2628 w 2982"/>
                <a:gd name="T45" fmla="*/ 58 h 3962"/>
                <a:gd name="T46" fmla="*/ 1906 w 2982"/>
                <a:gd name="T47" fmla="*/ 736 h 3962"/>
                <a:gd name="T48" fmla="*/ 2171 w 2982"/>
                <a:gd name="T49" fmla="*/ 1246 h 3962"/>
                <a:gd name="T50" fmla="*/ 2429 w 2982"/>
                <a:gd name="T51" fmla="*/ 1450 h 3962"/>
                <a:gd name="T52" fmla="*/ 2702 w 2982"/>
                <a:gd name="T53" fmla="*/ 1702 h 3962"/>
                <a:gd name="T54" fmla="*/ 2911 w 2982"/>
                <a:gd name="T55" fmla="*/ 2120 h 3962"/>
                <a:gd name="T56" fmla="*/ 2658 w 2982"/>
                <a:gd name="T57" fmla="*/ 2295 h 3962"/>
                <a:gd name="T58" fmla="*/ 2129 w 2982"/>
                <a:gd name="T59" fmla="*/ 2464 h 3962"/>
                <a:gd name="T60" fmla="*/ 1702 w 2982"/>
                <a:gd name="T61" fmla="*/ 2565 h 3962"/>
                <a:gd name="T62" fmla="*/ 521 w 2982"/>
                <a:gd name="T63" fmla="*/ 2823 h 3962"/>
                <a:gd name="T64" fmla="*/ 240 w 2982"/>
                <a:gd name="T65" fmla="*/ 2907 h 3962"/>
                <a:gd name="T66" fmla="*/ 98 w 2982"/>
                <a:gd name="T67" fmla="*/ 2988 h 3962"/>
                <a:gd name="T68" fmla="*/ 332 w 2982"/>
                <a:gd name="T69" fmla="*/ 3195 h 3962"/>
                <a:gd name="T70" fmla="*/ 1746 w 2982"/>
                <a:gd name="T71" fmla="*/ 3545 h 3962"/>
                <a:gd name="T72" fmla="*/ 1922 w 2982"/>
                <a:gd name="T73" fmla="*/ 3584 h 3962"/>
                <a:gd name="T74" fmla="*/ 2641 w 2982"/>
                <a:gd name="T75" fmla="*/ 3776 h 3962"/>
                <a:gd name="T76" fmla="*/ 2939 w 2982"/>
                <a:gd name="T77" fmla="*/ 3962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82" h="3962">
                  <a:moveTo>
                    <a:pt x="2939" y="3962"/>
                  </a:moveTo>
                  <a:cubicBezTo>
                    <a:pt x="2932" y="3962"/>
                    <a:pt x="2929" y="3962"/>
                    <a:pt x="2921" y="3962"/>
                  </a:cubicBezTo>
                  <a:cubicBezTo>
                    <a:pt x="2890" y="3856"/>
                    <a:pt x="2710" y="3807"/>
                    <a:pt x="2624" y="3776"/>
                  </a:cubicBezTo>
                  <a:cubicBezTo>
                    <a:pt x="2391" y="3693"/>
                    <a:pt x="2145" y="3639"/>
                    <a:pt x="1903" y="3585"/>
                  </a:cubicBezTo>
                  <a:cubicBezTo>
                    <a:pt x="1844" y="3572"/>
                    <a:pt x="1785" y="3559"/>
                    <a:pt x="1727" y="3546"/>
                  </a:cubicBezTo>
                  <a:cubicBezTo>
                    <a:pt x="1254" y="3442"/>
                    <a:pt x="761" y="3358"/>
                    <a:pt x="309" y="3195"/>
                  </a:cubicBezTo>
                  <a:cubicBezTo>
                    <a:pt x="244" y="3171"/>
                    <a:pt x="0" y="3098"/>
                    <a:pt x="72" y="2987"/>
                  </a:cubicBezTo>
                  <a:cubicBezTo>
                    <a:pt x="100" y="2944"/>
                    <a:pt x="169" y="2922"/>
                    <a:pt x="214" y="2905"/>
                  </a:cubicBezTo>
                  <a:cubicBezTo>
                    <a:pt x="306" y="2871"/>
                    <a:pt x="402" y="2846"/>
                    <a:pt x="497" y="2822"/>
                  </a:cubicBezTo>
                  <a:cubicBezTo>
                    <a:pt x="887" y="2722"/>
                    <a:pt x="1288" y="2650"/>
                    <a:pt x="1682" y="2564"/>
                  </a:cubicBezTo>
                  <a:cubicBezTo>
                    <a:pt x="1825" y="2532"/>
                    <a:pt x="1969" y="2499"/>
                    <a:pt x="2110" y="2463"/>
                  </a:cubicBezTo>
                  <a:cubicBezTo>
                    <a:pt x="2289" y="2417"/>
                    <a:pt x="2470" y="2367"/>
                    <a:pt x="2641" y="2294"/>
                  </a:cubicBezTo>
                  <a:cubicBezTo>
                    <a:pt x="2730" y="2255"/>
                    <a:pt x="2843" y="2207"/>
                    <a:pt x="2895" y="2119"/>
                  </a:cubicBezTo>
                  <a:cubicBezTo>
                    <a:pt x="2965" y="2000"/>
                    <a:pt x="2752" y="1777"/>
                    <a:pt x="2685" y="1702"/>
                  </a:cubicBezTo>
                  <a:cubicBezTo>
                    <a:pt x="2603" y="1611"/>
                    <a:pt x="2508" y="1529"/>
                    <a:pt x="2413" y="1451"/>
                  </a:cubicBezTo>
                  <a:cubicBezTo>
                    <a:pt x="2328" y="1383"/>
                    <a:pt x="2240" y="1317"/>
                    <a:pt x="2154" y="1249"/>
                  </a:cubicBezTo>
                  <a:cubicBezTo>
                    <a:pt x="2005" y="1130"/>
                    <a:pt x="1807" y="954"/>
                    <a:pt x="1885" y="741"/>
                  </a:cubicBezTo>
                  <a:cubicBezTo>
                    <a:pt x="1997" y="437"/>
                    <a:pt x="2314" y="160"/>
                    <a:pt x="2608" y="61"/>
                  </a:cubicBezTo>
                  <a:cubicBezTo>
                    <a:pt x="2688" y="35"/>
                    <a:pt x="2804" y="1"/>
                    <a:pt x="2885" y="56"/>
                  </a:cubicBezTo>
                  <a:cubicBezTo>
                    <a:pt x="2914" y="75"/>
                    <a:pt x="2959" y="132"/>
                    <a:pt x="2904" y="148"/>
                  </a:cubicBezTo>
                  <a:cubicBezTo>
                    <a:pt x="2911" y="149"/>
                    <a:pt x="2915" y="150"/>
                    <a:pt x="2922" y="151"/>
                  </a:cubicBezTo>
                  <a:cubicBezTo>
                    <a:pt x="2977" y="134"/>
                    <a:pt x="2933" y="76"/>
                    <a:pt x="2904" y="56"/>
                  </a:cubicBezTo>
                  <a:cubicBezTo>
                    <a:pt x="2824" y="0"/>
                    <a:pt x="2708" y="32"/>
                    <a:pt x="2628" y="58"/>
                  </a:cubicBezTo>
                  <a:cubicBezTo>
                    <a:pt x="2333" y="155"/>
                    <a:pt x="2018" y="433"/>
                    <a:pt x="1906" y="736"/>
                  </a:cubicBezTo>
                  <a:cubicBezTo>
                    <a:pt x="1827" y="950"/>
                    <a:pt x="2022" y="1126"/>
                    <a:pt x="2171" y="1246"/>
                  </a:cubicBezTo>
                  <a:cubicBezTo>
                    <a:pt x="2257" y="1315"/>
                    <a:pt x="2345" y="1381"/>
                    <a:pt x="2429" y="1450"/>
                  </a:cubicBezTo>
                  <a:cubicBezTo>
                    <a:pt x="2524" y="1528"/>
                    <a:pt x="2620" y="1610"/>
                    <a:pt x="2702" y="1702"/>
                  </a:cubicBezTo>
                  <a:cubicBezTo>
                    <a:pt x="2769" y="1777"/>
                    <a:pt x="2982" y="2001"/>
                    <a:pt x="2911" y="2120"/>
                  </a:cubicBezTo>
                  <a:cubicBezTo>
                    <a:pt x="2860" y="2207"/>
                    <a:pt x="2747" y="2256"/>
                    <a:pt x="2658" y="2295"/>
                  </a:cubicBezTo>
                  <a:cubicBezTo>
                    <a:pt x="2488" y="2369"/>
                    <a:pt x="2307" y="2418"/>
                    <a:pt x="2129" y="2464"/>
                  </a:cubicBezTo>
                  <a:cubicBezTo>
                    <a:pt x="1988" y="2501"/>
                    <a:pt x="1845" y="2534"/>
                    <a:pt x="1702" y="2565"/>
                  </a:cubicBezTo>
                  <a:cubicBezTo>
                    <a:pt x="1309" y="2652"/>
                    <a:pt x="910" y="2724"/>
                    <a:pt x="521" y="2823"/>
                  </a:cubicBezTo>
                  <a:cubicBezTo>
                    <a:pt x="427" y="2847"/>
                    <a:pt x="331" y="2872"/>
                    <a:pt x="240" y="2907"/>
                  </a:cubicBezTo>
                  <a:cubicBezTo>
                    <a:pt x="195" y="2923"/>
                    <a:pt x="126" y="2945"/>
                    <a:pt x="98" y="2988"/>
                  </a:cubicBezTo>
                  <a:cubicBezTo>
                    <a:pt x="25" y="3099"/>
                    <a:pt x="267" y="3172"/>
                    <a:pt x="332" y="3195"/>
                  </a:cubicBezTo>
                  <a:cubicBezTo>
                    <a:pt x="783" y="3359"/>
                    <a:pt x="1274" y="3441"/>
                    <a:pt x="1746" y="3545"/>
                  </a:cubicBezTo>
                  <a:cubicBezTo>
                    <a:pt x="1804" y="3558"/>
                    <a:pt x="1863" y="3571"/>
                    <a:pt x="1922" y="3584"/>
                  </a:cubicBezTo>
                  <a:cubicBezTo>
                    <a:pt x="2163" y="3639"/>
                    <a:pt x="2409" y="3693"/>
                    <a:pt x="2641" y="3776"/>
                  </a:cubicBezTo>
                  <a:cubicBezTo>
                    <a:pt x="2728" y="3807"/>
                    <a:pt x="2908" y="3856"/>
                    <a:pt x="2939" y="39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95"/>
            <p:cNvSpPr>
              <a:spLocks/>
            </p:cNvSpPr>
            <p:nvPr userDrawn="1"/>
          </p:nvSpPr>
          <p:spPr bwMode="auto">
            <a:xfrm>
              <a:off x="3388" y="3057"/>
              <a:ext cx="926" cy="1244"/>
            </a:xfrm>
            <a:custGeom>
              <a:avLst/>
              <a:gdLst>
                <a:gd name="T0" fmla="*/ 2905 w 2966"/>
                <a:gd name="T1" fmla="*/ 3983 h 3983"/>
                <a:gd name="T2" fmla="*/ 2887 w 2966"/>
                <a:gd name="T3" fmla="*/ 3983 h 3983"/>
                <a:gd name="T4" fmla="*/ 2583 w 2966"/>
                <a:gd name="T5" fmla="*/ 3792 h 3983"/>
                <a:gd name="T6" fmla="*/ 1888 w 2966"/>
                <a:gd name="T7" fmla="*/ 3616 h 3983"/>
                <a:gd name="T8" fmla="*/ 1728 w 2966"/>
                <a:gd name="T9" fmla="*/ 3583 h 3983"/>
                <a:gd name="T10" fmla="*/ 303 w 2966"/>
                <a:gd name="T11" fmla="*/ 3242 h 3983"/>
                <a:gd name="T12" fmla="*/ 89 w 2966"/>
                <a:gd name="T13" fmla="*/ 3032 h 3983"/>
                <a:gd name="T14" fmla="*/ 241 w 2966"/>
                <a:gd name="T15" fmla="*/ 2951 h 3983"/>
                <a:gd name="T16" fmla="*/ 515 w 2966"/>
                <a:gd name="T17" fmla="*/ 2871 h 3983"/>
                <a:gd name="T18" fmla="*/ 1678 w 2966"/>
                <a:gd name="T19" fmla="*/ 2618 h 3983"/>
                <a:gd name="T20" fmla="*/ 2094 w 2966"/>
                <a:gd name="T21" fmla="*/ 2517 h 3983"/>
                <a:gd name="T22" fmla="*/ 2612 w 2966"/>
                <a:gd name="T23" fmla="*/ 2343 h 3983"/>
                <a:gd name="T24" fmla="*/ 2866 w 2966"/>
                <a:gd name="T25" fmla="*/ 2164 h 3983"/>
                <a:gd name="T26" fmla="*/ 2641 w 2966"/>
                <a:gd name="T27" fmla="*/ 1751 h 3983"/>
                <a:gd name="T28" fmla="*/ 2354 w 2966"/>
                <a:gd name="T29" fmla="*/ 1500 h 3983"/>
                <a:gd name="T30" fmla="*/ 2088 w 2966"/>
                <a:gd name="T31" fmla="*/ 1287 h 3983"/>
                <a:gd name="T32" fmla="*/ 1862 w 2966"/>
                <a:gd name="T33" fmla="*/ 724 h 3983"/>
                <a:gd name="T34" fmla="*/ 2620 w 2966"/>
                <a:gd name="T35" fmla="*/ 23 h 3983"/>
                <a:gd name="T36" fmla="*/ 2884 w 2966"/>
                <a:gd name="T37" fmla="*/ 77 h 3983"/>
                <a:gd name="T38" fmla="*/ 2882 w 2966"/>
                <a:gd name="T39" fmla="*/ 211 h 3983"/>
                <a:gd name="T40" fmla="*/ 2900 w 2966"/>
                <a:gd name="T41" fmla="*/ 212 h 3983"/>
                <a:gd name="T42" fmla="*/ 2902 w 2966"/>
                <a:gd name="T43" fmla="*/ 77 h 3983"/>
                <a:gd name="T44" fmla="*/ 2639 w 2966"/>
                <a:gd name="T45" fmla="*/ 20 h 3983"/>
                <a:gd name="T46" fmla="*/ 1882 w 2966"/>
                <a:gd name="T47" fmla="*/ 720 h 3983"/>
                <a:gd name="T48" fmla="*/ 2105 w 2966"/>
                <a:gd name="T49" fmla="*/ 1285 h 3983"/>
                <a:gd name="T50" fmla="*/ 2370 w 2966"/>
                <a:gd name="T51" fmla="*/ 1498 h 3983"/>
                <a:gd name="T52" fmla="*/ 2658 w 2966"/>
                <a:gd name="T53" fmla="*/ 1750 h 3983"/>
                <a:gd name="T54" fmla="*/ 2897 w 2966"/>
                <a:gd name="T55" fmla="*/ 2114 h 3983"/>
                <a:gd name="T56" fmla="*/ 2883 w 2966"/>
                <a:gd name="T57" fmla="*/ 2164 h 3983"/>
                <a:gd name="T58" fmla="*/ 2629 w 2966"/>
                <a:gd name="T59" fmla="*/ 2344 h 3983"/>
                <a:gd name="T60" fmla="*/ 2112 w 2966"/>
                <a:gd name="T61" fmla="*/ 2518 h 3983"/>
                <a:gd name="T62" fmla="*/ 1698 w 2966"/>
                <a:gd name="T63" fmla="*/ 2619 h 3983"/>
                <a:gd name="T64" fmla="*/ 539 w 2966"/>
                <a:gd name="T65" fmla="*/ 2873 h 3983"/>
                <a:gd name="T66" fmla="*/ 115 w 2966"/>
                <a:gd name="T67" fmla="*/ 3033 h 3983"/>
                <a:gd name="T68" fmla="*/ 327 w 2966"/>
                <a:gd name="T69" fmla="*/ 3243 h 3983"/>
                <a:gd name="T70" fmla="*/ 1747 w 2966"/>
                <a:gd name="T71" fmla="*/ 3582 h 3983"/>
                <a:gd name="T72" fmla="*/ 1907 w 2966"/>
                <a:gd name="T73" fmla="*/ 3616 h 3983"/>
                <a:gd name="T74" fmla="*/ 2601 w 2966"/>
                <a:gd name="T75" fmla="*/ 3791 h 3983"/>
                <a:gd name="T76" fmla="*/ 2905 w 2966"/>
                <a:gd name="T77" fmla="*/ 3983 h 3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66" h="3983">
                  <a:moveTo>
                    <a:pt x="2905" y="3983"/>
                  </a:moveTo>
                  <a:cubicBezTo>
                    <a:pt x="2898" y="3983"/>
                    <a:pt x="2894" y="3983"/>
                    <a:pt x="2887" y="3983"/>
                  </a:cubicBezTo>
                  <a:cubicBezTo>
                    <a:pt x="2867" y="3872"/>
                    <a:pt x="2670" y="3821"/>
                    <a:pt x="2583" y="3792"/>
                  </a:cubicBezTo>
                  <a:cubicBezTo>
                    <a:pt x="2357" y="3715"/>
                    <a:pt x="2121" y="3666"/>
                    <a:pt x="1888" y="3616"/>
                  </a:cubicBezTo>
                  <a:cubicBezTo>
                    <a:pt x="1835" y="3605"/>
                    <a:pt x="1782" y="3594"/>
                    <a:pt x="1728" y="3583"/>
                  </a:cubicBezTo>
                  <a:cubicBezTo>
                    <a:pt x="1253" y="3484"/>
                    <a:pt x="754" y="3410"/>
                    <a:pt x="303" y="3242"/>
                  </a:cubicBezTo>
                  <a:cubicBezTo>
                    <a:pt x="236" y="3217"/>
                    <a:pt x="0" y="3142"/>
                    <a:pt x="89" y="3032"/>
                  </a:cubicBezTo>
                  <a:cubicBezTo>
                    <a:pt x="123" y="2989"/>
                    <a:pt x="193" y="2969"/>
                    <a:pt x="241" y="2951"/>
                  </a:cubicBezTo>
                  <a:cubicBezTo>
                    <a:pt x="330" y="2918"/>
                    <a:pt x="423" y="2894"/>
                    <a:pt x="515" y="2871"/>
                  </a:cubicBezTo>
                  <a:cubicBezTo>
                    <a:pt x="898" y="2775"/>
                    <a:pt x="1291" y="2704"/>
                    <a:pt x="1678" y="2618"/>
                  </a:cubicBezTo>
                  <a:cubicBezTo>
                    <a:pt x="1817" y="2587"/>
                    <a:pt x="1957" y="2554"/>
                    <a:pt x="2094" y="2517"/>
                  </a:cubicBezTo>
                  <a:cubicBezTo>
                    <a:pt x="2269" y="2469"/>
                    <a:pt x="2446" y="2418"/>
                    <a:pt x="2612" y="2343"/>
                  </a:cubicBezTo>
                  <a:cubicBezTo>
                    <a:pt x="2701" y="2303"/>
                    <a:pt x="2814" y="2252"/>
                    <a:pt x="2866" y="2164"/>
                  </a:cubicBezTo>
                  <a:cubicBezTo>
                    <a:pt x="2939" y="2040"/>
                    <a:pt x="2713" y="1825"/>
                    <a:pt x="2641" y="1751"/>
                  </a:cubicBezTo>
                  <a:cubicBezTo>
                    <a:pt x="2553" y="1661"/>
                    <a:pt x="2453" y="1579"/>
                    <a:pt x="2354" y="1500"/>
                  </a:cubicBezTo>
                  <a:cubicBezTo>
                    <a:pt x="2265" y="1430"/>
                    <a:pt x="2174" y="1360"/>
                    <a:pt x="2088" y="1287"/>
                  </a:cubicBezTo>
                  <a:cubicBezTo>
                    <a:pt x="1925" y="1149"/>
                    <a:pt x="1771" y="945"/>
                    <a:pt x="1862" y="724"/>
                  </a:cubicBezTo>
                  <a:cubicBezTo>
                    <a:pt x="1990" y="415"/>
                    <a:pt x="2290" y="87"/>
                    <a:pt x="2620" y="23"/>
                  </a:cubicBezTo>
                  <a:cubicBezTo>
                    <a:pt x="2707" y="6"/>
                    <a:pt x="2816" y="1"/>
                    <a:pt x="2884" y="77"/>
                  </a:cubicBezTo>
                  <a:cubicBezTo>
                    <a:pt x="2913" y="110"/>
                    <a:pt x="2948" y="193"/>
                    <a:pt x="2882" y="211"/>
                  </a:cubicBezTo>
                  <a:cubicBezTo>
                    <a:pt x="2889" y="211"/>
                    <a:pt x="2893" y="212"/>
                    <a:pt x="2900" y="212"/>
                  </a:cubicBezTo>
                  <a:cubicBezTo>
                    <a:pt x="2966" y="194"/>
                    <a:pt x="2931" y="111"/>
                    <a:pt x="2902" y="77"/>
                  </a:cubicBezTo>
                  <a:cubicBezTo>
                    <a:pt x="2836" y="0"/>
                    <a:pt x="2727" y="3"/>
                    <a:pt x="2639" y="20"/>
                  </a:cubicBezTo>
                  <a:cubicBezTo>
                    <a:pt x="2309" y="82"/>
                    <a:pt x="2010" y="411"/>
                    <a:pt x="1882" y="720"/>
                  </a:cubicBezTo>
                  <a:cubicBezTo>
                    <a:pt x="1790" y="941"/>
                    <a:pt x="1942" y="1145"/>
                    <a:pt x="2105" y="1285"/>
                  </a:cubicBezTo>
                  <a:cubicBezTo>
                    <a:pt x="2191" y="1358"/>
                    <a:pt x="2282" y="1428"/>
                    <a:pt x="2370" y="1498"/>
                  </a:cubicBezTo>
                  <a:cubicBezTo>
                    <a:pt x="2469" y="1578"/>
                    <a:pt x="2569" y="1660"/>
                    <a:pt x="2658" y="1750"/>
                  </a:cubicBezTo>
                  <a:cubicBezTo>
                    <a:pt x="2746" y="1842"/>
                    <a:pt x="2887" y="1982"/>
                    <a:pt x="2897" y="2114"/>
                  </a:cubicBezTo>
                  <a:cubicBezTo>
                    <a:pt x="2898" y="2130"/>
                    <a:pt x="2893" y="2148"/>
                    <a:pt x="2883" y="2164"/>
                  </a:cubicBezTo>
                  <a:cubicBezTo>
                    <a:pt x="2831" y="2252"/>
                    <a:pt x="2718" y="2304"/>
                    <a:pt x="2629" y="2344"/>
                  </a:cubicBezTo>
                  <a:cubicBezTo>
                    <a:pt x="2463" y="2419"/>
                    <a:pt x="2287" y="2471"/>
                    <a:pt x="2112" y="2518"/>
                  </a:cubicBezTo>
                  <a:cubicBezTo>
                    <a:pt x="1976" y="2555"/>
                    <a:pt x="1836" y="2588"/>
                    <a:pt x="1698" y="2619"/>
                  </a:cubicBezTo>
                  <a:cubicBezTo>
                    <a:pt x="1313" y="2706"/>
                    <a:pt x="921" y="2776"/>
                    <a:pt x="539" y="2873"/>
                  </a:cubicBezTo>
                  <a:cubicBezTo>
                    <a:pt x="422" y="2902"/>
                    <a:pt x="198" y="2931"/>
                    <a:pt x="115" y="3033"/>
                  </a:cubicBezTo>
                  <a:cubicBezTo>
                    <a:pt x="26" y="3143"/>
                    <a:pt x="259" y="3218"/>
                    <a:pt x="327" y="3243"/>
                  </a:cubicBezTo>
                  <a:cubicBezTo>
                    <a:pt x="776" y="3410"/>
                    <a:pt x="1274" y="3484"/>
                    <a:pt x="1747" y="3582"/>
                  </a:cubicBezTo>
                  <a:cubicBezTo>
                    <a:pt x="1800" y="3593"/>
                    <a:pt x="1853" y="3605"/>
                    <a:pt x="1907" y="3616"/>
                  </a:cubicBezTo>
                  <a:cubicBezTo>
                    <a:pt x="2139" y="3665"/>
                    <a:pt x="2375" y="3714"/>
                    <a:pt x="2601" y="3791"/>
                  </a:cubicBezTo>
                  <a:cubicBezTo>
                    <a:pt x="2688" y="3821"/>
                    <a:pt x="2884" y="3872"/>
                    <a:pt x="2905" y="39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96"/>
            <p:cNvSpPr>
              <a:spLocks/>
            </p:cNvSpPr>
            <p:nvPr userDrawn="1"/>
          </p:nvSpPr>
          <p:spPr bwMode="auto">
            <a:xfrm>
              <a:off x="3556" y="3047"/>
              <a:ext cx="870" cy="1253"/>
            </a:xfrm>
            <a:custGeom>
              <a:avLst/>
              <a:gdLst>
                <a:gd name="T0" fmla="*/ 2727 w 2787"/>
                <a:gd name="T1" fmla="*/ 4014 h 4014"/>
                <a:gd name="T2" fmla="*/ 2709 w 2787"/>
                <a:gd name="T3" fmla="*/ 4014 h 4014"/>
                <a:gd name="T4" fmla="*/ 2402 w 2787"/>
                <a:gd name="T5" fmla="*/ 3823 h 4014"/>
                <a:gd name="T6" fmla="*/ 1757 w 2787"/>
                <a:gd name="T7" fmla="*/ 3653 h 4014"/>
                <a:gd name="T8" fmla="*/ 1610 w 2787"/>
                <a:gd name="T9" fmla="*/ 3621 h 4014"/>
                <a:gd name="T10" fmla="*/ 284 w 2787"/>
                <a:gd name="T11" fmla="*/ 3293 h 4014"/>
                <a:gd name="T12" fmla="*/ 100 w 2787"/>
                <a:gd name="T13" fmla="*/ 3087 h 4014"/>
                <a:gd name="T14" fmla="*/ 508 w 2787"/>
                <a:gd name="T15" fmla="*/ 2927 h 4014"/>
                <a:gd name="T16" fmla="*/ 1566 w 2787"/>
                <a:gd name="T17" fmla="*/ 2670 h 4014"/>
                <a:gd name="T18" fmla="*/ 1941 w 2787"/>
                <a:gd name="T19" fmla="*/ 2565 h 4014"/>
                <a:gd name="T20" fmla="*/ 2420 w 2787"/>
                <a:gd name="T21" fmla="*/ 2382 h 4014"/>
                <a:gd name="T22" fmla="*/ 2685 w 2787"/>
                <a:gd name="T23" fmla="*/ 2196 h 4014"/>
                <a:gd name="T24" fmla="*/ 2450 w 2787"/>
                <a:gd name="T25" fmla="*/ 1791 h 4014"/>
                <a:gd name="T26" fmla="*/ 2169 w 2787"/>
                <a:gd name="T27" fmla="*/ 1529 h 4014"/>
                <a:gd name="T28" fmla="*/ 1918 w 2787"/>
                <a:gd name="T29" fmla="*/ 1296 h 4014"/>
                <a:gd name="T30" fmla="*/ 1738 w 2787"/>
                <a:gd name="T31" fmla="*/ 671 h 4014"/>
                <a:gd name="T32" fmla="*/ 2481 w 2787"/>
                <a:gd name="T33" fmla="*/ 3 h 4014"/>
                <a:gd name="T34" fmla="*/ 2710 w 2787"/>
                <a:gd name="T35" fmla="*/ 113 h 4014"/>
                <a:gd name="T36" fmla="*/ 2705 w 2787"/>
                <a:gd name="T37" fmla="*/ 252 h 4014"/>
                <a:gd name="T38" fmla="*/ 2723 w 2787"/>
                <a:gd name="T39" fmla="*/ 252 h 4014"/>
                <a:gd name="T40" fmla="*/ 2728 w 2787"/>
                <a:gd name="T41" fmla="*/ 113 h 4014"/>
                <a:gd name="T42" fmla="*/ 2500 w 2787"/>
                <a:gd name="T43" fmla="*/ 1 h 4014"/>
                <a:gd name="T44" fmla="*/ 1758 w 2787"/>
                <a:gd name="T45" fmla="*/ 667 h 4014"/>
                <a:gd name="T46" fmla="*/ 1935 w 2787"/>
                <a:gd name="T47" fmla="*/ 1294 h 4014"/>
                <a:gd name="T48" fmla="*/ 2186 w 2787"/>
                <a:gd name="T49" fmla="*/ 1527 h 4014"/>
                <a:gd name="T50" fmla="*/ 2467 w 2787"/>
                <a:gd name="T51" fmla="*/ 1790 h 4014"/>
                <a:gd name="T52" fmla="*/ 2702 w 2787"/>
                <a:gd name="T53" fmla="*/ 2196 h 4014"/>
                <a:gd name="T54" fmla="*/ 2437 w 2787"/>
                <a:gd name="T55" fmla="*/ 2382 h 4014"/>
                <a:gd name="T56" fmla="*/ 1959 w 2787"/>
                <a:gd name="T57" fmla="*/ 2566 h 4014"/>
                <a:gd name="T58" fmla="*/ 1585 w 2787"/>
                <a:gd name="T59" fmla="*/ 2671 h 4014"/>
                <a:gd name="T60" fmla="*/ 532 w 2787"/>
                <a:gd name="T61" fmla="*/ 2928 h 4014"/>
                <a:gd name="T62" fmla="*/ 126 w 2787"/>
                <a:gd name="T63" fmla="*/ 3088 h 4014"/>
                <a:gd name="T64" fmla="*/ 308 w 2787"/>
                <a:gd name="T65" fmla="*/ 3294 h 4014"/>
                <a:gd name="T66" fmla="*/ 1628 w 2787"/>
                <a:gd name="T67" fmla="*/ 3621 h 4014"/>
                <a:gd name="T68" fmla="*/ 1775 w 2787"/>
                <a:gd name="T69" fmla="*/ 3653 h 4014"/>
                <a:gd name="T70" fmla="*/ 2419 w 2787"/>
                <a:gd name="T71" fmla="*/ 3822 h 4014"/>
                <a:gd name="T72" fmla="*/ 2727 w 2787"/>
                <a:gd name="T73" fmla="*/ 4014 h 4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7" h="4014">
                  <a:moveTo>
                    <a:pt x="2727" y="4014"/>
                  </a:moveTo>
                  <a:cubicBezTo>
                    <a:pt x="2720" y="4014"/>
                    <a:pt x="2716" y="4014"/>
                    <a:pt x="2709" y="4014"/>
                  </a:cubicBezTo>
                  <a:cubicBezTo>
                    <a:pt x="2680" y="3905"/>
                    <a:pt x="2492" y="3854"/>
                    <a:pt x="2402" y="3823"/>
                  </a:cubicBezTo>
                  <a:cubicBezTo>
                    <a:pt x="2192" y="3749"/>
                    <a:pt x="1973" y="3701"/>
                    <a:pt x="1757" y="3653"/>
                  </a:cubicBezTo>
                  <a:cubicBezTo>
                    <a:pt x="1708" y="3643"/>
                    <a:pt x="1659" y="3632"/>
                    <a:pt x="1610" y="3621"/>
                  </a:cubicBezTo>
                  <a:cubicBezTo>
                    <a:pt x="1169" y="3527"/>
                    <a:pt x="701" y="3455"/>
                    <a:pt x="284" y="3293"/>
                  </a:cubicBezTo>
                  <a:cubicBezTo>
                    <a:pt x="219" y="3268"/>
                    <a:pt x="0" y="3189"/>
                    <a:pt x="100" y="3087"/>
                  </a:cubicBezTo>
                  <a:cubicBezTo>
                    <a:pt x="193" y="2992"/>
                    <a:pt x="387" y="2960"/>
                    <a:pt x="508" y="2927"/>
                  </a:cubicBezTo>
                  <a:cubicBezTo>
                    <a:pt x="857" y="2832"/>
                    <a:pt x="1215" y="2760"/>
                    <a:pt x="1566" y="2670"/>
                  </a:cubicBezTo>
                  <a:cubicBezTo>
                    <a:pt x="1691" y="2638"/>
                    <a:pt x="1817" y="2603"/>
                    <a:pt x="1941" y="2565"/>
                  </a:cubicBezTo>
                  <a:cubicBezTo>
                    <a:pt x="2103" y="2514"/>
                    <a:pt x="2266" y="2457"/>
                    <a:pt x="2420" y="2382"/>
                  </a:cubicBezTo>
                  <a:cubicBezTo>
                    <a:pt x="2512" y="2336"/>
                    <a:pt x="2626" y="2285"/>
                    <a:pt x="2685" y="2196"/>
                  </a:cubicBezTo>
                  <a:cubicBezTo>
                    <a:pt x="2769" y="2070"/>
                    <a:pt x="2521" y="1865"/>
                    <a:pt x="2450" y="1791"/>
                  </a:cubicBezTo>
                  <a:cubicBezTo>
                    <a:pt x="2362" y="1699"/>
                    <a:pt x="2264" y="1614"/>
                    <a:pt x="2169" y="1529"/>
                  </a:cubicBezTo>
                  <a:cubicBezTo>
                    <a:pt x="2083" y="1453"/>
                    <a:pt x="1997" y="1377"/>
                    <a:pt x="1918" y="1296"/>
                  </a:cubicBezTo>
                  <a:cubicBezTo>
                    <a:pt x="1755" y="1130"/>
                    <a:pt x="1633" y="900"/>
                    <a:pt x="1738" y="671"/>
                  </a:cubicBezTo>
                  <a:cubicBezTo>
                    <a:pt x="1867" y="389"/>
                    <a:pt x="2155" y="9"/>
                    <a:pt x="2481" y="3"/>
                  </a:cubicBezTo>
                  <a:cubicBezTo>
                    <a:pt x="2568" y="2"/>
                    <a:pt x="2661" y="28"/>
                    <a:pt x="2710" y="113"/>
                  </a:cubicBezTo>
                  <a:cubicBezTo>
                    <a:pt x="2732" y="150"/>
                    <a:pt x="2763" y="231"/>
                    <a:pt x="2705" y="252"/>
                  </a:cubicBezTo>
                  <a:cubicBezTo>
                    <a:pt x="2712" y="252"/>
                    <a:pt x="2716" y="252"/>
                    <a:pt x="2723" y="252"/>
                  </a:cubicBezTo>
                  <a:cubicBezTo>
                    <a:pt x="2781" y="231"/>
                    <a:pt x="2750" y="150"/>
                    <a:pt x="2728" y="113"/>
                  </a:cubicBezTo>
                  <a:cubicBezTo>
                    <a:pt x="2679" y="27"/>
                    <a:pt x="2587" y="0"/>
                    <a:pt x="2500" y="1"/>
                  </a:cubicBezTo>
                  <a:cubicBezTo>
                    <a:pt x="2174" y="4"/>
                    <a:pt x="1887" y="387"/>
                    <a:pt x="1758" y="667"/>
                  </a:cubicBezTo>
                  <a:cubicBezTo>
                    <a:pt x="1653" y="897"/>
                    <a:pt x="1772" y="1127"/>
                    <a:pt x="1935" y="1294"/>
                  </a:cubicBezTo>
                  <a:cubicBezTo>
                    <a:pt x="2014" y="1375"/>
                    <a:pt x="2100" y="1451"/>
                    <a:pt x="2186" y="1527"/>
                  </a:cubicBezTo>
                  <a:cubicBezTo>
                    <a:pt x="2281" y="1613"/>
                    <a:pt x="2379" y="1698"/>
                    <a:pt x="2467" y="1790"/>
                  </a:cubicBezTo>
                  <a:cubicBezTo>
                    <a:pt x="2538" y="1864"/>
                    <a:pt x="2787" y="2069"/>
                    <a:pt x="2702" y="2196"/>
                  </a:cubicBezTo>
                  <a:cubicBezTo>
                    <a:pt x="2643" y="2285"/>
                    <a:pt x="2529" y="2337"/>
                    <a:pt x="2437" y="2382"/>
                  </a:cubicBezTo>
                  <a:cubicBezTo>
                    <a:pt x="2283" y="2457"/>
                    <a:pt x="2121" y="2514"/>
                    <a:pt x="1959" y="2566"/>
                  </a:cubicBezTo>
                  <a:cubicBezTo>
                    <a:pt x="1836" y="2604"/>
                    <a:pt x="1710" y="2639"/>
                    <a:pt x="1585" y="2671"/>
                  </a:cubicBezTo>
                  <a:cubicBezTo>
                    <a:pt x="1236" y="2761"/>
                    <a:pt x="879" y="2834"/>
                    <a:pt x="532" y="2928"/>
                  </a:cubicBezTo>
                  <a:cubicBezTo>
                    <a:pt x="411" y="2961"/>
                    <a:pt x="219" y="2993"/>
                    <a:pt x="126" y="3088"/>
                  </a:cubicBezTo>
                  <a:cubicBezTo>
                    <a:pt x="26" y="3190"/>
                    <a:pt x="242" y="3268"/>
                    <a:pt x="308" y="3294"/>
                  </a:cubicBezTo>
                  <a:cubicBezTo>
                    <a:pt x="723" y="3455"/>
                    <a:pt x="1189" y="3526"/>
                    <a:pt x="1628" y="3621"/>
                  </a:cubicBezTo>
                  <a:cubicBezTo>
                    <a:pt x="1677" y="3631"/>
                    <a:pt x="1726" y="3642"/>
                    <a:pt x="1775" y="3653"/>
                  </a:cubicBezTo>
                  <a:cubicBezTo>
                    <a:pt x="1991" y="3700"/>
                    <a:pt x="2209" y="3749"/>
                    <a:pt x="2419" y="3822"/>
                  </a:cubicBezTo>
                  <a:cubicBezTo>
                    <a:pt x="2509" y="3854"/>
                    <a:pt x="2698" y="3904"/>
                    <a:pt x="2727" y="40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97"/>
            <p:cNvSpPr>
              <a:spLocks/>
            </p:cNvSpPr>
            <p:nvPr userDrawn="1"/>
          </p:nvSpPr>
          <p:spPr bwMode="auto">
            <a:xfrm>
              <a:off x="3756" y="3018"/>
              <a:ext cx="781" cy="1281"/>
            </a:xfrm>
            <a:custGeom>
              <a:avLst/>
              <a:gdLst>
                <a:gd name="T0" fmla="*/ 2445 w 2501"/>
                <a:gd name="T1" fmla="*/ 4105 h 4105"/>
                <a:gd name="T2" fmla="*/ 2427 w 2501"/>
                <a:gd name="T3" fmla="*/ 4105 h 4105"/>
                <a:gd name="T4" fmla="*/ 2125 w 2501"/>
                <a:gd name="T5" fmla="*/ 3914 h 4105"/>
                <a:gd name="T6" fmla="*/ 1539 w 2501"/>
                <a:gd name="T7" fmla="*/ 3747 h 4105"/>
                <a:gd name="T8" fmla="*/ 1405 w 2501"/>
                <a:gd name="T9" fmla="*/ 3715 h 4105"/>
                <a:gd name="T10" fmla="*/ 246 w 2501"/>
                <a:gd name="T11" fmla="*/ 3403 h 4105"/>
                <a:gd name="T12" fmla="*/ 88 w 2501"/>
                <a:gd name="T13" fmla="*/ 3209 h 4105"/>
                <a:gd name="T14" fmla="*/ 457 w 2501"/>
                <a:gd name="T15" fmla="*/ 3042 h 4105"/>
                <a:gd name="T16" fmla="*/ 1372 w 2501"/>
                <a:gd name="T17" fmla="*/ 2773 h 4105"/>
                <a:gd name="T18" fmla="*/ 1697 w 2501"/>
                <a:gd name="T19" fmla="*/ 2660 h 4105"/>
                <a:gd name="T20" fmla="*/ 2142 w 2501"/>
                <a:gd name="T21" fmla="*/ 2469 h 4105"/>
                <a:gd name="T22" fmla="*/ 2403 w 2501"/>
                <a:gd name="T23" fmla="*/ 2280 h 4105"/>
                <a:gd name="T24" fmla="*/ 2182 w 2501"/>
                <a:gd name="T25" fmla="*/ 1872 h 4105"/>
                <a:gd name="T26" fmla="*/ 1911 w 2501"/>
                <a:gd name="T27" fmla="*/ 1609 h 4105"/>
                <a:gd name="T28" fmla="*/ 1687 w 2501"/>
                <a:gd name="T29" fmla="*/ 1353 h 4105"/>
                <a:gd name="T30" fmla="*/ 1562 w 2501"/>
                <a:gd name="T31" fmla="*/ 658 h 4105"/>
                <a:gd name="T32" fmla="*/ 2243 w 2501"/>
                <a:gd name="T33" fmla="*/ 63 h 4105"/>
                <a:gd name="T34" fmla="*/ 2424 w 2501"/>
                <a:gd name="T35" fmla="*/ 218 h 4105"/>
                <a:gd name="T36" fmla="*/ 2422 w 2501"/>
                <a:gd name="T37" fmla="*/ 345 h 4105"/>
                <a:gd name="T38" fmla="*/ 2440 w 2501"/>
                <a:gd name="T39" fmla="*/ 345 h 4105"/>
                <a:gd name="T40" fmla="*/ 2442 w 2501"/>
                <a:gd name="T41" fmla="*/ 219 h 4105"/>
                <a:gd name="T42" fmla="*/ 2261 w 2501"/>
                <a:gd name="T43" fmla="*/ 61 h 4105"/>
                <a:gd name="T44" fmla="*/ 1581 w 2501"/>
                <a:gd name="T45" fmla="*/ 655 h 4105"/>
                <a:gd name="T46" fmla="*/ 1705 w 2501"/>
                <a:gd name="T47" fmla="*/ 1352 h 4105"/>
                <a:gd name="T48" fmla="*/ 1928 w 2501"/>
                <a:gd name="T49" fmla="*/ 1607 h 4105"/>
                <a:gd name="T50" fmla="*/ 2200 w 2501"/>
                <a:gd name="T51" fmla="*/ 1871 h 4105"/>
                <a:gd name="T52" fmla="*/ 2421 w 2501"/>
                <a:gd name="T53" fmla="*/ 2280 h 4105"/>
                <a:gd name="T54" fmla="*/ 2160 w 2501"/>
                <a:gd name="T55" fmla="*/ 2469 h 4105"/>
                <a:gd name="T56" fmla="*/ 1714 w 2501"/>
                <a:gd name="T57" fmla="*/ 2661 h 4105"/>
                <a:gd name="T58" fmla="*/ 1390 w 2501"/>
                <a:gd name="T59" fmla="*/ 2773 h 4105"/>
                <a:gd name="T60" fmla="*/ 480 w 2501"/>
                <a:gd name="T61" fmla="*/ 3043 h 4105"/>
                <a:gd name="T62" fmla="*/ 112 w 2501"/>
                <a:gd name="T63" fmla="*/ 3210 h 4105"/>
                <a:gd name="T64" fmla="*/ 269 w 2501"/>
                <a:gd name="T65" fmla="*/ 3403 h 4105"/>
                <a:gd name="T66" fmla="*/ 1423 w 2501"/>
                <a:gd name="T67" fmla="*/ 3714 h 4105"/>
                <a:gd name="T68" fmla="*/ 1556 w 2501"/>
                <a:gd name="T69" fmla="*/ 3746 h 4105"/>
                <a:gd name="T70" fmla="*/ 2142 w 2501"/>
                <a:gd name="T71" fmla="*/ 3913 h 4105"/>
                <a:gd name="T72" fmla="*/ 2445 w 2501"/>
                <a:gd name="T73" fmla="*/ 4105 h 4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1" h="4105">
                  <a:moveTo>
                    <a:pt x="2445" y="4105"/>
                  </a:moveTo>
                  <a:cubicBezTo>
                    <a:pt x="2438" y="4105"/>
                    <a:pt x="2434" y="4105"/>
                    <a:pt x="2427" y="4105"/>
                  </a:cubicBezTo>
                  <a:cubicBezTo>
                    <a:pt x="2390" y="3998"/>
                    <a:pt x="2218" y="3948"/>
                    <a:pt x="2125" y="3914"/>
                  </a:cubicBezTo>
                  <a:cubicBezTo>
                    <a:pt x="1934" y="3844"/>
                    <a:pt x="1736" y="3794"/>
                    <a:pt x="1539" y="3747"/>
                  </a:cubicBezTo>
                  <a:cubicBezTo>
                    <a:pt x="1495" y="3736"/>
                    <a:pt x="1450" y="3725"/>
                    <a:pt x="1405" y="3715"/>
                  </a:cubicBezTo>
                  <a:cubicBezTo>
                    <a:pt x="1019" y="3624"/>
                    <a:pt x="609" y="3554"/>
                    <a:pt x="246" y="3403"/>
                  </a:cubicBezTo>
                  <a:cubicBezTo>
                    <a:pt x="186" y="3378"/>
                    <a:pt x="0" y="3298"/>
                    <a:pt x="88" y="3209"/>
                  </a:cubicBezTo>
                  <a:cubicBezTo>
                    <a:pt x="177" y="3119"/>
                    <a:pt x="338" y="3080"/>
                    <a:pt x="457" y="3042"/>
                  </a:cubicBezTo>
                  <a:cubicBezTo>
                    <a:pt x="758" y="2945"/>
                    <a:pt x="1069" y="2868"/>
                    <a:pt x="1372" y="2773"/>
                  </a:cubicBezTo>
                  <a:cubicBezTo>
                    <a:pt x="1481" y="2738"/>
                    <a:pt x="1590" y="2701"/>
                    <a:pt x="1697" y="2660"/>
                  </a:cubicBezTo>
                  <a:cubicBezTo>
                    <a:pt x="1847" y="2603"/>
                    <a:pt x="1998" y="2542"/>
                    <a:pt x="2142" y="2469"/>
                  </a:cubicBezTo>
                  <a:cubicBezTo>
                    <a:pt x="2235" y="2422"/>
                    <a:pt x="2345" y="2368"/>
                    <a:pt x="2403" y="2280"/>
                  </a:cubicBezTo>
                  <a:cubicBezTo>
                    <a:pt x="2483" y="2160"/>
                    <a:pt x="2251" y="1945"/>
                    <a:pt x="2182" y="1872"/>
                  </a:cubicBezTo>
                  <a:cubicBezTo>
                    <a:pt x="2095" y="1782"/>
                    <a:pt x="1998" y="1700"/>
                    <a:pt x="1911" y="1609"/>
                  </a:cubicBezTo>
                  <a:cubicBezTo>
                    <a:pt x="1833" y="1527"/>
                    <a:pt x="1756" y="1443"/>
                    <a:pt x="1687" y="1353"/>
                  </a:cubicBezTo>
                  <a:cubicBezTo>
                    <a:pt x="1534" y="1155"/>
                    <a:pt x="1445" y="895"/>
                    <a:pt x="1562" y="658"/>
                  </a:cubicBezTo>
                  <a:cubicBezTo>
                    <a:pt x="1675" y="429"/>
                    <a:pt x="1951" y="5"/>
                    <a:pt x="2243" y="63"/>
                  </a:cubicBezTo>
                  <a:cubicBezTo>
                    <a:pt x="2322" y="78"/>
                    <a:pt x="2387" y="140"/>
                    <a:pt x="2424" y="218"/>
                  </a:cubicBezTo>
                  <a:cubicBezTo>
                    <a:pt x="2441" y="254"/>
                    <a:pt x="2472" y="323"/>
                    <a:pt x="2422" y="345"/>
                  </a:cubicBezTo>
                  <a:cubicBezTo>
                    <a:pt x="2429" y="345"/>
                    <a:pt x="2433" y="345"/>
                    <a:pt x="2440" y="345"/>
                  </a:cubicBezTo>
                  <a:cubicBezTo>
                    <a:pt x="2490" y="324"/>
                    <a:pt x="2459" y="255"/>
                    <a:pt x="2442" y="219"/>
                  </a:cubicBezTo>
                  <a:cubicBezTo>
                    <a:pt x="2404" y="141"/>
                    <a:pt x="2339" y="78"/>
                    <a:pt x="2261" y="61"/>
                  </a:cubicBezTo>
                  <a:cubicBezTo>
                    <a:pt x="1974" y="0"/>
                    <a:pt x="1694" y="427"/>
                    <a:pt x="1581" y="655"/>
                  </a:cubicBezTo>
                  <a:cubicBezTo>
                    <a:pt x="1464" y="892"/>
                    <a:pt x="1552" y="1152"/>
                    <a:pt x="1705" y="1352"/>
                  </a:cubicBezTo>
                  <a:cubicBezTo>
                    <a:pt x="1774" y="1441"/>
                    <a:pt x="1851" y="1526"/>
                    <a:pt x="1928" y="1607"/>
                  </a:cubicBezTo>
                  <a:cubicBezTo>
                    <a:pt x="2015" y="1698"/>
                    <a:pt x="2113" y="1780"/>
                    <a:pt x="2200" y="1871"/>
                  </a:cubicBezTo>
                  <a:cubicBezTo>
                    <a:pt x="2269" y="1944"/>
                    <a:pt x="2501" y="2160"/>
                    <a:pt x="2421" y="2280"/>
                  </a:cubicBezTo>
                  <a:cubicBezTo>
                    <a:pt x="2363" y="2369"/>
                    <a:pt x="2252" y="2423"/>
                    <a:pt x="2160" y="2469"/>
                  </a:cubicBezTo>
                  <a:cubicBezTo>
                    <a:pt x="2016" y="2542"/>
                    <a:pt x="1864" y="2603"/>
                    <a:pt x="1714" y="2661"/>
                  </a:cubicBezTo>
                  <a:cubicBezTo>
                    <a:pt x="1608" y="2701"/>
                    <a:pt x="1499" y="2739"/>
                    <a:pt x="1390" y="2773"/>
                  </a:cubicBezTo>
                  <a:cubicBezTo>
                    <a:pt x="1090" y="2869"/>
                    <a:pt x="780" y="2946"/>
                    <a:pt x="480" y="3043"/>
                  </a:cubicBezTo>
                  <a:cubicBezTo>
                    <a:pt x="361" y="3081"/>
                    <a:pt x="202" y="3120"/>
                    <a:pt x="112" y="3210"/>
                  </a:cubicBezTo>
                  <a:cubicBezTo>
                    <a:pt x="25" y="3299"/>
                    <a:pt x="209" y="3378"/>
                    <a:pt x="269" y="3403"/>
                  </a:cubicBezTo>
                  <a:cubicBezTo>
                    <a:pt x="630" y="3554"/>
                    <a:pt x="1039" y="3623"/>
                    <a:pt x="1423" y="3714"/>
                  </a:cubicBezTo>
                  <a:cubicBezTo>
                    <a:pt x="1467" y="3725"/>
                    <a:pt x="1512" y="3735"/>
                    <a:pt x="1556" y="3746"/>
                  </a:cubicBezTo>
                  <a:cubicBezTo>
                    <a:pt x="1753" y="3793"/>
                    <a:pt x="1951" y="3843"/>
                    <a:pt x="2142" y="3913"/>
                  </a:cubicBezTo>
                  <a:cubicBezTo>
                    <a:pt x="2236" y="3947"/>
                    <a:pt x="2408" y="3998"/>
                    <a:pt x="2445" y="4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98"/>
            <p:cNvSpPr>
              <a:spLocks/>
            </p:cNvSpPr>
            <p:nvPr userDrawn="1"/>
          </p:nvSpPr>
          <p:spPr bwMode="auto">
            <a:xfrm>
              <a:off x="3970" y="2999"/>
              <a:ext cx="690" cy="1300"/>
            </a:xfrm>
            <a:custGeom>
              <a:avLst/>
              <a:gdLst>
                <a:gd name="T0" fmla="*/ 2121 w 2209"/>
                <a:gd name="T1" fmla="*/ 4162 h 4162"/>
                <a:gd name="T2" fmla="*/ 2103 w 2209"/>
                <a:gd name="T3" fmla="*/ 4162 h 4162"/>
                <a:gd name="T4" fmla="*/ 1819 w 2209"/>
                <a:gd name="T5" fmla="*/ 3969 h 4162"/>
                <a:gd name="T6" fmla="*/ 1281 w 2209"/>
                <a:gd name="T7" fmla="*/ 3799 h 4162"/>
                <a:gd name="T8" fmla="*/ 1164 w 2209"/>
                <a:gd name="T9" fmla="*/ 3768 h 4162"/>
                <a:gd name="T10" fmla="*/ 198 w 2209"/>
                <a:gd name="T11" fmla="*/ 3470 h 4162"/>
                <a:gd name="T12" fmla="*/ 82 w 2209"/>
                <a:gd name="T13" fmla="*/ 3282 h 4162"/>
                <a:gd name="T14" fmla="*/ 393 w 2209"/>
                <a:gd name="T15" fmla="*/ 3110 h 4162"/>
                <a:gd name="T16" fmla="*/ 1141 w 2209"/>
                <a:gd name="T17" fmla="*/ 2828 h 4162"/>
                <a:gd name="T18" fmla="*/ 1423 w 2209"/>
                <a:gd name="T19" fmla="*/ 2711 h 4162"/>
                <a:gd name="T20" fmla="*/ 1835 w 2209"/>
                <a:gd name="T21" fmla="*/ 2521 h 4162"/>
                <a:gd name="T22" fmla="*/ 2080 w 2209"/>
                <a:gd name="T23" fmla="*/ 2333 h 4162"/>
                <a:gd name="T24" fmla="*/ 1882 w 2209"/>
                <a:gd name="T25" fmla="*/ 1915 h 4162"/>
                <a:gd name="T26" fmla="*/ 1644 w 2209"/>
                <a:gd name="T27" fmla="*/ 1638 h 4162"/>
                <a:gd name="T28" fmla="*/ 1446 w 2209"/>
                <a:gd name="T29" fmla="*/ 1368 h 4162"/>
                <a:gd name="T30" fmla="*/ 1375 w 2209"/>
                <a:gd name="T31" fmla="*/ 619 h 4162"/>
                <a:gd name="T32" fmla="*/ 1951 w 2209"/>
                <a:gd name="T33" fmla="*/ 138 h 4162"/>
                <a:gd name="T34" fmla="*/ 2095 w 2209"/>
                <a:gd name="T35" fmla="*/ 409 h 4162"/>
                <a:gd name="T36" fmla="*/ 2113 w 2209"/>
                <a:gd name="T37" fmla="*/ 409 h 4162"/>
                <a:gd name="T38" fmla="*/ 1968 w 2209"/>
                <a:gd name="T39" fmla="*/ 140 h 4162"/>
                <a:gd name="T40" fmla="*/ 1394 w 2209"/>
                <a:gd name="T41" fmla="*/ 618 h 4162"/>
                <a:gd name="T42" fmla="*/ 1464 w 2209"/>
                <a:gd name="T43" fmla="*/ 1367 h 4162"/>
                <a:gd name="T44" fmla="*/ 1662 w 2209"/>
                <a:gd name="T45" fmla="*/ 1636 h 4162"/>
                <a:gd name="T46" fmla="*/ 1900 w 2209"/>
                <a:gd name="T47" fmla="*/ 1914 h 4162"/>
                <a:gd name="T48" fmla="*/ 2097 w 2209"/>
                <a:gd name="T49" fmla="*/ 2333 h 4162"/>
                <a:gd name="T50" fmla="*/ 1852 w 2209"/>
                <a:gd name="T51" fmla="*/ 2521 h 4162"/>
                <a:gd name="T52" fmla="*/ 1440 w 2209"/>
                <a:gd name="T53" fmla="*/ 2711 h 4162"/>
                <a:gd name="T54" fmla="*/ 1158 w 2209"/>
                <a:gd name="T55" fmla="*/ 2828 h 4162"/>
                <a:gd name="T56" fmla="*/ 415 w 2209"/>
                <a:gd name="T57" fmla="*/ 3111 h 4162"/>
                <a:gd name="T58" fmla="*/ 105 w 2209"/>
                <a:gd name="T59" fmla="*/ 3283 h 4162"/>
                <a:gd name="T60" fmla="*/ 220 w 2209"/>
                <a:gd name="T61" fmla="*/ 3470 h 4162"/>
                <a:gd name="T62" fmla="*/ 1181 w 2209"/>
                <a:gd name="T63" fmla="*/ 3767 h 4162"/>
                <a:gd name="T64" fmla="*/ 1298 w 2209"/>
                <a:gd name="T65" fmla="*/ 3798 h 4162"/>
                <a:gd name="T66" fmla="*/ 1837 w 2209"/>
                <a:gd name="T67" fmla="*/ 3968 h 4162"/>
                <a:gd name="T68" fmla="*/ 2121 w 2209"/>
                <a:gd name="T69" fmla="*/ 4162 h 4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9" h="4162">
                  <a:moveTo>
                    <a:pt x="2121" y="4162"/>
                  </a:moveTo>
                  <a:cubicBezTo>
                    <a:pt x="2114" y="4162"/>
                    <a:pt x="2110" y="4162"/>
                    <a:pt x="2103" y="4162"/>
                  </a:cubicBezTo>
                  <a:cubicBezTo>
                    <a:pt x="2068" y="4058"/>
                    <a:pt x="1909" y="4005"/>
                    <a:pt x="1819" y="3969"/>
                  </a:cubicBezTo>
                  <a:cubicBezTo>
                    <a:pt x="1644" y="3899"/>
                    <a:pt x="1462" y="3848"/>
                    <a:pt x="1281" y="3799"/>
                  </a:cubicBezTo>
                  <a:cubicBezTo>
                    <a:pt x="1242" y="3789"/>
                    <a:pt x="1203" y="3778"/>
                    <a:pt x="1164" y="3768"/>
                  </a:cubicBezTo>
                  <a:cubicBezTo>
                    <a:pt x="843" y="3681"/>
                    <a:pt x="493" y="3615"/>
                    <a:pt x="198" y="3470"/>
                  </a:cubicBezTo>
                  <a:cubicBezTo>
                    <a:pt x="138" y="3440"/>
                    <a:pt x="0" y="3366"/>
                    <a:pt x="82" y="3282"/>
                  </a:cubicBezTo>
                  <a:cubicBezTo>
                    <a:pt x="164" y="3200"/>
                    <a:pt x="289" y="3152"/>
                    <a:pt x="393" y="3110"/>
                  </a:cubicBezTo>
                  <a:cubicBezTo>
                    <a:pt x="639" y="3011"/>
                    <a:pt x="894" y="2928"/>
                    <a:pt x="1141" y="2828"/>
                  </a:cubicBezTo>
                  <a:cubicBezTo>
                    <a:pt x="1235" y="2789"/>
                    <a:pt x="1329" y="2751"/>
                    <a:pt x="1423" y="2711"/>
                  </a:cubicBezTo>
                  <a:cubicBezTo>
                    <a:pt x="1562" y="2652"/>
                    <a:pt x="1702" y="2593"/>
                    <a:pt x="1835" y="2521"/>
                  </a:cubicBezTo>
                  <a:cubicBezTo>
                    <a:pt x="1923" y="2473"/>
                    <a:pt x="2024" y="2418"/>
                    <a:pt x="2080" y="2333"/>
                  </a:cubicBezTo>
                  <a:cubicBezTo>
                    <a:pt x="2157" y="2214"/>
                    <a:pt x="1946" y="1993"/>
                    <a:pt x="1882" y="1915"/>
                  </a:cubicBezTo>
                  <a:cubicBezTo>
                    <a:pt x="1806" y="1821"/>
                    <a:pt x="1722" y="1731"/>
                    <a:pt x="1644" y="1638"/>
                  </a:cubicBezTo>
                  <a:cubicBezTo>
                    <a:pt x="1573" y="1552"/>
                    <a:pt x="1504" y="1463"/>
                    <a:pt x="1446" y="1368"/>
                  </a:cubicBezTo>
                  <a:cubicBezTo>
                    <a:pt x="1312" y="1147"/>
                    <a:pt x="1255" y="858"/>
                    <a:pt x="1375" y="619"/>
                  </a:cubicBezTo>
                  <a:cubicBezTo>
                    <a:pt x="1456" y="459"/>
                    <a:pt x="1727" y="0"/>
                    <a:pt x="1951" y="138"/>
                  </a:cubicBezTo>
                  <a:cubicBezTo>
                    <a:pt x="1986" y="160"/>
                    <a:pt x="2192" y="369"/>
                    <a:pt x="2095" y="409"/>
                  </a:cubicBezTo>
                  <a:cubicBezTo>
                    <a:pt x="2102" y="409"/>
                    <a:pt x="2106" y="409"/>
                    <a:pt x="2113" y="409"/>
                  </a:cubicBezTo>
                  <a:cubicBezTo>
                    <a:pt x="2209" y="371"/>
                    <a:pt x="2002" y="161"/>
                    <a:pt x="1968" y="140"/>
                  </a:cubicBezTo>
                  <a:cubicBezTo>
                    <a:pt x="1744" y="1"/>
                    <a:pt x="1474" y="458"/>
                    <a:pt x="1394" y="618"/>
                  </a:cubicBezTo>
                  <a:cubicBezTo>
                    <a:pt x="1273" y="856"/>
                    <a:pt x="1330" y="1145"/>
                    <a:pt x="1464" y="1367"/>
                  </a:cubicBezTo>
                  <a:cubicBezTo>
                    <a:pt x="1522" y="1462"/>
                    <a:pt x="1590" y="1551"/>
                    <a:pt x="1662" y="1636"/>
                  </a:cubicBezTo>
                  <a:cubicBezTo>
                    <a:pt x="1739" y="1730"/>
                    <a:pt x="1823" y="1820"/>
                    <a:pt x="1900" y="1914"/>
                  </a:cubicBezTo>
                  <a:cubicBezTo>
                    <a:pt x="1963" y="1992"/>
                    <a:pt x="2175" y="2214"/>
                    <a:pt x="2097" y="2333"/>
                  </a:cubicBezTo>
                  <a:cubicBezTo>
                    <a:pt x="2041" y="2419"/>
                    <a:pt x="1941" y="2473"/>
                    <a:pt x="1852" y="2521"/>
                  </a:cubicBezTo>
                  <a:cubicBezTo>
                    <a:pt x="1719" y="2593"/>
                    <a:pt x="1579" y="2653"/>
                    <a:pt x="1440" y="2711"/>
                  </a:cubicBezTo>
                  <a:cubicBezTo>
                    <a:pt x="1347" y="2751"/>
                    <a:pt x="1252" y="2790"/>
                    <a:pt x="1158" y="2828"/>
                  </a:cubicBezTo>
                  <a:cubicBezTo>
                    <a:pt x="913" y="2928"/>
                    <a:pt x="659" y="3012"/>
                    <a:pt x="415" y="3111"/>
                  </a:cubicBezTo>
                  <a:cubicBezTo>
                    <a:pt x="310" y="3153"/>
                    <a:pt x="186" y="3201"/>
                    <a:pt x="105" y="3283"/>
                  </a:cubicBezTo>
                  <a:cubicBezTo>
                    <a:pt x="23" y="3366"/>
                    <a:pt x="160" y="3440"/>
                    <a:pt x="220" y="3470"/>
                  </a:cubicBezTo>
                  <a:cubicBezTo>
                    <a:pt x="513" y="3615"/>
                    <a:pt x="862" y="3681"/>
                    <a:pt x="1181" y="3767"/>
                  </a:cubicBezTo>
                  <a:cubicBezTo>
                    <a:pt x="1220" y="3778"/>
                    <a:pt x="1259" y="3788"/>
                    <a:pt x="1298" y="3798"/>
                  </a:cubicBezTo>
                  <a:cubicBezTo>
                    <a:pt x="1479" y="3848"/>
                    <a:pt x="1662" y="3898"/>
                    <a:pt x="1837" y="3968"/>
                  </a:cubicBezTo>
                  <a:cubicBezTo>
                    <a:pt x="1927" y="4005"/>
                    <a:pt x="2086" y="4058"/>
                    <a:pt x="2121" y="4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99"/>
            <p:cNvSpPr>
              <a:spLocks/>
            </p:cNvSpPr>
            <p:nvPr userDrawn="1"/>
          </p:nvSpPr>
          <p:spPr bwMode="auto">
            <a:xfrm>
              <a:off x="4188" y="3010"/>
              <a:ext cx="573" cy="1288"/>
            </a:xfrm>
            <a:custGeom>
              <a:avLst/>
              <a:gdLst>
                <a:gd name="T0" fmla="*/ 1785 w 1836"/>
                <a:gd name="T1" fmla="*/ 4125 h 4125"/>
                <a:gd name="T2" fmla="*/ 1767 w 1836"/>
                <a:gd name="T3" fmla="*/ 4125 h 4125"/>
                <a:gd name="T4" fmla="*/ 1513 w 1836"/>
                <a:gd name="T5" fmla="*/ 3931 h 4125"/>
                <a:gd name="T6" fmla="*/ 1031 w 1836"/>
                <a:gd name="T7" fmla="*/ 3758 h 4125"/>
                <a:gd name="T8" fmla="*/ 924 w 1836"/>
                <a:gd name="T9" fmla="*/ 3725 h 4125"/>
                <a:gd name="T10" fmla="*/ 131 w 1836"/>
                <a:gd name="T11" fmla="*/ 3432 h 4125"/>
                <a:gd name="T12" fmla="*/ 62 w 1836"/>
                <a:gd name="T13" fmla="*/ 3241 h 4125"/>
                <a:gd name="T14" fmla="*/ 303 w 1836"/>
                <a:gd name="T15" fmla="*/ 3070 h 4125"/>
                <a:gd name="T16" fmla="*/ 902 w 1836"/>
                <a:gd name="T17" fmla="*/ 2782 h 4125"/>
                <a:gd name="T18" fmla="*/ 1158 w 1836"/>
                <a:gd name="T19" fmla="*/ 2665 h 4125"/>
                <a:gd name="T20" fmla="*/ 1743 w 1836"/>
                <a:gd name="T21" fmla="*/ 2296 h 4125"/>
                <a:gd name="T22" fmla="*/ 1577 w 1836"/>
                <a:gd name="T23" fmla="*/ 1870 h 4125"/>
                <a:gd name="T24" fmla="*/ 1374 w 1836"/>
                <a:gd name="T25" fmla="*/ 1580 h 4125"/>
                <a:gd name="T26" fmla="*/ 1209 w 1836"/>
                <a:gd name="T27" fmla="*/ 1291 h 4125"/>
                <a:gd name="T28" fmla="*/ 1180 w 1836"/>
                <a:gd name="T29" fmla="*/ 534 h 4125"/>
                <a:gd name="T30" fmla="*/ 1637 w 1836"/>
                <a:gd name="T31" fmla="*/ 164 h 4125"/>
                <a:gd name="T32" fmla="*/ 1754 w 1836"/>
                <a:gd name="T33" fmla="*/ 383 h 4125"/>
                <a:gd name="T34" fmla="*/ 1772 w 1836"/>
                <a:gd name="T35" fmla="*/ 384 h 4125"/>
                <a:gd name="T36" fmla="*/ 1787 w 1836"/>
                <a:gd name="T37" fmla="*/ 385 h 4125"/>
                <a:gd name="T38" fmla="*/ 1654 w 1836"/>
                <a:gd name="T39" fmla="*/ 166 h 4125"/>
                <a:gd name="T40" fmla="*/ 1197 w 1836"/>
                <a:gd name="T41" fmla="*/ 535 h 4125"/>
                <a:gd name="T42" fmla="*/ 1226 w 1836"/>
                <a:gd name="T43" fmla="*/ 1291 h 4125"/>
                <a:gd name="T44" fmla="*/ 1391 w 1836"/>
                <a:gd name="T45" fmla="*/ 1580 h 4125"/>
                <a:gd name="T46" fmla="*/ 1595 w 1836"/>
                <a:gd name="T47" fmla="*/ 1869 h 4125"/>
                <a:gd name="T48" fmla="*/ 1761 w 1836"/>
                <a:gd name="T49" fmla="*/ 2296 h 4125"/>
                <a:gd name="T50" fmla="*/ 1175 w 1836"/>
                <a:gd name="T51" fmla="*/ 2666 h 4125"/>
                <a:gd name="T52" fmla="*/ 919 w 1836"/>
                <a:gd name="T53" fmla="*/ 2782 h 4125"/>
                <a:gd name="T54" fmla="*/ 321 w 1836"/>
                <a:gd name="T55" fmla="*/ 3070 h 4125"/>
                <a:gd name="T56" fmla="*/ 82 w 1836"/>
                <a:gd name="T57" fmla="*/ 3242 h 4125"/>
                <a:gd name="T58" fmla="*/ 150 w 1836"/>
                <a:gd name="T59" fmla="*/ 3431 h 4125"/>
                <a:gd name="T60" fmla="*/ 941 w 1836"/>
                <a:gd name="T61" fmla="*/ 3724 h 4125"/>
                <a:gd name="T62" fmla="*/ 1048 w 1836"/>
                <a:gd name="T63" fmla="*/ 3757 h 4125"/>
                <a:gd name="T64" fmla="*/ 1531 w 1836"/>
                <a:gd name="T65" fmla="*/ 3930 h 4125"/>
                <a:gd name="T66" fmla="*/ 1785 w 1836"/>
                <a:gd name="T67" fmla="*/ 4125 h 4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36" h="4125">
                  <a:moveTo>
                    <a:pt x="1785" y="4125"/>
                  </a:moveTo>
                  <a:cubicBezTo>
                    <a:pt x="1778" y="4125"/>
                    <a:pt x="1775" y="4125"/>
                    <a:pt x="1767" y="4125"/>
                  </a:cubicBezTo>
                  <a:cubicBezTo>
                    <a:pt x="1737" y="4025"/>
                    <a:pt x="1598" y="3969"/>
                    <a:pt x="1513" y="3931"/>
                  </a:cubicBezTo>
                  <a:cubicBezTo>
                    <a:pt x="1357" y="3860"/>
                    <a:pt x="1193" y="3808"/>
                    <a:pt x="1031" y="3758"/>
                  </a:cubicBezTo>
                  <a:cubicBezTo>
                    <a:pt x="995" y="3747"/>
                    <a:pt x="960" y="3736"/>
                    <a:pt x="924" y="3725"/>
                  </a:cubicBezTo>
                  <a:cubicBezTo>
                    <a:pt x="659" y="3644"/>
                    <a:pt x="359" y="3576"/>
                    <a:pt x="131" y="3432"/>
                  </a:cubicBezTo>
                  <a:cubicBezTo>
                    <a:pt x="58" y="3385"/>
                    <a:pt x="0" y="3324"/>
                    <a:pt x="62" y="3241"/>
                  </a:cubicBezTo>
                  <a:cubicBezTo>
                    <a:pt x="120" y="3163"/>
                    <a:pt x="220" y="3114"/>
                    <a:pt x="303" y="3070"/>
                  </a:cubicBezTo>
                  <a:cubicBezTo>
                    <a:pt x="497" y="2966"/>
                    <a:pt x="699" y="2873"/>
                    <a:pt x="902" y="2782"/>
                  </a:cubicBezTo>
                  <a:cubicBezTo>
                    <a:pt x="987" y="2743"/>
                    <a:pt x="1073" y="2705"/>
                    <a:pt x="1158" y="2665"/>
                  </a:cubicBezTo>
                  <a:cubicBezTo>
                    <a:pt x="1344" y="2578"/>
                    <a:pt x="1628" y="2481"/>
                    <a:pt x="1743" y="2296"/>
                  </a:cubicBezTo>
                  <a:cubicBezTo>
                    <a:pt x="1818" y="2174"/>
                    <a:pt x="1639" y="1959"/>
                    <a:pt x="1577" y="1870"/>
                  </a:cubicBezTo>
                  <a:cubicBezTo>
                    <a:pt x="1511" y="1773"/>
                    <a:pt x="1439" y="1678"/>
                    <a:pt x="1374" y="1580"/>
                  </a:cubicBezTo>
                  <a:cubicBezTo>
                    <a:pt x="1312" y="1488"/>
                    <a:pt x="1255" y="1392"/>
                    <a:pt x="1209" y="1291"/>
                  </a:cubicBezTo>
                  <a:cubicBezTo>
                    <a:pt x="1103" y="1060"/>
                    <a:pt x="1068" y="768"/>
                    <a:pt x="1180" y="534"/>
                  </a:cubicBezTo>
                  <a:cubicBezTo>
                    <a:pt x="1239" y="410"/>
                    <a:pt x="1454" y="0"/>
                    <a:pt x="1637" y="164"/>
                  </a:cubicBezTo>
                  <a:cubicBezTo>
                    <a:pt x="1653" y="177"/>
                    <a:pt x="1816" y="381"/>
                    <a:pt x="1754" y="383"/>
                  </a:cubicBezTo>
                  <a:cubicBezTo>
                    <a:pt x="1761" y="383"/>
                    <a:pt x="1765" y="384"/>
                    <a:pt x="1772" y="384"/>
                  </a:cubicBezTo>
                  <a:cubicBezTo>
                    <a:pt x="1777" y="384"/>
                    <a:pt x="1782" y="385"/>
                    <a:pt x="1787" y="385"/>
                  </a:cubicBezTo>
                  <a:cubicBezTo>
                    <a:pt x="1803" y="313"/>
                    <a:pt x="1698" y="206"/>
                    <a:pt x="1654" y="166"/>
                  </a:cubicBezTo>
                  <a:cubicBezTo>
                    <a:pt x="1470" y="4"/>
                    <a:pt x="1256" y="411"/>
                    <a:pt x="1197" y="535"/>
                  </a:cubicBezTo>
                  <a:cubicBezTo>
                    <a:pt x="1086" y="769"/>
                    <a:pt x="1120" y="1061"/>
                    <a:pt x="1226" y="1291"/>
                  </a:cubicBezTo>
                  <a:cubicBezTo>
                    <a:pt x="1272" y="1392"/>
                    <a:pt x="1329" y="1488"/>
                    <a:pt x="1391" y="1580"/>
                  </a:cubicBezTo>
                  <a:cubicBezTo>
                    <a:pt x="1456" y="1677"/>
                    <a:pt x="1528" y="1773"/>
                    <a:pt x="1595" y="1869"/>
                  </a:cubicBezTo>
                  <a:cubicBezTo>
                    <a:pt x="1656" y="1959"/>
                    <a:pt x="1836" y="2173"/>
                    <a:pt x="1761" y="2296"/>
                  </a:cubicBezTo>
                  <a:cubicBezTo>
                    <a:pt x="1646" y="2481"/>
                    <a:pt x="1362" y="2578"/>
                    <a:pt x="1175" y="2666"/>
                  </a:cubicBezTo>
                  <a:cubicBezTo>
                    <a:pt x="1090" y="2705"/>
                    <a:pt x="1005" y="2744"/>
                    <a:pt x="919" y="2782"/>
                  </a:cubicBezTo>
                  <a:cubicBezTo>
                    <a:pt x="717" y="2873"/>
                    <a:pt x="515" y="2966"/>
                    <a:pt x="321" y="3070"/>
                  </a:cubicBezTo>
                  <a:cubicBezTo>
                    <a:pt x="239" y="3114"/>
                    <a:pt x="140" y="3163"/>
                    <a:pt x="82" y="3242"/>
                  </a:cubicBezTo>
                  <a:cubicBezTo>
                    <a:pt x="21" y="3324"/>
                    <a:pt x="78" y="3385"/>
                    <a:pt x="150" y="3431"/>
                  </a:cubicBezTo>
                  <a:cubicBezTo>
                    <a:pt x="377" y="3576"/>
                    <a:pt x="677" y="3643"/>
                    <a:pt x="941" y="3724"/>
                  </a:cubicBezTo>
                  <a:cubicBezTo>
                    <a:pt x="977" y="3735"/>
                    <a:pt x="1013" y="3746"/>
                    <a:pt x="1048" y="3757"/>
                  </a:cubicBezTo>
                  <a:cubicBezTo>
                    <a:pt x="1211" y="3808"/>
                    <a:pt x="1375" y="3859"/>
                    <a:pt x="1531" y="3930"/>
                  </a:cubicBezTo>
                  <a:cubicBezTo>
                    <a:pt x="1616" y="3969"/>
                    <a:pt x="1755" y="4025"/>
                    <a:pt x="1785" y="4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00"/>
            <p:cNvSpPr>
              <a:spLocks/>
            </p:cNvSpPr>
            <p:nvPr userDrawn="1"/>
          </p:nvSpPr>
          <p:spPr bwMode="auto">
            <a:xfrm>
              <a:off x="4362" y="3041"/>
              <a:ext cx="508" cy="1257"/>
            </a:xfrm>
            <a:custGeom>
              <a:avLst/>
              <a:gdLst>
                <a:gd name="T0" fmla="*/ 1590 w 1628"/>
                <a:gd name="T1" fmla="*/ 4025 h 4025"/>
                <a:gd name="T2" fmla="*/ 1572 w 1628"/>
                <a:gd name="T3" fmla="*/ 4025 h 4025"/>
                <a:gd name="T4" fmla="*/ 1354 w 1628"/>
                <a:gd name="T5" fmla="*/ 3829 h 4025"/>
                <a:gd name="T6" fmla="*/ 935 w 1628"/>
                <a:gd name="T7" fmla="*/ 3652 h 4025"/>
                <a:gd name="T8" fmla="*/ 837 w 1628"/>
                <a:gd name="T9" fmla="*/ 3617 h 4025"/>
                <a:gd name="T10" fmla="*/ 166 w 1628"/>
                <a:gd name="T11" fmla="*/ 3322 h 4025"/>
                <a:gd name="T12" fmla="*/ 305 w 1628"/>
                <a:gd name="T13" fmla="*/ 2954 h 4025"/>
                <a:gd name="T14" fmla="*/ 819 w 1628"/>
                <a:gd name="T15" fmla="*/ 2671 h 4025"/>
                <a:gd name="T16" fmla="*/ 1045 w 1628"/>
                <a:gd name="T17" fmla="*/ 2555 h 4025"/>
                <a:gd name="T18" fmla="*/ 1553 w 1628"/>
                <a:gd name="T19" fmla="*/ 2185 h 4025"/>
                <a:gd name="T20" fmla="*/ 1415 w 1628"/>
                <a:gd name="T21" fmla="*/ 1766 h 4025"/>
                <a:gd name="T22" fmla="*/ 1247 w 1628"/>
                <a:gd name="T23" fmla="*/ 1474 h 4025"/>
                <a:gd name="T24" fmla="*/ 1116 w 1628"/>
                <a:gd name="T25" fmla="*/ 1183 h 4025"/>
                <a:gd name="T26" fmla="*/ 1108 w 1628"/>
                <a:gd name="T27" fmla="*/ 449 h 4025"/>
                <a:gd name="T28" fmla="*/ 1458 w 1628"/>
                <a:gd name="T29" fmla="*/ 154 h 4025"/>
                <a:gd name="T30" fmla="*/ 1568 w 1628"/>
                <a:gd name="T31" fmla="*/ 308 h 4025"/>
                <a:gd name="T32" fmla="*/ 1553 w 1628"/>
                <a:gd name="T33" fmla="*/ 295 h 4025"/>
                <a:gd name="T34" fmla="*/ 1571 w 1628"/>
                <a:gd name="T35" fmla="*/ 296 h 4025"/>
                <a:gd name="T36" fmla="*/ 1585 w 1628"/>
                <a:gd name="T37" fmla="*/ 309 h 4025"/>
                <a:gd name="T38" fmla="*/ 1474 w 1628"/>
                <a:gd name="T39" fmla="*/ 158 h 4025"/>
                <a:gd name="T40" fmla="*/ 1124 w 1628"/>
                <a:gd name="T41" fmla="*/ 452 h 4025"/>
                <a:gd name="T42" fmla="*/ 1133 w 1628"/>
                <a:gd name="T43" fmla="*/ 1184 h 4025"/>
                <a:gd name="T44" fmla="*/ 1264 w 1628"/>
                <a:gd name="T45" fmla="*/ 1474 h 4025"/>
                <a:gd name="T46" fmla="*/ 1432 w 1628"/>
                <a:gd name="T47" fmla="*/ 1767 h 4025"/>
                <a:gd name="T48" fmla="*/ 1571 w 1628"/>
                <a:gd name="T49" fmla="*/ 2185 h 4025"/>
                <a:gd name="T50" fmla="*/ 1063 w 1628"/>
                <a:gd name="T51" fmla="*/ 2555 h 4025"/>
                <a:gd name="T52" fmla="*/ 837 w 1628"/>
                <a:gd name="T53" fmla="*/ 2672 h 4025"/>
                <a:gd name="T54" fmla="*/ 323 w 1628"/>
                <a:gd name="T55" fmla="*/ 2954 h 4025"/>
                <a:gd name="T56" fmla="*/ 184 w 1628"/>
                <a:gd name="T57" fmla="*/ 3322 h 4025"/>
                <a:gd name="T58" fmla="*/ 854 w 1628"/>
                <a:gd name="T59" fmla="*/ 3616 h 4025"/>
                <a:gd name="T60" fmla="*/ 952 w 1628"/>
                <a:gd name="T61" fmla="*/ 3652 h 4025"/>
                <a:gd name="T62" fmla="*/ 1372 w 1628"/>
                <a:gd name="T63" fmla="*/ 3828 h 4025"/>
                <a:gd name="T64" fmla="*/ 1590 w 1628"/>
                <a:gd name="T65" fmla="*/ 4025 h 4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28" h="4025">
                  <a:moveTo>
                    <a:pt x="1590" y="4025"/>
                  </a:moveTo>
                  <a:cubicBezTo>
                    <a:pt x="1582" y="4025"/>
                    <a:pt x="1579" y="4025"/>
                    <a:pt x="1572" y="4025"/>
                  </a:cubicBezTo>
                  <a:cubicBezTo>
                    <a:pt x="1547" y="3930"/>
                    <a:pt x="1433" y="3871"/>
                    <a:pt x="1354" y="3829"/>
                  </a:cubicBezTo>
                  <a:cubicBezTo>
                    <a:pt x="1220" y="3757"/>
                    <a:pt x="1077" y="3704"/>
                    <a:pt x="935" y="3652"/>
                  </a:cubicBezTo>
                  <a:cubicBezTo>
                    <a:pt x="903" y="3641"/>
                    <a:pt x="870" y="3629"/>
                    <a:pt x="837" y="3617"/>
                  </a:cubicBezTo>
                  <a:cubicBezTo>
                    <a:pt x="614" y="3537"/>
                    <a:pt x="344" y="3468"/>
                    <a:pt x="166" y="3322"/>
                  </a:cubicBezTo>
                  <a:cubicBezTo>
                    <a:pt x="0" y="3187"/>
                    <a:pt x="169" y="3044"/>
                    <a:pt x="305" y="2954"/>
                  </a:cubicBezTo>
                  <a:cubicBezTo>
                    <a:pt x="467" y="2846"/>
                    <a:pt x="645" y="2760"/>
                    <a:pt x="819" y="2671"/>
                  </a:cubicBezTo>
                  <a:cubicBezTo>
                    <a:pt x="895" y="2633"/>
                    <a:pt x="970" y="2595"/>
                    <a:pt x="1045" y="2555"/>
                  </a:cubicBezTo>
                  <a:cubicBezTo>
                    <a:pt x="1207" y="2470"/>
                    <a:pt x="1471" y="2362"/>
                    <a:pt x="1553" y="2185"/>
                  </a:cubicBezTo>
                  <a:cubicBezTo>
                    <a:pt x="1610" y="2061"/>
                    <a:pt x="1472" y="1867"/>
                    <a:pt x="1415" y="1766"/>
                  </a:cubicBezTo>
                  <a:cubicBezTo>
                    <a:pt x="1360" y="1669"/>
                    <a:pt x="1300" y="1572"/>
                    <a:pt x="1247" y="1474"/>
                  </a:cubicBezTo>
                  <a:cubicBezTo>
                    <a:pt x="1196" y="1380"/>
                    <a:pt x="1151" y="1283"/>
                    <a:pt x="1116" y="1183"/>
                  </a:cubicBezTo>
                  <a:cubicBezTo>
                    <a:pt x="1035" y="955"/>
                    <a:pt x="1011" y="673"/>
                    <a:pt x="1108" y="449"/>
                  </a:cubicBezTo>
                  <a:cubicBezTo>
                    <a:pt x="1152" y="345"/>
                    <a:pt x="1308" y="0"/>
                    <a:pt x="1458" y="154"/>
                  </a:cubicBezTo>
                  <a:cubicBezTo>
                    <a:pt x="1499" y="197"/>
                    <a:pt x="1544" y="250"/>
                    <a:pt x="1568" y="308"/>
                  </a:cubicBezTo>
                  <a:cubicBezTo>
                    <a:pt x="1563" y="304"/>
                    <a:pt x="1558" y="300"/>
                    <a:pt x="1553" y="295"/>
                  </a:cubicBezTo>
                  <a:cubicBezTo>
                    <a:pt x="1560" y="296"/>
                    <a:pt x="1564" y="296"/>
                    <a:pt x="1571" y="296"/>
                  </a:cubicBezTo>
                  <a:cubicBezTo>
                    <a:pt x="1576" y="300"/>
                    <a:pt x="1580" y="305"/>
                    <a:pt x="1585" y="309"/>
                  </a:cubicBezTo>
                  <a:cubicBezTo>
                    <a:pt x="1559" y="253"/>
                    <a:pt x="1516" y="200"/>
                    <a:pt x="1474" y="158"/>
                  </a:cubicBezTo>
                  <a:cubicBezTo>
                    <a:pt x="1323" y="6"/>
                    <a:pt x="1169" y="347"/>
                    <a:pt x="1124" y="452"/>
                  </a:cubicBezTo>
                  <a:cubicBezTo>
                    <a:pt x="1027" y="676"/>
                    <a:pt x="1052" y="956"/>
                    <a:pt x="1133" y="1184"/>
                  </a:cubicBezTo>
                  <a:cubicBezTo>
                    <a:pt x="1168" y="1284"/>
                    <a:pt x="1213" y="1381"/>
                    <a:pt x="1264" y="1474"/>
                  </a:cubicBezTo>
                  <a:cubicBezTo>
                    <a:pt x="1317" y="1573"/>
                    <a:pt x="1377" y="1669"/>
                    <a:pt x="1432" y="1767"/>
                  </a:cubicBezTo>
                  <a:cubicBezTo>
                    <a:pt x="1490" y="1867"/>
                    <a:pt x="1628" y="2061"/>
                    <a:pt x="1571" y="2185"/>
                  </a:cubicBezTo>
                  <a:cubicBezTo>
                    <a:pt x="1489" y="2363"/>
                    <a:pt x="1225" y="2470"/>
                    <a:pt x="1063" y="2555"/>
                  </a:cubicBezTo>
                  <a:cubicBezTo>
                    <a:pt x="988" y="2595"/>
                    <a:pt x="912" y="2633"/>
                    <a:pt x="837" y="2672"/>
                  </a:cubicBezTo>
                  <a:cubicBezTo>
                    <a:pt x="663" y="2760"/>
                    <a:pt x="484" y="2847"/>
                    <a:pt x="323" y="2954"/>
                  </a:cubicBezTo>
                  <a:cubicBezTo>
                    <a:pt x="187" y="3044"/>
                    <a:pt x="18" y="3186"/>
                    <a:pt x="184" y="3322"/>
                  </a:cubicBezTo>
                  <a:cubicBezTo>
                    <a:pt x="362" y="3468"/>
                    <a:pt x="631" y="3536"/>
                    <a:pt x="854" y="3616"/>
                  </a:cubicBezTo>
                  <a:cubicBezTo>
                    <a:pt x="887" y="3628"/>
                    <a:pt x="920" y="3640"/>
                    <a:pt x="952" y="3652"/>
                  </a:cubicBezTo>
                  <a:cubicBezTo>
                    <a:pt x="1094" y="3704"/>
                    <a:pt x="1238" y="3757"/>
                    <a:pt x="1372" y="3828"/>
                  </a:cubicBezTo>
                  <a:cubicBezTo>
                    <a:pt x="1451" y="3871"/>
                    <a:pt x="1565" y="3930"/>
                    <a:pt x="1590" y="40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01"/>
            <p:cNvSpPr>
              <a:spLocks/>
            </p:cNvSpPr>
            <p:nvPr userDrawn="1"/>
          </p:nvSpPr>
          <p:spPr bwMode="auto">
            <a:xfrm>
              <a:off x="4513" y="3088"/>
              <a:ext cx="468" cy="1210"/>
            </a:xfrm>
            <a:custGeom>
              <a:avLst/>
              <a:gdLst>
                <a:gd name="T0" fmla="*/ 1466 w 1497"/>
                <a:gd name="T1" fmla="*/ 3873 h 3873"/>
                <a:gd name="T2" fmla="*/ 1448 w 1497"/>
                <a:gd name="T3" fmla="*/ 3873 h 3873"/>
                <a:gd name="T4" fmla="*/ 1241 w 1497"/>
                <a:gd name="T5" fmla="*/ 3662 h 3873"/>
                <a:gd name="T6" fmla="*/ 825 w 1497"/>
                <a:gd name="T7" fmla="*/ 3458 h 3873"/>
                <a:gd name="T8" fmla="*/ 271 w 1497"/>
                <a:gd name="T9" fmla="*/ 3156 h 3873"/>
                <a:gd name="T10" fmla="*/ 782 w 1497"/>
                <a:gd name="T11" fmla="*/ 2526 h 3873"/>
                <a:gd name="T12" fmla="*/ 1003 w 1497"/>
                <a:gd name="T13" fmla="*/ 2397 h 3873"/>
                <a:gd name="T14" fmla="*/ 1431 w 1497"/>
                <a:gd name="T15" fmla="*/ 2031 h 3873"/>
                <a:gd name="T16" fmla="*/ 1325 w 1497"/>
                <a:gd name="T17" fmla="*/ 1616 h 3873"/>
                <a:gd name="T18" fmla="*/ 1190 w 1497"/>
                <a:gd name="T19" fmla="*/ 1328 h 3873"/>
                <a:gd name="T20" fmla="*/ 1089 w 1497"/>
                <a:gd name="T21" fmla="*/ 1047 h 3873"/>
                <a:gd name="T22" fmla="*/ 1095 w 1497"/>
                <a:gd name="T23" fmla="*/ 350 h 3873"/>
                <a:gd name="T24" fmla="*/ 1347 w 1497"/>
                <a:gd name="T25" fmla="*/ 109 h 3873"/>
                <a:gd name="T26" fmla="*/ 1438 w 1497"/>
                <a:gd name="T27" fmla="*/ 183 h 3873"/>
                <a:gd name="T28" fmla="*/ 1425 w 1497"/>
                <a:gd name="T29" fmla="*/ 153 h 3873"/>
                <a:gd name="T30" fmla="*/ 1443 w 1497"/>
                <a:gd name="T31" fmla="*/ 154 h 3873"/>
                <a:gd name="T32" fmla="*/ 1448 w 1497"/>
                <a:gd name="T33" fmla="*/ 190 h 3873"/>
                <a:gd name="T34" fmla="*/ 1363 w 1497"/>
                <a:gd name="T35" fmla="*/ 114 h 3873"/>
                <a:gd name="T36" fmla="*/ 1111 w 1497"/>
                <a:gd name="T37" fmla="*/ 355 h 3873"/>
                <a:gd name="T38" fmla="*/ 1105 w 1497"/>
                <a:gd name="T39" fmla="*/ 1049 h 3873"/>
                <a:gd name="T40" fmla="*/ 1206 w 1497"/>
                <a:gd name="T41" fmla="*/ 1330 h 3873"/>
                <a:gd name="T42" fmla="*/ 1342 w 1497"/>
                <a:gd name="T43" fmla="*/ 1616 h 3873"/>
                <a:gd name="T44" fmla="*/ 1449 w 1497"/>
                <a:gd name="T45" fmla="*/ 2031 h 3873"/>
                <a:gd name="T46" fmla="*/ 1021 w 1497"/>
                <a:gd name="T47" fmla="*/ 2397 h 3873"/>
                <a:gd name="T48" fmla="*/ 800 w 1497"/>
                <a:gd name="T49" fmla="*/ 2526 h 3873"/>
                <a:gd name="T50" fmla="*/ 289 w 1497"/>
                <a:gd name="T51" fmla="*/ 3156 h 3873"/>
                <a:gd name="T52" fmla="*/ 843 w 1497"/>
                <a:gd name="T53" fmla="*/ 3458 h 3873"/>
                <a:gd name="T54" fmla="*/ 1259 w 1497"/>
                <a:gd name="T55" fmla="*/ 3662 h 3873"/>
                <a:gd name="T56" fmla="*/ 1466 w 1497"/>
                <a:gd name="T57" fmla="*/ 3873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7" h="3873">
                  <a:moveTo>
                    <a:pt x="1466" y="3873"/>
                  </a:moveTo>
                  <a:cubicBezTo>
                    <a:pt x="1459" y="3873"/>
                    <a:pt x="1455" y="3873"/>
                    <a:pt x="1448" y="3873"/>
                  </a:cubicBezTo>
                  <a:cubicBezTo>
                    <a:pt x="1432" y="3774"/>
                    <a:pt x="1319" y="3709"/>
                    <a:pt x="1241" y="3662"/>
                  </a:cubicBezTo>
                  <a:cubicBezTo>
                    <a:pt x="1109" y="3583"/>
                    <a:pt x="966" y="3521"/>
                    <a:pt x="825" y="3458"/>
                  </a:cubicBezTo>
                  <a:cubicBezTo>
                    <a:pt x="639" y="3374"/>
                    <a:pt x="424" y="3295"/>
                    <a:pt x="271" y="3156"/>
                  </a:cubicBezTo>
                  <a:cubicBezTo>
                    <a:pt x="0" y="2909"/>
                    <a:pt x="629" y="2614"/>
                    <a:pt x="782" y="2526"/>
                  </a:cubicBezTo>
                  <a:cubicBezTo>
                    <a:pt x="856" y="2484"/>
                    <a:pt x="931" y="2441"/>
                    <a:pt x="1003" y="2397"/>
                  </a:cubicBezTo>
                  <a:cubicBezTo>
                    <a:pt x="1147" y="2308"/>
                    <a:pt x="1369" y="2198"/>
                    <a:pt x="1431" y="2031"/>
                  </a:cubicBezTo>
                  <a:cubicBezTo>
                    <a:pt x="1479" y="1903"/>
                    <a:pt x="1378" y="1729"/>
                    <a:pt x="1325" y="1616"/>
                  </a:cubicBezTo>
                  <a:cubicBezTo>
                    <a:pt x="1280" y="1520"/>
                    <a:pt x="1231" y="1425"/>
                    <a:pt x="1190" y="1328"/>
                  </a:cubicBezTo>
                  <a:cubicBezTo>
                    <a:pt x="1150" y="1237"/>
                    <a:pt x="1116" y="1143"/>
                    <a:pt x="1089" y="1047"/>
                  </a:cubicBezTo>
                  <a:cubicBezTo>
                    <a:pt x="1027" y="827"/>
                    <a:pt x="1014" y="563"/>
                    <a:pt x="1095" y="350"/>
                  </a:cubicBezTo>
                  <a:cubicBezTo>
                    <a:pt x="1127" y="268"/>
                    <a:pt x="1223" y="0"/>
                    <a:pt x="1347" y="109"/>
                  </a:cubicBezTo>
                  <a:cubicBezTo>
                    <a:pt x="1372" y="131"/>
                    <a:pt x="1408" y="181"/>
                    <a:pt x="1438" y="183"/>
                  </a:cubicBezTo>
                  <a:cubicBezTo>
                    <a:pt x="1434" y="173"/>
                    <a:pt x="1429" y="163"/>
                    <a:pt x="1425" y="153"/>
                  </a:cubicBezTo>
                  <a:cubicBezTo>
                    <a:pt x="1432" y="154"/>
                    <a:pt x="1436" y="154"/>
                    <a:pt x="1443" y="154"/>
                  </a:cubicBezTo>
                  <a:cubicBezTo>
                    <a:pt x="1461" y="171"/>
                    <a:pt x="1463" y="183"/>
                    <a:pt x="1448" y="190"/>
                  </a:cubicBezTo>
                  <a:cubicBezTo>
                    <a:pt x="1417" y="170"/>
                    <a:pt x="1390" y="137"/>
                    <a:pt x="1363" y="114"/>
                  </a:cubicBezTo>
                  <a:cubicBezTo>
                    <a:pt x="1237" y="7"/>
                    <a:pt x="1142" y="272"/>
                    <a:pt x="1111" y="355"/>
                  </a:cubicBezTo>
                  <a:cubicBezTo>
                    <a:pt x="1030" y="567"/>
                    <a:pt x="1043" y="830"/>
                    <a:pt x="1105" y="1049"/>
                  </a:cubicBezTo>
                  <a:cubicBezTo>
                    <a:pt x="1132" y="1145"/>
                    <a:pt x="1167" y="1239"/>
                    <a:pt x="1206" y="1330"/>
                  </a:cubicBezTo>
                  <a:cubicBezTo>
                    <a:pt x="1248" y="1426"/>
                    <a:pt x="1297" y="1521"/>
                    <a:pt x="1342" y="1616"/>
                  </a:cubicBezTo>
                  <a:cubicBezTo>
                    <a:pt x="1395" y="1729"/>
                    <a:pt x="1497" y="1903"/>
                    <a:pt x="1449" y="2031"/>
                  </a:cubicBezTo>
                  <a:cubicBezTo>
                    <a:pt x="1387" y="2198"/>
                    <a:pt x="1165" y="2308"/>
                    <a:pt x="1021" y="2397"/>
                  </a:cubicBezTo>
                  <a:cubicBezTo>
                    <a:pt x="948" y="2441"/>
                    <a:pt x="874" y="2484"/>
                    <a:pt x="800" y="2526"/>
                  </a:cubicBezTo>
                  <a:cubicBezTo>
                    <a:pt x="647" y="2614"/>
                    <a:pt x="18" y="2909"/>
                    <a:pt x="289" y="3156"/>
                  </a:cubicBezTo>
                  <a:cubicBezTo>
                    <a:pt x="442" y="3295"/>
                    <a:pt x="657" y="3374"/>
                    <a:pt x="843" y="3458"/>
                  </a:cubicBezTo>
                  <a:cubicBezTo>
                    <a:pt x="983" y="3521"/>
                    <a:pt x="1126" y="3583"/>
                    <a:pt x="1259" y="3662"/>
                  </a:cubicBezTo>
                  <a:cubicBezTo>
                    <a:pt x="1337" y="3708"/>
                    <a:pt x="1450" y="3774"/>
                    <a:pt x="1466" y="38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02"/>
            <p:cNvSpPr>
              <a:spLocks/>
            </p:cNvSpPr>
            <p:nvPr userDrawn="1"/>
          </p:nvSpPr>
          <p:spPr bwMode="auto">
            <a:xfrm>
              <a:off x="4720" y="3138"/>
              <a:ext cx="364" cy="1159"/>
            </a:xfrm>
            <a:custGeom>
              <a:avLst/>
              <a:gdLst>
                <a:gd name="T0" fmla="*/ 1158 w 1166"/>
                <a:gd name="T1" fmla="*/ 1813 h 3711"/>
                <a:gd name="T2" fmla="*/ 1152 w 1166"/>
                <a:gd name="T3" fmla="*/ 1862 h 3711"/>
                <a:gd name="T4" fmla="*/ 814 w 1166"/>
                <a:gd name="T5" fmla="*/ 2223 h 3711"/>
                <a:gd name="T6" fmla="*/ 647 w 1166"/>
                <a:gd name="T7" fmla="*/ 2343 h 3711"/>
                <a:gd name="T8" fmla="*/ 218 w 1166"/>
                <a:gd name="T9" fmla="*/ 2975 h 3711"/>
                <a:gd name="T10" fmla="*/ 667 w 1166"/>
                <a:gd name="T11" fmla="*/ 3287 h 3711"/>
                <a:gd name="T12" fmla="*/ 1006 w 1166"/>
                <a:gd name="T13" fmla="*/ 3496 h 3711"/>
                <a:gd name="T14" fmla="*/ 1164 w 1166"/>
                <a:gd name="T15" fmla="*/ 3711 h 3711"/>
                <a:gd name="T16" fmla="*/ 1146 w 1166"/>
                <a:gd name="T17" fmla="*/ 3711 h 3711"/>
                <a:gd name="T18" fmla="*/ 988 w 1166"/>
                <a:gd name="T19" fmla="*/ 3497 h 3711"/>
                <a:gd name="T20" fmla="*/ 649 w 1166"/>
                <a:gd name="T21" fmla="*/ 3287 h 3711"/>
                <a:gd name="T22" fmla="*/ 200 w 1166"/>
                <a:gd name="T23" fmla="*/ 2976 h 3711"/>
                <a:gd name="T24" fmla="*/ 630 w 1166"/>
                <a:gd name="T25" fmla="*/ 2343 h 3711"/>
                <a:gd name="T26" fmla="*/ 796 w 1166"/>
                <a:gd name="T27" fmla="*/ 2223 h 3711"/>
                <a:gd name="T28" fmla="*/ 1134 w 1166"/>
                <a:gd name="T29" fmla="*/ 1862 h 3711"/>
                <a:gd name="T30" fmla="*/ 1052 w 1166"/>
                <a:gd name="T31" fmla="*/ 1455 h 3711"/>
                <a:gd name="T32" fmla="*/ 949 w 1166"/>
                <a:gd name="T33" fmla="*/ 1185 h 3711"/>
                <a:gd name="T34" fmla="*/ 872 w 1166"/>
                <a:gd name="T35" fmla="*/ 916 h 3711"/>
                <a:gd name="T36" fmla="*/ 884 w 1166"/>
                <a:gd name="T37" fmla="*/ 288 h 3711"/>
                <a:gd name="T38" fmla="*/ 1057 w 1166"/>
                <a:gd name="T39" fmla="*/ 62 h 3711"/>
                <a:gd name="T40" fmla="*/ 1120 w 1166"/>
                <a:gd name="T41" fmla="*/ 0 h 3711"/>
                <a:gd name="T42" fmla="*/ 1138 w 1166"/>
                <a:gd name="T43" fmla="*/ 0 h 3711"/>
                <a:gd name="T44" fmla="*/ 1073 w 1166"/>
                <a:gd name="T45" fmla="*/ 66 h 3711"/>
                <a:gd name="T46" fmla="*/ 899 w 1166"/>
                <a:gd name="T47" fmla="*/ 293 h 3711"/>
                <a:gd name="T48" fmla="*/ 888 w 1166"/>
                <a:gd name="T49" fmla="*/ 918 h 3711"/>
                <a:gd name="T50" fmla="*/ 965 w 1166"/>
                <a:gd name="T51" fmla="*/ 1187 h 3711"/>
                <a:gd name="T52" fmla="*/ 1069 w 1166"/>
                <a:gd name="T53" fmla="*/ 1456 h 3711"/>
                <a:gd name="T54" fmla="*/ 1158 w 1166"/>
                <a:gd name="T55" fmla="*/ 1813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6" h="3711">
                  <a:moveTo>
                    <a:pt x="1158" y="1813"/>
                  </a:moveTo>
                  <a:cubicBezTo>
                    <a:pt x="1158" y="1830"/>
                    <a:pt x="1156" y="1846"/>
                    <a:pt x="1152" y="1862"/>
                  </a:cubicBezTo>
                  <a:cubicBezTo>
                    <a:pt x="1113" y="2018"/>
                    <a:pt x="935" y="2133"/>
                    <a:pt x="814" y="2223"/>
                  </a:cubicBezTo>
                  <a:cubicBezTo>
                    <a:pt x="759" y="2264"/>
                    <a:pt x="703" y="2304"/>
                    <a:pt x="647" y="2343"/>
                  </a:cubicBezTo>
                  <a:cubicBezTo>
                    <a:pt x="496" y="2450"/>
                    <a:pt x="18" y="2735"/>
                    <a:pt x="218" y="2975"/>
                  </a:cubicBezTo>
                  <a:cubicBezTo>
                    <a:pt x="330" y="3110"/>
                    <a:pt x="515" y="3201"/>
                    <a:pt x="667" y="3287"/>
                  </a:cubicBezTo>
                  <a:cubicBezTo>
                    <a:pt x="782" y="3352"/>
                    <a:pt x="900" y="3416"/>
                    <a:pt x="1006" y="3496"/>
                  </a:cubicBezTo>
                  <a:cubicBezTo>
                    <a:pt x="1072" y="3547"/>
                    <a:pt x="1161" y="3619"/>
                    <a:pt x="1164" y="3711"/>
                  </a:cubicBezTo>
                  <a:cubicBezTo>
                    <a:pt x="1157" y="3711"/>
                    <a:pt x="1153" y="3711"/>
                    <a:pt x="1146" y="3711"/>
                  </a:cubicBezTo>
                  <a:cubicBezTo>
                    <a:pt x="1143" y="3619"/>
                    <a:pt x="1055" y="3548"/>
                    <a:pt x="988" y="3497"/>
                  </a:cubicBezTo>
                  <a:cubicBezTo>
                    <a:pt x="882" y="3416"/>
                    <a:pt x="764" y="3352"/>
                    <a:pt x="649" y="3287"/>
                  </a:cubicBezTo>
                  <a:cubicBezTo>
                    <a:pt x="498" y="3201"/>
                    <a:pt x="312" y="3110"/>
                    <a:pt x="200" y="2976"/>
                  </a:cubicBezTo>
                  <a:cubicBezTo>
                    <a:pt x="0" y="2735"/>
                    <a:pt x="478" y="2450"/>
                    <a:pt x="630" y="2343"/>
                  </a:cubicBezTo>
                  <a:cubicBezTo>
                    <a:pt x="685" y="2303"/>
                    <a:pt x="742" y="2264"/>
                    <a:pt x="796" y="2223"/>
                  </a:cubicBezTo>
                  <a:cubicBezTo>
                    <a:pt x="917" y="2133"/>
                    <a:pt x="1096" y="2018"/>
                    <a:pt x="1134" y="1862"/>
                  </a:cubicBezTo>
                  <a:cubicBezTo>
                    <a:pt x="1166" y="1732"/>
                    <a:pt x="1097" y="1574"/>
                    <a:pt x="1052" y="1455"/>
                  </a:cubicBezTo>
                  <a:cubicBezTo>
                    <a:pt x="1018" y="1366"/>
                    <a:pt x="980" y="1275"/>
                    <a:pt x="949" y="1185"/>
                  </a:cubicBezTo>
                  <a:cubicBezTo>
                    <a:pt x="918" y="1097"/>
                    <a:pt x="890" y="1006"/>
                    <a:pt x="872" y="916"/>
                  </a:cubicBezTo>
                  <a:cubicBezTo>
                    <a:pt x="830" y="714"/>
                    <a:pt x="824" y="485"/>
                    <a:pt x="884" y="288"/>
                  </a:cubicBezTo>
                  <a:cubicBezTo>
                    <a:pt x="901" y="233"/>
                    <a:pt x="950" y="14"/>
                    <a:pt x="1057" y="62"/>
                  </a:cubicBezTo>
                  <a:cubicBezTo>
                    <a:pt x="1126" y="92"/>
                    <a:pt x="1138" y="70"/>
                    <a:pt x="1120" y="0"/>
                  </a:cubicBezTo>
                  <a:cubicBezTo>
                    <a:pt x="1127" y="0"/>
                    <a:pt x="1131" y="0"/>
                    <a:pt x="1138" y="0"/>
                  </a:cubicBezTo>
                  <a:cubicBezTo>
                    <a:pt x="1155" y="71"/>
                    <a:pt x="1143" y="95"/>
                    <a:pt x="1073" y="66"/>
                  </a:cubicBezTo>
                  <a:cubicBezTo>
                    <a:pt x="964" y="22"/>
                    <a:pt x="917" y="236"/>
                    <a:pt x="899" y="293"/>
                  </a:cubicBezTo>
                  <a:cubicBezTo>
                    <a:pt x="839" y="490"/>
                    <a:pt x="845" y="717"/>
                    <a:pt x="888" y="918"/>
                  </a:cubicBezTo>
                  <a:cubicBezTo>
                    <a:pt x="907" y="1009"/>
                    <a:pt x="934" y="1100"/>
                    <a:pt x="965" y="1187"/>
                  </a:cubicBezTo>
                  <a:cubicBezTo>
                    <a:pt x="997" y="1277"/>
                    <a:pt x="1035" y="1367"/>
                    <a:pt x="1069" y="1456"/>
                  </a:cubicBezTo>
                  <a:cubicBezTo>
                    <a:pt x="1112" y="1567"/>
                    <a:pt x="1162" y="1691"/>
                    <a:pt x="1158" y="18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3"/>
            <p:cNvSpPr>
              <a:spLocks/>
            </p:cNvSpPr>
            <p:nvPr userDrawn="1"/>
          </p:nvSpPr>
          <p:spPr bwMode="auto">
            <a:xfrm>
              <a:off x="4923" y="3139"/>
              <a:ext cx="274" cy="1158"/>
            </a:xfrm>
            <a:custGeom>
              <a:avLst/>
              <a:gdLst>
                <a:gd name="T0" fmla="*/ 875 w 878"/>
                <a:gd name="T1" fmla="*/ 3694 h 3707"/>
                <a:gd name="T2" fmla="*/ 874 w 878"/>
                <a:gd name="T3" fmla="*/ 3706 h 3707"/>
                <a:gd name="T4" fmla="*/ 856 w 878"/>
                <a:gd name="T5" fmla="*/ 3707 h 3707"/>
                <a:gd name="T6" fmla="*/ 484 w 878"/>
                <a:gd name="T7" fmla="*/ 3273 h 3707"/>
                <a:gd name="T8" fmla="*/ 141 w 878"/>
                <a:gd name="T9" fmla="*/ 2957 h 3707"/>
                <a:gd name="T10" fmla="*/ 488 w 878"/>
                <a:gd name="T11" fmla="*/ 2310 h 3707"/>
                <a:gd name="T12" fmla="*/ 598 w 878"/>
                <a:gd name="T13" fmla="*/ 2207 h 3707"/>
                <a:gd name="T14" fmla="*/ 832 w 878"/>
                <a:gd name="T15" fmla="*/ 1858 h 3707"/>
                <a:gd name="T16" fmla="*/ 792 w 878"/>
                <a:gd name="T17" fmla="*/ 1470 h 3707"/>
                <a:gd name="T18" fmla="*/ 713 w 878"/>
                <a:gd name="T19" fmla="*/ 1212 h 3707"/>
                <a:gd name="T20" fmla="*/ 657 w 878"/>
                <a:gd name="T21" fmla="*/ 968 h 3707"/>
                <a:gd name="T22" fmla="*/ 666 w 878"/>
                <a:gd name="T23" fmla="*/ 411 h 3707"/>
                <a:gd name="T24" fmla="*/ 780 w 878"/>
                <a:gd name="T25" fmla="*/ 166 h 3707"/>
                <a:gd name="T26" fmla="*/ 829 w 878"/>
                <a:gd name="T27" fmla="*/ 0 h 3707"/>
                <a:gd name="T28" fmla="*/ 847 w 878"/>
                <a:gd name="T29" fmla="*/ 1 h 3707"/>
                <a:gd name="T30" fmla="*/ 796 w 878"/>
                <a:gd name="T31" fmla="*/ 171 h 3707"/>
                <a:gd name="T32" fmla="*/ 680 w 878"/>
                <a:gd name="T33" fmla="*/ 418 h 3707"/>
                <a:gd name="T34" fmla="*/ 672 w 878"/>
                <a:gd name="T35" fmla="*/ 971 h 3707"/>
                <a:gd name="T36" fmla="*/ 730 w 878"/>
                <a:gd name="T37" fmla="*/ 1214 h 3707"/>
                <a:gd name="T38" fmla="*/ 809 w 878"/>
                <a:gd name="T39" fmla="*/ 1471 h 3707"/>
                <a:gd name="T40" fmla="*/ 850 w 878"/>
                <a:gd name="T41" fmla="*/ 1858 h 3707"/>
                <a:gd name="T42" fmla="*/ 616 w 878"/>
                <a:gd name="T43" fmla="*/ 2207 h 3707"/>
                <a:gd name="T44" fmla="*/ 505 w 878"/>
                <a:gd name="T45" fmla="*/ 2310 h 3707"/>
                <a:gd name="T46" fmla="*/ 159 w 878"/>
                <a:gd name="T47" fmla="*/ 2957 h 3707"/>
                <a:gd name="T48" fmla="*/ 501 w 878"/>
                <a:gd name="T49" fmla="*/ 3273 h 3707"/>
                <a:gd name="T50" fmla="*/ 875 w 878"/>
                <a:gd name="T51" fmla="*/ 3694 h 3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8" h="3707">
                  <a:moveTo>
                    <a:pt x="875" y="3694"/>
                  </a:moveTo>
                  <a:cubicBezTo>
                    <a:pt x="875" y="3698"/>
                    <a:pt x="875" y="3702"/>
                    <a:pt x="874" y="3706"/>
                  </a:cubicBezTo>
                  <a:cubicBezTo>
                    <a:pt x="867" y="3706"/>
                    <a:pt x="864" y="3706"/>
                    <a:pt x="856" y="3707"/>
                  </a:cubicBezTo>
                  <a:cubicBezTo>
                    <a:pt x="868" y="3520"/>
                    <a:pt x="609" y="3367"/>
                    <a:pt x="484" y="3273"/>
                  </a:cubicBezTo>
                  <a:cubicBezTo>
                    <a:pt x="362" y="3183"/>
                    <a:pt x="218" y="3089"/>
                    <a:pt x="141" y="2957"/>
                  </a:cubicBezTo>
                  <a:cubicBezTo>
                    <a:pt x="0" y="2714"/>
                    <a:pt x="331" y="2454"/>
                    <a:pt x="488" y="2310"/>
                  </a:cubicBezTo>
                  <a:cubicBezTo>
                    <a:pt x="525" y="2276"/>
                    <a:pt x="563" y="2242"/>
                    <a:pt x="598" y="2207"/>
                  </a:cubicBezTo>
                  <a:cubicBezTo>
                    <a:pt x="697" y="2112"/>
                    <a:pt x="801" y="1998"/>
                    <a:pt x="832" y="1858"/>
                  </a:cubicBezTo>
                  <a:cubicBezTo>
                    <a:pt x="860" y="1732"/>
                    <a:pt x="829" y="1590"/>
                    <a:pt x="792" y="1470"/>
                  </a:cubicBezTo>
                  <a:cubicBezTo>
                    <a:pt x="766" y="1384"/>
                    <a:pt x="738" y="1298"/>
                    <a:pt x="713" y="1212"/>
                  </a:cubicBezTo>
                  <a:cubicBezTo>
                    <a:pt x="691" y="1132"/>
                    <a:pt x="670" y="1049"/>
                    <a:pt x="657" y="968"/>
                  </a:cubicBezTo>
                  <a:cubicBezTo>
                    <a:pt x="626" y="786"/>
                    <a:pt x="629" y="591"/>
                    <a:pt x="666" y="411"/>
                  </a:cubicBezTo>
                  <a:cubicBezTo>
                    <a:pt x="682" y="334"/>
                    <a:pt x="698" y="207"/>
                    <a:pt x="780" y="166"/>
                  </a:cubicBezTo>
                  <a:cubicBezTo>
                    <a:pt x="850" y="132"/>
                    <a:pt x="841" y="67"/>
                    <a:pt x="829" y="0"/>
                  </a:cubicBezTo>
                  <a:cubicBezTo>
                    <a:pt x="836" y="0"/>
                    <a:pt x="840" y="0"/>
                    <a:pt x="847" y="1"/>
                  </a:cubicBezTo>
                  <a:cubicBezTo>
                    <a:pt x="859" y="70"/>
                    <a:pt x="867" y="135"/>
                    <a:pt x="796" y="171"/>
                  </a:cubicBezTo>
                  <a:cubicBezTo>
                    <a:pt x="713" y="213"/>
                    <a:pt x="696" y="338"/>
                    <a:pt x="680" y="418"/>
                  </a:cubicBezTo>
                  <a:cubicBezTo>
                    <a:pt x="644" y="597"/>
                    <a:pt x="642" y="790"/>
                    <a:pt x="672" y="971"/>
                  </a:cubicBezTo>
                  <a:cubicBezTo>
                    <a:pt x="686" y="1052"/>
                    <a:pt x="707" y="1135"/>
                    <a:pt x="730" y="1214"/>
                  </a:cubicBezTo>
                  <a:cubicBezTo>
                    <a:pt x="754" y="1300"/>
                    <a:pt x="783" y="1385"/>
                    <a:pt x="809" y="1471"/>
                  </a:cubicBezTo>
                  <a:cubicBezTo>
                    <a:pt x="846" y="1591"/>
                    <a:pt x="878" y="1733"/>
                    <a:pt x="850" y="1858"/>
                  </a:cubicBezTo>
                  <a:cubicBezTo>
                    <a:pt x="819" y="1998"/>
                    <a:pt x="715" y="2112"/>
                    <a:pt x="616" y="2207"/>
                  </a:cubicBezTo>
                  <a:cubicBezTo>
                    <a:pt x="580" y="2242"/>
                    <a:pt x="543" y="2276"/>
                    <a:pt x="505" y="2310"/>
                  </a:cubicBezTo>
                  <a:cubicBezTo>
                    <a:pt x="348" y="2454"/>
                    <a:pt x="18" y="2714"/>
                    <a:pt x="159" y="2957"/>
                  </a:cubicBezTo>
                  <a:cubicBezTo>
                    <a:pt x="236" y="3089"/>
                    <a:pt x="380" y="3182"/>
                    <a:pt x="501" y="3273"/>
                  </a:cubicBezTo>
                  <a:cubicBezTo>
                    <a:pt x="629" y="3369"/>
                    <a:pt x="872" y="3510"/>
                    <a:pt x="875" y="36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4"/>
            <p:cNvSpPr>
              <a:spLocks/>
            </p:cNvSpPr>
            <p:nvPr userDrawn="1"/>
          </p:nvSpPr>
          <p:spPr bwMode="auto">
            <a:xfrm>
              <a:off x="5120" y="3139"/>
              <a:ext cx="191" cy="1157"/>
            </a:xfrm>
            <a:custGeom>
              <a:avLst/>
              <a:gdLst>
                <a:gd name="T0" fmla="*/ 609 w 613"/>
                <a:gd name="T1" fmla="*/ 3673 h 3705"/>
                <a:gd name="T2" fmla="*/ 607 w 613"/>
                <a:gd name="T3" fmla="*/ 3705 h 3705"/>
                <a:gd name="T4" fmla="*/ 589 w 613"/>
                <a:gd name="T5" fmla="*/ 3705 h 3705"/>
                <a:gd name="T6" fmla="*/ 331 w 613"/>
                <a:gd name="T7" fmla="*/ 3263 h 3705"/>
                <a:gd name="T8" fmla="*/ 87 w 613"/>
                <a:gd name="T9" fmla="*/ 2938 h 3705"/>
                <a:gd name="T10" fmla="*/ 358 w 613"/>
                <a:gd name="T11" fmla="*/ 2269 h 3705"/>
                <a:gd name="T12" fmla="*/ 411 w 613"/>
                <a:gd name="T13" fmla="*/ 2200 h 3705"/>
                <a:gd name="T14" fmla="*/ 577 w 613"/>
                <a:gd name="T15" fmla="*/ 1853 h 3705"/>
                <a:gd name="T16" fmla="*/ 546 w 613"/>
                <a:gd name="T17" fmla="*/ 1478 h 3705"/>
                <a:gd name="T18" fmla="*/ 491 w 613"/>
                <a:gd name="T19" fmla="*/ 1248 h 3705"/>
                <a:gd name="T20" fmla="*/ 451 w 613"/>
                <a:gd name="T21" fmla="*/ 1033 h 3705"/>
                <a:gd name="T22" fmla="*/ 453 w 613"/>
                <a:gd name="T23" fmla="*/ 555 h 3705"/>
                <a:gd name="T24" fmla="*/ 454 w 613"/>
                <a:gd name="T25" fmla="*/ 553 h 3705"/>
                <a:gd name="T26" fmla="*/ 527 w 613"/>
                <a:gd name="T27" fmla="*/ 261 h 3705"/>
                <a:gd name="T28" fmla="*/ 562 w 613"/>
                <a:gd name="T29" fmla="*/ 0 h 3705"/>
                <a:gd name="T30" fmla="*/ 580 w 613"/>
                <a:gd name="T31" fmla="*/ 0 h 3705"/>
                <a:gd name="T32" fmla="*/ 543 w 613"/>
                <a:gd name="T33" fmla="*/ 265 h 3705"/>
                <a:gd name="T34" fmla="*/ 468 w 613"/>
                <a:gd name="T35" fmla="*/ 559 h 3705"/>
                <a:gd name="T36" fmla="*/ 468 w 613"/>
                <a:gd name="T37" fmla="*/ 561 h 3705"/>
                <a:gd name="T38" fmla="*/ 467 w 613"/>
                <a:gd name="T39" fmla="*/ 1036 h 3705"/>
                <a:gd name="T40" fmla="*/ 508 w 613"/>
                <a:gd name="T41" fmla="*/ 1250 h 3705"/>
                <a:gd name="T42" fmla="*/ 563 w 613"/>
                <a:gd name="T43" fmla="*/ 1479 h 3705"/>
                <a:gd name="T44" fmla="*/ 595 w 613"/>
                <a:gd name="T45" fmla="*/ 1853 h 3705"/>
                <a:gd name="T46" fmla="*/ 429 w 613"/>
                <a:gd name="T47" fmla="*/ 2200 h 3705"/>
                <a:gd name="T48" fmla="*/ 376 w 613"/>
                <a:gd name="T49" fmla="*/ 2269 h 3705"/>
                <a:gd name="T50" fmla="*/ 105 w 613"/>
                <a:gd name="T51" fmla="*/ 2938 h 3705"/>
                <a:gd name="T52" fmla="*/ 349 w 613"/>
                <a:gd name="T53" fmla="*/ 3263 h 3705"/>
                <a:gd name="T54" fmla="*/ 609 w 613"/>
                <a:gd name="T55" fmla="*/ 3673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3" h="3705">
                  <a:moveTo>
                    <a:pt x="609" y="3673"/>
                  </a:moveTo>
                  <a:cubicBezTo>
                    <a:pt x="609" y="3684"/>
                    <a:pt x="608" y="3694"/>
                    <a:pt x="607" y="3705"/>
                  </a:cubicBezTo>
                  <a:cubicBezTo>
                    <a:pt x="599" y="3705"/>
                    <a:pt x="596" y="3705"/>
                    <a:pt x="589" y="3705"/>
                  </a:cubicBezTo>
                  <a:cubicBezTo>
                    <a:pt x="613" y="3531"/>
                    <a:pt x="438" y="3376"/>
                    <a:pt x="331" y="3263"/>
                  </a:cubicBezTo>
                  <a:cubicBezTo>
                    <a:pt x="240" y="3166"/>
                    <a:pt x="133" y="3065"/>
                    <a:pt x="87" y="2938"/>
                  </a:cubicBezTo>
                  <a:cubicBezTo>
                    <a:pt x="0" y="2694"/>
                    <a:pt x="219" y="2447"/>
                    <a:pt x="358" y="2269"/>
                  </a:cubicBezTo>
                  <a:cubicBezTo>
                    <a:pt x="376" y="2246"/>
                    <a:pt x="394" y="2223"/>
                    <a:pt x="411" y="2200"/>
                  </a:cubicBezTo>
                  <a:cubicBezTo>
                    <a:pt x="488" y="2099"/>
                    <a:pt x="558" y="1982"/>
                    <a:pt x="577" y="1853"/>
                  </a:cubicBezTo>
                  <a:cubicBezTo>
                    <a:pt x="595" y="1729"/>
                    <a:pt x="573" y="1597"/>
                    <a:pt x="546" y="1478"/>
                  </a:cubicBezTo>
                  <a:cubicBezTo>
                    <a:pt x="529" y="1402"/>
                    <a:pt x="509" y="1324"/>
                    <a:pt x="491" y="1248"/>
                  </a:cubicBezTo>
                  <a:cubicBezTo>
                    <a:pt x="475" y="1177"/>
                    <a:pt x="460" y="1104"/>
                    <a:pt x="451" y="1033"/>
                  </a:cubicBezTo>
                  <a:cubicBezTo>
                    <a:pt x="431" y="875"/>
                    <a:pt x="444" y="715"/>
                    <a:pt x="453" y="555"/>
                  </a:cubicBezTo>
                  <a:cubicBezTo>
                    <a:pt x="453" y="554"/>
                    <a:pt x="453" y="554"/>
                    <a:pt x="454" y="553"/>
                  </a:cubicBezTo>
                  <a:cubicBezTo>
                    <a:pt x="461" y="452"/>
                    <a:pt x="479" y="352"/>
                    <a:pt x="527" y="261"/>
                  </a:cubicBezTo>
                  <a:cubicBezTo>
                    <a:pt x="573" y="177"/>
                    <a:pt x="577" y="95"/>
                    <a:pt x="562" y="0"/>
                  </a:cubicBezTo>
                  <a:cubicBezTo>
                    <a:pt x="569" y="0"/>
                    <a:pt x="573" y="0"/>
                    <a:pt x="580" y="0"/>
                  </a:cubicBezTo>
                  <a:cubicBezTo>
                    <a:pt x="594" y="97"/>
                    <a:pt x="589" y="179"/>
                    <a:pt x="543" y="265"/>
                  </a:cubicBezTo>
                  <a:cubicBezTo>
                    <a:pt x="494" y="356"/>
                    <a:pt x="475" y="457"/>
                    <a:pt x="468" y="559"/>
                  </a:cubicBezTo>
                  <a:cubicBezTo>
                    <a:pt x="468" y="560"/>
                    <a:pt x="468" y="560"/>
                    <a:pt x="468" y="561"/>
                  </a:cubicBezTo>
                  <a:cubicBezTo>
                    <a:pt x="458" y="720"/>
                    <a:pt x="446" y="879"/>
                    <a:pt x="467" y="1036"/>
                  </a:cubicBezTo>
                  <a:cubicBezTo>
                    <a:pt x="476" y="1107"/>
                    <a:pt x="491" y="1179"/>
                    <a:pt x="508" y="1250"/>
                  </a:cubicBezTo>
                  <a:cubicBezTo>
                    <a:pt x="526" y="1326"/>
                    <a:pt x="546" y="1403"/>
                    <a:pt x="563" y="1479"/>
                  </a:cubicBezTo>
                  <a:cubicBezTo>
                    <a:pt x="590" y="1598"/>
                    <a:pt x="613" y="1729"/>
                    <a:pt x="595" y="1853"/>
                  </a:cubicBezTo>
                  <a:cubicBezTo>
                    <a:pt x="576" y="1982"/>
                    <a:pt x="506" y="2099"/>
                    <a:pt x="429" y="2200"/>
                  </a:cubicBezTo>
                  <a:cubicBezTo>
                    <a:pt x="412" y="2223"/>
                    <a:pt x="394" y="2246"/>
                    <a:pt x="376" y="2269"/>
                  </a:cubicBezTo>
                  <a:cubicBezTo>
                    <a:pt x="236" y="2447"/>
                    <a:pt x="17" y="2694"/>
                    <a:pt x="105" y="2938"/>
                  </a:cubicBezTo>
                  <a:cubicBezTo>
                    <a:pt x="151" y="3065"/>
                    <a:pt x="258" y="3166"/>
                    <a:pt x="349" y="3263"/>
                  </a:cubicBezTo>
                  <a:cubicBezTo>
                    <a:pt x="453" y="3372"/>
                    <a:pt x="607" y="3510"/>
                    <a:pt x="609" y="36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5"/>
            <p:cNvSpPr>
              <a:spLocks/>
            </p:cNvSpPr>
            <p:nvPr userDrawn="1"/>
          </p:nvSpPr>
          <p:spPr bwMode="auto">
            <a:xfrm>
              <a:off x="5306" y="3138"/>
              <a:ext cx="122" cy="1157"/>
            </a:xfrm>
            <a:custGeom>
              <a:avLst/>
              <a:gdLst>
                <a:gd name="T0" fmla="*/ 372 w 390"/>
                <a:gd name="T1" fmla="*/ 1784 h 3706"/>
                <a:gd name="T2" fmla="*/ 270 w 390"/>
                <a:gd name="T3" fmla="*/ 2187 h 3706"/>
                <a:gd name="T4" fmla="*/ 259 w 390"/>
                <a:gd name="T5" fmla="*/ 2208 h 3706"/>
                <a:gd name="T6" fmla="*/ 60 w 390"/>
                <a:gd name="T7" fmla="*/ 2928 h 3706"/>
                <a:gd name="T8" fmla="*/ 215 w 390"/>
                <a:gd name="T9" fmla="*/ 3257 h 3706"/>
                <a:gd name="T10" fmla="*/ 371 w 390"/>
                <a:gd name="T11" fmla="*/ 3706 h 3706"/>
                <a:gd name="T12" fmla="*/ 353 w 390"/>
                <a:gd name="T13" fmla="*/ 3706 h 3706"/>
                <a:gd name="T14" fmla="*/ 197 w 390"/>
                <a:gd name="T15" fmla="*/ 3257 h 3706"/>
                <a:gd name="T16" fmla="*/ 42 w 390"/>
                <a:gd name="T17" fmla="*/ 2928 h 3706"/>
                <a:gd name="T18" fmla="*/ 241 w 390"/>
                <a:gd name="T19" fmla="*/ 2208 h 3706"/>
                <a:gd name="T20" fmla="*/ 252 w 390"/>
                <a:gd name="T21" fmla="*/ 2187 h 3706"/>
                <a:gd name="T22" fmla="*/ 328 w 390"/>
                <a:gd name="T23" fmla="*/ 1495 h 3706"/>
                <a:gd name="T24" fmla="*/ 292 w 390"/>
                <a:gd name="T25" fmla="*/ 1287 h 3706"/>
                <a:gd name="T26" fmla="*/ 265 w 390"/>
                <a:gd name="T27" fmla="*/ 1095 h 3706"/>
                <a:gd name="T28" fmla="*/ 264 w 390"/>
                <a:gd name="T29" fmla="*/ 750 h 3706"/>
                <a:gd name="T30" fmla="*/ 263 w 390"/>
                <a:gd name="T31" fmla="*/ 689 h 3706"/>
                <a:gd name="T32" fmla="*/ 308 w 390"/>
                <a:gd name="T33" fmla="*/ 341 h 3706"/>
                <a:gd name="T34" fmla="*/ 328 w 390"/>
                <a:gd name="T35" fmla="*/ 0 h 3706"/>
                <a:gd name="T36" fmla="*/ 346 w 390"/>
                <a:gd name="T37" fmla="*/ 0 h 3706"/>
                <a:gd name="T38" fmla="*/ 324 w 390"/>
                <a:gd name="T39" fmla="*/ 344 h 3706"/>
                <a:gd name="T40" fmla="*/ 278 w 390"/>
                <a:gd name="T41" fmla="*/ 694 h 3706"/>
                <a:gd name="T42" fmla="*/ 279 w 390"/>
                <a:gd name="T43" fmla="*/ 755 h 3706"/>
                <a:gd name="T44" fmla="*/ 281 w 390"/>
                <a:gd name="T45" fmla="*/ 1098 h 3706"/>
                <a:gd name="T46" fmla="*/ 309 w 390"/>
                <a:gd name="T47" fmla="*/ 1289 h 3706"/>
                <a:gd name="T48" fmla="*/ 345 w 390"/>
                <a:gd name="T49" fmla="*/ 1496 h 3706"/>
                <a:gd name="T50" fmla="*/ 372 w 390"/>
                <a:gd name="T51" fmla="*/ 1784 h 3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0" h="3706">
                  <a:moveTo>
                    <a:pt x="372" y="1784"/>
                  </a:moveTo>
                  <a:cubicBezTo>
                    <a:pt x="380" y="1924"/>
                    <a:pt x="329" y="2063"/>
                    <a:pt x="270" y="2187"/>
                  </a:cubicBezTo>
                  <a:cubicBezTo>
                    <a:pt x="266" y="2195"/>
                    <a:pt x="263" y="2199"/>
                    <a:pt x="259" y="2208"/>
                  </a:cubicBezTo>
                  <a:cubicBezTo>
                    <a:pt x="145" y="2434"/>
                    <a:pt x="18" y="2675"/>
                    <a:pt x="60" y="2928"/>
                  </a:cubicBezTo>
                  <a:cubicBezTo>
                    <a:pt x="79" y="3046"/>
                    <a:pt x="152" y="3154"/>
                    <a:pt x="215" y="3257"/>
                  </a:cubicBezTo>
                  <a:cubicBezTo>
                    <a:pt x="300" y="3396"/>
                    <a:pt x="390" y="3537"/>
                    <a:pt x="371" y="3706"/>
                  </a:cubicBezTo>
                  <a:cubicBezTo>
                    <a:pt x="364" y="3706"/>
                    <a:pt x="360" y="3706"/>
                    <a:pt x="353" y="3706"/>
                  </a:cubicBezTo>
                  <a:cubicBezTo>
                    <a:pt x="372" y="3537"/>
                    <a:pt x="282" y="3396"/>
                    <a:pt x="197" y="3257"/>
                  </a:cubicBezTo>
                  <a:cubicBezTo>
                    <a:pt x="134" y="3154"/>
                    <a:pt x="61" y="3046"/>
                    <a:pt x="42" y="2928"/>
                  </a:cubicBezTo>
                  <a:cubicBezTo>
                    <a:pt x="0" y="2675"/>
                    <a:pt x="127" y="2434"/>
                    <a:pt x="241" y="2208"/>
                  </a:cubicBezTo>
                  <a:cubicBezTo>
                    <a:pt x="246" y="2199"/>
                    <a:pt x="248" y="2195"/>
                    <a:pt x="252" y="2187"/>
                  </a:cubicBezTo>
                  <a:cubicBezTo>
                    <a:pt x="362" y="1956"/>
                    <a:pt x="366" y="1741"/>
                    <a:pt x="328" y="1495"/>
                  </a:cubicBezTo>
                  <a:cubicBezTo>
                    <a:pt x="317" y="1426"/>
                    <a:pt x="304" y="1356"/>
                    <a:pt x="292" y="1287"/>
                  </a:cubicBezTo>
                  <a:cubicBezTo>
                    <a:pt x="281" y="1223"/>
                    <a:pt x="271" y="1158"/>
                    <a:pt x="265" y="1095"/>
                  </a:cubicBezTo>
                  <a:cubicBezTo>
                    <a:pt x="253" y="982"/>
                    <a:pt x="262" y="865"/>
                    <a:pt x="264" y="750"/>
                  </a:cubicBezTo>
                  <a:cubicBezTo>
                    <a:pt x="264" y="729"/>
                    <a:pt x="264" y="708"/>
                    <a:pt x="263" y="689"/>
                  </a:cubicBezTo>
                  <a:cubicBezTo>
                    <a:pt x="259" y="573"/>
                    <a:pt x="281" y="455"/>
                    <a:pt x="308" y="341"/>
                  </a:cubicBezTo>
                  <a:cubicBezTo>
                    <a:pt x="336" y="225"/>
                    <a:pt x="344" y="118"/>
                    <a:pt x="328" y="0"/>
                  </a:cubicBezTo>
                  <a:cubicBezTo>
                    <a:pt x="336" y="0"/>
                    <a:pt x="339" y="0"/>
                    <a:pt x="346" y="0"/>
                  </a:cubicBezTo>
                  <a:cubicBezTo>
                    <a:pt x="361" y="120"/>
                    <a:pt x="352" y="227"/>
                    <a:pt x="324" y="344"/>
                  </a:cubicBezTo>
                  <a:cubicBezTo>
                    <a:pt x="296" y="459"/>
                    <a:pt x="274" y="578"/>
                    <a:pt x="278" y="694"/>
                  </a:cubicBezTo>
                  <a:cubicBezTo>
                    <a:pt x="279" y="713"/>
                    <a:pt x="279" y="734"/>
                    <a:pt x="279" y="755"/>
                  </a:cubicBezTo>
                  <a:cubicBezTo>
                    <a:pt x="278" y="869"/>
                    <a:pt x="269" y="985"/>
                    <a:pt x="281" y="1098"/>
                  </a:cubicBezTo>
                  <a:cubicBezTo>
                    <a:pt x="287" y="1161"/>
                    <a:pt x="298" y="1226"/>
                    <a:pt x="309" y="1289"/>
                  </a:cubicBezTo>
                  <a:cubicBezTo>
                    <a:pt x="321" y="1358"/>
                    <a:pt x="335" y="1427"/>
                    <a:pt x="345" y="1496"/>
                  </a:cubicBezTo>
                  <a:cubicBezTo>
                    <a:pt x="360" y="1591"/>
                    <a:pt x="370" y="1688"/>
                    <a:pt x="372" y="1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06"/>
            <p:cNvSpPr>
              <a:spLocks/>
            </p:cNvSpPr>
            <p:nvPr userDrawn="1"/>
          </p:nvSpPr>
          <p:spPr bwMode="auto">
            <a:xfrm>
              <a:off x="5474" y="3136"/>
              <a:ext cx="67" cy="1159"/>
            </a:xfrm>
            <a:custGeom>
              <a:avLst/>
              <a:gdLst>
                <a:gd name="T0" fmla="*/ 198 w 214"/>
                <a:gd name="T1" fmla="*/ 1799 h 3711"/>
                <a:gd name="T2" fmla="*/ 146 w 214"/>
                <a:gd name="T3" fmla="*/ 2188 h 3711"/>
                <a:gd name="T4" fmla="*/ 35 w 214"/>
                <a:gd name="T5" fmla="*/ 2924 h 3711"/>
                <a:gd name="T6" fmla="*/ 118 w 214"/>
                <a:gd name="T7" fmla="*/ 3255 h 3711"/>
                <a:gd name="T8" fmla="*/ 193 w 214"/>
                <a:gd name="T9" fmla="*/ 3711 h 3711"/>
                <a:gd name="T10" fmla="*/ 175 w 214"/>
                <a:gd name="T11" fmla="*/ 3711 h 3711"/>
                <a:gd name="T12" fmla="*/ 100 w 214"/>
                <a:gd name="T13" fmla="*/ 3255 h 3711"/>
                <a:gd name="T14" fmla="*/ 17 w 214"/>
                <a:gd name="T15" fmla="*/ 2924 h 3711"/>
                <a:gd name="T16" fmla="*/ 128 w 214"/>
                <a:gd name="T17" fmla="*/ 2188 h 3711"/>
                <a:gd name="T18" fmla="*/ 162 w 214"/>
                <a:gd name="T19" fmla="*/ 1513 h 3711"/>
                <a:gd name="T20" fmla="*/ 122 w 214"/>
                <a:gd name="T21" fmla="*/ 794 h 3711"/>
                <a:gd name="T22" fmla="*/ 146 w 214"/>
                <a:gd name="T23" fmla="*/ 401 h 3711"/>
                <a:gd name="T24" fmla="*/ 154 w 214"/>
                <a:gd name="T25" fmla="*/ 1 h 3711"/>
                <a:gd name="T26" fmla="*/ 171 w 214"/>
                <a:gd name="T27" fmla="*/ 0 h 3711"/>
                <a:gd name="T28" fmla="*/ 163 w 214"/>
                <a:gd name="T29" fmla="*/ 404 h 3711"/>
                <a:gd name="T30" fmla="*/ 138 w 214"/>
                <a:gd name="T31" fmla="*/ 797 h 3711"/>
                <a:gd name="T32" fmla="*/ 180 w 214"/>
                <a:gd name="T33" fmla="*/ 1514 h 3711"/>
                <a:gd name="T34" fmla="*/ 198 w 214"/>
                <a:gd name="T35" fmla="*/ 1799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4" h="3711">
                  <a:moveTo>
                    <a:pt x="198" y="1799"/>
                  </a:moveTo>
                  <a:cubicBezTo>
                    <a:pt x="202" y="1931"/>
                    <a:pt x="180" y="2062"/>
                    <a:pt x="146" y="2188"/>
                  </a:cubicBezTo>
                  <a:cubicBezTo>
                    <a:pt x="80" y="2429"/>
                    <a:pt x="18" y="2680"/>
                    <a:pt x="35" y="2924"/>
                  </a:cubicBezTo>
                  <a:cubicBezTo>
                    <a:pt x="43" y="3036"/>
                    <a:pt x="80" y="3146"/>
                    <a:pt x="118" y="3255"/>
                  </a:cubicBezTo>
                  <a:cubicBezTo>
                    <a:pt x="169" y="3405"/>
                    <a:pt x="214" y="3551"/>
                    <a:pt x="193" y="3711"/>
                  </a:cubicBezTo>
                  <a:cubicBezTo>
                    <a:pt x="186" y="3711"/>
                    <a:pt x="182" y="3711"/>
                    <a:pt x="175" y="3711"/>
                  </a:cubicBezTo>
                  <a:cubicBezTo>
                    <a:pt x="196" y="3551"/>
                    <a:pt x="151" y="3405"/>
                    <a:pt x="100" y="3255"/>
                  </a:cubicBezTo>
                  <a:cubicBezTo>
                    <a:pt x="62" y="3146"/>
                    <a:pt x="25" y="3036"/>
                    <a:pt x="17" y="2924"/>
                  </a:cubicBezTo>
                  <a:cubicBezTo>
                    <a:pt x="0" y="2680"/>
                    <a:pt x="62" y="2429"/>
                    <a:pt x="128" y="2188"/>
                  </a:cubicBezTo>
                  <a:cubicBezTo>
                    <a:pt x="189" y="1964"/>
                    <a:pt x="182" y="1745"/>
                    <a:pt x="162" y="1513"/>
                  </a:cubicBezTo>
                  <a:cubicBezTo>
                    <a:pt x="142" y="1274"/>
                    <a:pt x="141" y="1025"/>
                    <a:pt x="122" y="794"/>
                  </a:cubicBezTo>
                  <a:cubicBezTo>
                    <a:pt x="112" y="668"/>
                    <a:pt x="132" y="531"/>
                    <a:pt x="146" y="401"/>
                  </a:cubicBezTo>
                  <a:cubicBezTo>
                    <a:pt x="161" y="267"/>
                    <a:pt x="168" y="136"/>
                    <a:pt x="154" y="1"/>
                  </a:cubicBezTo>
                  <a:cubicBezTo>
                    <a:pt x="161" y="1"/>
                    <a:pt x="164" y="1"/>
                    <a:pt x="171" y="0"/>
                  </a:cubicBezTo>
                  <a:cubicBezTo>
                    <a:pt x="185" y="136"/>
                    <a:pt x="178" y="269"/>
                    <a:pt x="163" y="404"/>
                  </a:cubicBezTo>
                  <a:cubicBezTo>
                    <a:pt x="148" y="534"/>
                    <a:pt x="128" y="671"/>
                    <a:pt x="138" y="797"/>
                  </a:cubicBezTo>
                  <a:cubicBezTo>
                    <a:pt x="156" y="1027"/>
                    <a:pt x="159" y="1276"/>
                    <a:pt x="180" y="1514"/>
                  </a:cubicBezTo>
                  <a:cubicBezTo>
                    <a:pt x="188" y="1608"/>
                    <a:pt x="194" y="1703"/>
                    <a:pt x="198" y="17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07"/>
            <p:cNvSpPr>
              <a:spLocks/>
            </p:cNvSpPr>
            <p:nvPr userDrawn="1"/>
          </p:nvSpPr>
          <p:spPr bwMode="auto">
            <a:xfrm>
              <a:off x="5625" y="3134"/>
              <a:ext cx="27" cy="1160"/>
            </a:xfrm>
            <a:custGeom>
              <a:avLst/>
              <a:gdLst>
                <a:gd name="T0" fmla="*/ 75 w 86"/>
                <a:gd name="T1" fmla="*/ 1765 h 3715"/>
                <a:gd name="T2" fmla="*/ 57 w 86"/>
                <a:gd name="T3" fmla="*/ 2189 h 3715"/>
                <a:gd name="T4" fmla="*/ 18 w 86"/>
                <a:gd name="T5" fmla="*/ 2921 h 3715"/>
                <a:gd name="T6" fmla="*/ 48 w 86"/>
                <a:gd name="T7" fmla="*/ 3255 h 3715"/>
                <a:gd name="T8" fmla="*/ 70 w 86"/>
                <a:gd name="T9" fmla="*/ 3715 h 3715"/>
                <a:gd name="T10" fmla="*/ 52 w 86"/>
                <a:gd name="T11" fmla="*/ 3715 h 3715"/>
                <a:gd name="T12" fmla="*/ 30 w 86"/>
                <a:gd name="T13" fmla="*/ 3255 h 3715"/>
                <a:gd name="T14" fmla="*/ 0 w 86"/>
                <a:gd name="T15" fmla="*/ 2921 h 3715"/>
                <a:gd name="T16" fmla="*/ 39 w 86"/>
                <a:gd name="T17" fmla="*/ 2189 h 3715"/>
                <a:gd name="T18" fmla="*/ 42 w 86"/>
                <a:gd name="T19" fmla="*/ 1059 h 3715"/>
                <a:gd name="T20" fmla="*/ 28 w 86"/>
                <a:gd name="T21" fmla="*/ 861 h 3715"/>
                <a:gd name="T22" fmla="*/ 36 w 86"/>
                <a:gd name="T23" fmla="*/ 440 h 3715"/>
                <a:gd name="T24" fmla="*/ 34 w 86"/>
                <a:gd name="T25" fmla="*/ 0 h 3715"/>
                <a:gd name="T26" fmla="*/ 52 w 86"/>
                <a:gd name="T27" fmla="*/ 0 h 3715"/>
                <a:gd name="T28" fmla="*/ 53 w 86"/>
                <a:gd name="T29" fmla="*/ 441 h 3715"/>
                <a:gd name="T30" fmla="*/ 45 w 86"/>
                <a:gd name="T31" fmla="*/ 863 h 3715"/>
                <a:gd name="T32" fmla="*/ 59 w 86"/>
                <a:gd name="T33" fmla="*/ 1061 h 3715"/>
                <a:gd name="T34" fmla="*/ 75 w 86"/>
                <a:gd name="T35" fmla="*/ 1765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3715">
                  <a:moveTo>
                    <a:pt x="75" y="1765"/>
                  </a:moveTo>
                  <a:cubicBezTo>
                    <a:pt x="78" y="1907"/>
                    <a:pt x="71" y="2048"/>
                    <a:pt x="57" y="2189"/>
                  </a:cubicBezTo>
                  <a:cubicBezTo>
                    <a:pt x="32" y="2432"/>
                    <a:pt x="17" y="2679"/>
                    <a:pt x="18" y="2921"/>
                  </a:cubicBezTo>
                  <a:cubicBezTo>
                    <a:pt x="19" y="3032"/>
                    <a:pt x="33" y="3143"/>
                    <a:pt x="48" y="3255"/>
                  </a:cubicBezTo>
                  <a:cubicBezTo>
                    <a:pt x="69" y="3408"/>
                    <a:pt x="86" y="3560"/>
                    <a:pt x="70" y="3715"/>
                  </a:cubicBezTo>
                  <a:cubicBezTo>
                    <a:pt x="63" y="3715"/>
                    <a:pt x="59" y="3715"/>
                    <a:pt x="52" y="3715"/>
                  </a:cubicBezTo>
                  <a:cubicBezTo>
                    <a:pt x="68" y="3560"/>
                    <a:pt x="51" y="3408"/>
                    <a:pt x="30" y="3255"/>
                  </a:cubicBezTo>
                  <a:cubicBezTo>
                    <a:pt x="15" y="3144"/>
                    <a:pt x="1" y="3032"/>
                    <a:pt x="0" y="2921"/>
                  </a:cubicBezTo>
                  <a:cubicBezTo>
                    <a:pt x="0" y="2679"/>
                    <a:pt x="14" y="2432"/>
                    <a:pt x="39" y="2189"/>
                  </a:cubicBezTo>
                  <a:cubicBezTo>
                    <a:pt x="77" y="1817"/>
                    <a:pt x="61" y="1431"/>
                    <a:pt x="42" y="1059"/>
                  </a:cubicBezTo>
                  <a:cubicBezTo>
                    <a:pt x="39" y="993"/>
                    <a:pt x="32" y="925"/>
                    <a:pt x="28" y="861"/>
                  </a:cubicBezTo>
                  <a:cubicBezTo>
                    <a:pt x="19" y="725"/>
                    <a:pt x="30" y="580"/>
                    <a:pt x="36" y="440"/>
                  </a:cubicBezTo>
                  <a:cubicBezTo>
                    <a:pt x="41" y="293"/>
                    <a:pt x="44" y="147"/>
                    <a:pt x="34" y="0"/>
                  </a:cubicBezTo>
                  <a:cubicBezTo>
                    <a:pt x="41" y="0"/>
                    <a:pt x="45" y="0"/>
                    <a:pt x="52" y="0"/>
                  </a:cubicBezTo>
                  <a:cubicBezTo>
                    <a:pt x="62" y="147"/>
                    <a:pt x="59" y="294"/>
                    <a:pt x="53" y="441"/>
                  </a:cubicBezTo>
                  <a:cubicBezTo>
                    <a:pt x="47" y="582"/>
                    <a:pt x="36" y="727"/>
                    <a:pt x="45" y="863"/>
                  </a:cubicBezTo>
                  <a:cubicBezTo>
                    <a:pt x="49" y="927"/>
                    <a:pt x="56" y="995"/>
                    <a:pt x="59" y="1061"/>
                  </a:cubicBezTo>
                  <a:cubicBezTo>
                    <a:pt x="71" y="1294"/>
                    <a:pt x="71" y="1530"/>
                    <a:pt x="75" y="17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08"/>
            <p:cNvSpPr>
              <a:spLocks/>
            </p:cNvSpPr>
            <p:nvPr userDrawn="1"/>
          </p:nvSpPr>
          <p:spPr bwMode="auto">
            <a:xfrm>
              <a:off x="5750" y="3132"/>
              <a:ext cx="10" cy="1162"/>
            </a:xfrm>
            <a:custGeom>
              <a:avLst/>
              <a:gdLst>
                <a:gd name="T0" fmla="*/ 32 w 33"/>
                <a:gd name="T1" fmla="*/ 3283 h 3721"/>
                <a:gd name="T2" fmla="*/ 33 w 33"/>
                <a:gd name="T3" fmla="*/ 3721 h 3721"/>
                <a:gd name="T4" fmla="*/ 15 w 33"/>
                <a:gd name="T5" fmla="*/ 3721 h 3721"/>
                <a:gd name="T6" fmla="*/ 12 w 33"/>
                <a:gd name="T7" fmla="*/ 2849 h 3721"/>
                <a:gd name="T8" fmla="*/ 9 w 33"/>
                <a:gd name="T9" fmla="*/ 2194 h 3721"/>
                <a:gd name="T10" fmla="*/ 7 w 33"/>
                <a:gd name="T11" fmla="*/ 1631 h 3721"/>
                <a:gd name="T12" fmla="*/ 4 w 33"/>
                <a:gd name="T13" fmla="*/ 889 h 3721"/>
                <a:gd name="T14" fmla="*/ 3 w 33"/>
                <a:gd name="T15" fmla="*/ 462 h 3721"/>
                <a:gd name="T16" fmla="*/ 0 w 33"/>
                <a:gd name="T17" fmla="*/ 1 h 3721"/>
                <a:gd name="T18" fmla="*/ 19 w 33"/>
                <a:gd name="T19" fmla="*/ 0 h 3721"/>
                <a:gd name="T20" fmla="*/ 21 w 33"/>
                <a:gd name="T21" fmla="*/ 462 h 3721"/>
                <a:gd name="T22" fmla="*/ 22 w 33"/>
                <a:gd name="T23" fmla="*/ 889 h 3721"/>
                <a:gd name="T24" fmla="*/ 27 w 33"/>
                <a:gd name="T25" fmla="*/ 2194 h 3721"/>
                <a:gd name="T26" fmla="*/ 30 w 33"/>
                <a:gd name="T27" fmla="*/ 2849 h 3721"/>
                <a:gd name="T28" fmla="*/ 32 w 33"/>
                <a:gd name="T29" fmla="*/ 3283 h 3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721">
                  <a:moveTo>
                    <a:pt x="32" y="3283"/>
                  </a:moveTo>
                  <a:cubicBezTo>
                    <a:pt x="32" y="3429"/>
                    <a:pt x="33" y="3575"/>
                    <a:pt x="33" y="3721"/>
                  </a:cubicBezTo>
                  <a:cubicBezTo>
                    <a:pt x="26" y="3721"/>
                    <a:pt x="22" y="3721"/>
                    <a:pt x="15" y="3721"/>
                  </a:cubicBezTo>
                  <a:cubicBezTo>
                    <a:pt x="15" y="3431"/>
                    <a:pt x="13" y="3140"/>
                    <a:pt x="12" y="2849"/>
                  </a:cubicBezTo>
                  <a:cubicBezTo>
                    <a:pt x="11" y="2631"/>
                    <a:pt x="10" y="2412"/>
                    <a:pt x="9" y="2194"/>
                  </a:cubicBezTo>
                  <a:cubicBezTo>
                    <a:pt x="9" y="2006"/>
                    <a:pt x="8" y="1819"/>
                    <a:pt x="7" y="1631"/>
                  </a:cubicBezTo>
                  <a:cubicBezTo>
                    <a:pt x="6" y="1384"/>
                    <a:pt x="6" y="1136"/>
                    <a:pt x="4" y="889"/>
                  </a:cubicBezTo>
                  <a:cubicBezTo>
                    <a:pt x="3" y="747"/>
                    <a:pt x="3" y="604"/>
                    <a:pt x="3" y="462"/>
                  </a:cubicBezTo>
                  <a:cubicBezTo>
                    <a:pt x="2" y="308"/>
                    <a:pt x="1" y="154"/>
                    <a:pt x="0" y="1"/>
                  </a:cubicBezTo>
                  <a:cubicBezTo>
                    <a:pt x="8" y="0"/>
                    <a:pt x="11" y="0"/>
                    <a:pt x="19" y="0"/>
                  </a:cubicBezTo>
                  <a:cubicBezTo>
                    <a:pt x="19" y="154"/>
                    <a:pt x="20" y="308"/>
                    <a:pt x="21" y="462"/>
                  </a:cubicBezTo>
                  <a:cubicBezTo>
                    <a:pt x="21" y="604"/>
                    <a:pt x="21" y="747"/>
                    <a:pt x="22" y="889"/>
                  </a:cubicBezTo>
                  <a:cubicBezTo>
                    <a:pt x="24" y="1324"/>
                    <a:pt x="26" y="1759"/>
                    <a:pt x="27" y="2194"/>
                  </a:cubicBezTo>
                  <a:cubicBezTo>
                    <a:pt x="28" y="2412"/>
                    <a:pt x="29" y="2631"/>
                    <a:pt x="30" y="2849"/>
                  </a:cubicBezTo>
                  <a:cubicBezTo>
                    <a:pt x="31" y="2994"/>
                    <a:pt x="31" y="3139"/>
                    <a:pt x="32" y="3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44" name="한쪽 모서리가 둥근 사각형 143"/>
          <p:cNvSpPr/>
          <p:nvPr/>
        </p:nvSpPr>
        <p:spPr>
          <a:xfrm flipH="1">
            <a:off x="1159572" y="2891391"/>
            <a:ext cx="7984428" cy="1985314"/>
          </a:xfrm>
          <a:prstGeom prst="round1Rect">
            <a:avLst>
              <a:gd name="adj" fmla="val 11427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57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86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46" name="직각 삼각형 145"/>
          <p:cNvSpPr/>
          <p:nvPr/>
        </p:nvSpPr>
        <p:spPr>
          <a:xfrm rot="5400000">
            <a:off x="1159573" y="2891391"/>
            <a:ext cx="444537" cy="444537"/>
          </a:xfrm>
          <a:prstGeom prst="rtTriangle">
            <a:avLst/>
          </a:prstGeom>
          <a:solidFill>
            <a:srgbClr val="053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n-ea"/>
            </a:endParaRPr>
          </a:p>
        </p:txBody>
      </p:sp>
      <p:sp>
        <p:nvSpPr>
          <p:cNvPr id="119" name="직사각형 118"/>
          <p:cNvSpPr/>
          <p:nvPr userDrawn="1"/>
        </p:nvSpPr>
        <p:spPr>
          <a:xfrm>
            <a:off x="0" y="0"/>
            <a:ext cx="9144000" cy="56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22" name="제목 5"/>
          <p:cNvSpPr>
            <a:spLocks noGrp="1"/>
          </p:cNvSpPr>
          <p:nvPr>
            <p:ph type="title"/>
          </p:nvPr>
        </p:nvSpPr>
        <p:spPr>
          <a:xfrm>
            <a:off x="1805782" y="3589015"/>
            <a:ext cx="6623050" cy="654497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1" hangingPunct="1">
              <a:lnSpc>
                <a:spcPts val="6000"/>
              </a:lnSpc>
              <a:defRPr lang="ko-KR" altLang="en-US" sz="3200" b="1" kern="1200" dirty="0">
                <a:solidFill>
                  <a:srgbClr val="053D90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3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1818482" y="3429108"/>
            <a:ext cx="4430712" cy="243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buNone/>
              <a:defRPr lang="ko-KR" altLang="en-US" sz="1200" kern="1200" dirty="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26" name="그림 125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290092"/>
            <a:ext cx="764738" cy="3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8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1057278" cy="818606"/>
          </a:xfrm>
          <a:prstGeom prst="rect">
            <a:avLst/>
          </a:prstGeom>
          <a:solidFill>
            <a:srgbClr val="4EA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55657" y="227221"/>
            <a:ext cx="7886700" cy="529797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>
              <a:defRPr sz="2500" b="1" spc="-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18606"/>
            <a:ext cx="914400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303" y="188493"/>
            <a:ext cx="442207" cy="194952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137367" y="80770"/>
            <a:ext cx="7825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800" b="0" spc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Chapter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0" y="4847770"/>
            <a:ext cx="9144000" cy="2010229"/>
            <a:chOff x="0" y="2747"/>
            <a:chExt cx="5760" cy="157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7" y="4293"/>
              <a:ext cx="5751" cy="27"/>
            </a:xfrm>
            <a:custGeom>
              <a:avLst/>
              <a:gdLst>
                <a:gd name="T0" fmla="*/ 18422 w 18422"/>
                <a:gd name="T1" fmla="*/ 0 h 85"/>
                <a:gd name="T2" fmla="*/ 18422 w 18422"/>
                <a:gd name="T3" fmla="*/ 2 h 85"/>
                <a:gd name="T4" fmla="*/ 15309 w 18422"/>
                <a:gd name="T5" fmla="*/ 16 h 85"/>
                <a:gd name="T6" fmla="*/ 4436 w 18422"/>
                <a:gd name="T7" fmla="*/ 65 h 85"/>
                <a:gd name="T8" fmla="*/ 2269 w 18422"/>
                <a:gd name="T9" fmla="*/ 75 h 85"/>
                <a:gd name="T10" fmla="*/ 0 w 18422"/>
                <a:gd name="T11" fmla="*/ 85 h 85"/>
                <a:gd name="T12" fmla="*/ 0 w 18422"/>
                <a:gd name="T13" fmla="*/ 83 h 85"/>
                <a:gd name="T14" fmla="*/ 2269 w 18422"/>
                <a:gd name="T15" fmla="*/ 73 h 85"/>
                <a:gd name="T16" fmla="*/ 4436 w 18422"/>
                <a:gd name="T17" fmla="*/ 63 h 85"/>
                <a:gd name="T18" fmla="*/ 15309 w 18422"/>
                <a:gd name="T19" fmla="*/ 14 h 85"/>
                <a:gd name="T20" fmla="*/ 18422 w 18422"/>
                <a:gd name="T2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22" h="85">
                  <a:moveTo>
                    <a:pt x="18422" y="0"/>
                  </a:moveTo>
                  <a:cubicBezTo>
                    <a:pt x="18422" y="1"/>
                    <a:pt x="18422" y="2"/>
                    <a:pt x="18422" y="2"/>
                  </a:cubicBezTo>
                  <a:cubicBezTo>
                    <a:pt x="17384" y="7"/>
                    <a:pt x="16347" y="12"/>
                    <a:pt x="15309" y="16"/>
                  </a:cubicBezTo>
                  <a:cubicBezTo>
                    <a:pt x="11685" y="32"/>
                    <a:pt x="8061" y="49"/>
                    <a:pt x="4436" y="65"/>
                  </a:cubicBezTo>
                  <a:cubicBezTo>
                    <a:pt x="3714" y="68"/>
                    <a:pt x="2991" y="72"/>
                    <a:pt x="2269" y="75"/>
                  </a:cubicBezTo>
                  <a:cubicBezTo>
                    <a:pt x="1512" y="78"/>
                    <a:pt x="756" y="82"/>
                    <a:pt x="0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756" y="80"/>
                    <a:pt x="1512" y="76"/>
                    <a:pt x="2269" y="73"/>
                  </a:cubicBezTo>
                  <a:cubicBezTo>
                    <a:pt x="2991" y="70"/>
                    <a:pt x="3714" y="67"/>
                    <a:pt x="4436" y="63"/>
                  </a:cubicBezTo>
                  <a:cubicBezTo>
                    <a:pt x="8061" y="47"/>
                    <a:pt x="11685" y="31"/>
                    <a:pt x="15309" y="14"/>
                  </a:cubicBezTo>
                  <a:cubicBezTo>
                    <a:pt x="16347" y="10"/>
                    <a:pt x="17384" y="5"/>
                    <a:pt x="184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7" y="4271"/>
              <a:ext cx="5751" cy="26"/>
            </a:xfrm>
            <a:custGeom>
              <a:avLst/>
              <a:gdLst>
                <a:gd name="T0" fmla="*/ 18422 w 18422"/>
                <a:gd name="T1" fmla="*/ 0 h 85"/>
                <a:gd name="T2" fmla="*/ 18422 w 18422"/>
                <a:gd name="T3" fmla="*/ 2 h 85"/>
                <a:gd name="T4" fmla="*/ 16104 w 18422"/>
                <a:gd name="T5" fmla="*/ 14 h 85"/>
                <a:gd name="T6" fmla="*/ 14436 w 18422"/>
                <a:gd name="T7" fmla="*/ 23 h 85"/>
                <a:gd name="T8" fmla="*/ 11011 w 18422"/>
                <a:gd name="T9" fmla="*/ 25 h 85"/>
                <a:gd name="T10" fmla="*/ 9388 w 18422"/>
                <a:gd name="T11" fmla="*/ 28 h 85"/>
                <a:gd name="T12" fmla="*/ 8626 w 18422"/>
                <a:gd name="T13" fmla="*/ 31 h 85"/>
                <a:gd name="T14" fmla="*/ 7781 w 18422"/>
                <a:gd name="T15" fmla="*/ 37 h 85"/>
                <a:gd name="T16" fmla="*/ 6863 w 18422"/>
                <a:gd name="T17" fmla="*/ 51 h 85"/>
                <a:gd name="T18" fmla="*/ 6113 w 18422"/>
                <a:gd name="T19" fmla="*/ 62 h 85"/>
                <a:gd name="T20" fmla="*/ 5158 w 18422"/>
                <a:gd name="T21" fmla="*/ 69 h 85"/>
                <a:gd name="T22" fmla="*/ 4379 w 18422"/>
                <a:gd name="T23" fmla="*/ 71 h 85"/>
                <a:gd name="T24" fmla="*/ 2239 w 18422"/>
                <a:gd name="T25" fmla="*/ 78 h 85"/>
                <a:gd name="T26" fmla="*/ 0 w 18422"/>
                <a:gd name="T27" fmla="*/ 85 h 85"/>
                <a:gd name="T28" fmla="*/ 0 w 18422"/>
                <a:gd name="T29" fmla="*/ 83 h 85"/>
                <a:gd name="T30" fmla="*/ 2239 w 18422"/>
                <a:gd name="T31" fmla="*/ 76 h 85"/>
                <a:gd name="T32" fmla="*/ 4379 w 18422"/>
                <a:gd name="T33" fmla="*/ 70 h 85"/>
                <a:gd name="T34" fmla="*/ 5158 w 18422"/>
                <a:gd name="T35" fmla="*/ 67 h 85"/>
                <a:gd name="T36" fmla="*/ 6111 w 18422"/>
                <a:gd name="T37" fmla="*/ 61 h 85"/>
                <a:gd name="T38" fmla="*/ 6861 w 18422"/>
                <a:gd name="T39" fmla="*/ 49 h 85"/>
                <a:gd name="T40" fmla="*/ 7779 w 18422"/>
                <a:gd name="T41" fmla="*/ 35 h 85"/>
                <a:gd name="T42" fmla="*/ 8624 w 18422"/>
                <a:gd name="T43" fmla="*/ 29 h 85"/>
                <a:gd name="T44" fmla="*/ 9385 w 18422"/>
                <a:gd name="T45" fmla="*/ 25 h 85"/>
                <a:gd name="T46" fmla="*/ 11011 w 18422"/>
                <a:gd name="T47" fmla="*/ 23 h 85"/>
                <a:gd name="T48" fmla="*/ 14436 w 18422"/>
                <a:gd name="T49" fmla="*/ 21 h 85"/>
                <a:gd name="T50" fmla="*/ 16104 w 18422"/>
                <a:gd name="T51" fmla="*/ 12 h 85"/>
                <a:gd name="T52" fmla="*/ 18422 w 18422"/>
                <a:gd name="T5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22" h="85">
                  <a:moveTo>
                    <a:pt x="18422" y="0"/>
                  </a:moveTo>
                  <a:cubicBezTo>
                    <a:pt x="18422" y="1"/>
                    <a:pt x="18422" y="2"/>
                    <a:pt x="18422" y="2"/>
                  </a:cubicBezTo>
                  <a:cubicBezTo>
                    <a:pt x="17649" y="5"/>
                    <a:pt x="16877" y="9"/>
                    <a:pt x="16104" y="14"/>
                  </a:cubicBezTo>
                  <a:cubicBezTo>
                    <a:pt x="15548" y="17"/>
                    <a:pt x="14992" y="21"/>
                    <a:pt x="14436" y="23"/>
                  </a:cubicBezTo>
                  <a:cubicBezTo>
                    <a:pt x="13294" y="28"/>
                    <a:pt x="12153" y="30"/>
                    <a:pt x="11011" y="25"/>
                  </a:cubicBezTo>
                  <a:cubicBezTo>
                    <a:pt x="10470" y="23"/>
                    <a:pt x="9929" y="22"/>
                    <a:pt x="9388" y="28"/>
                  </a:cubicBezTo>
                  <a:cubicBezTo>
                    <a:pt x="9134" y="30"/>
                    <a:pt x="8880" y="30"/>
                    <a:pt x="8626" y="31"/>
                  </a:cubicBezTo>
                  <a:cubicBezTo>
                    <a:pt x="8344" y="32"/>
                    <a:pt x="8063" y="33"/>
                    <a:pt x="7781" y="37"/>
                  </a:cubicBezTo>
                  <a:cubicBezTo>
                    <a:pt x="7475" y="41"/>
                    <a:pt x="7169" y="46"/>
                    <a:pt x="6863" y="51"/>
                  </a:cubicBezTo>
                  <a:cubicBezTo>
                    <a:pt x="6613" y="55"/>
                    <a:pt x="6363" y="59"/>
                    <a:pt x="6113" y="62"/>
                  </a:cubicBezTo>
                  <a:cubicBezTo>
                    <a:pt x="5794" y="67"/>
                    <a:pt x="5476" y="68"/>
                    <a:pt x="5158" y="69"/>
                  </a:cubicBezTo>
                  <a:cubicBezTo>
                    <a:pt x="4898" y="70"/>
                    <a:pt x="4639" y="69"/>
                    <a:pt x="4379" y="71"/>
                  </a:cubicBezTo>
                  <a:cubicBezTo>
                    <a:pt x="3666" y="76"/>
                    <a:pt x="2952" y="77"/>
                    <a:pt x="2239" y="78"/>
                  </a:cubicBezTo>
                  <a:cubicBezTo>
                    <a:pt x="1492" y="78"/>
                    <a:pt x="746" y="79"/>
                    <a:pt x="0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746" y="77"/>
                    <a:pt x="1493" y="77"/>
                    <a:pt x="2239" y="76"/>
                  </a:cubicBezTo>
                  <a:cubicBezTo>
                    <a:pt x="2952" y="75"/>
                    <a:pt x="3666" y="75"/>
                    <a:pt x="4379" y="70"/>
                  </a:cubicBezTo>
                  <a:cubicBezTo>
                    <a:pt x="4639" y="68"/>
                    <a:pt x="4898" y="68"/>
                    <a:pt x="5158" y="67"/>
                  </a:cubicBezTo>
                  <a:cubicBezTo>
                    <a:pt x="5476" y="66"/>
                    <a:pt x="5794" y="65"/>
                    <a:pt x="6111" y="61"/>
                  </a:cubicBezTo>
                  <a:cubicBezTo>
                    <a:pt x="6361" y="57"/>
                    <a:pt x="6611" y="53"/>
                    <a:pt x="6861" y="49"/>
                  </a:cubicBezTo>
                  <a:cubicBezTo>
                    <a:pt x="7167" y="44"/>
                    <a:pt x="7473" y="39"/>
                    <a:pt x="7779" y="35"/>
                  </a:cubicBezTo>
                  <a:cubicBezTo>
                    <a:pt x="8061" y="31"/>
                    <a:pt x="8343" y="30"/>
                    <a:pt x="8624" y="29"/>
                  </a:cubicBezTo>
                  <a:cubicBezTo>
                    <a:pt x="8878" y="28"/>
                    <a:pt x="9132" y="28"/>
                    <a:pt x="9385" y="25"/>
                  </a:cubicBezTo>
                  <a:cubicBezTo>
                    <a:pt x="9927" y="20"/>
                    <a:pt x="10469" y="21"/>
                    <a:pt x="11011" y="23"/>
                  </a:cubicBezTo>
                  <a:cubicBezTo>
                    <a:pt x="12153" y="29"/>
                    <a:pt x="13294" y="27"/>
                    <a:pt x="14436" y="21"/>
                  </a:cubicBezTo>
                  <a:cubicBezTo>
                    <a:pt x="14992" y="19"/>
                    <a:pt x="15548" y="16"/>
                    <a:pt x="16104" y="12"/>
                  </a:cubicBezTo>
                  <a:cubicBezTo>
                    <a:pt x="16876" y="7"/>
                    <a:pt x="17649" y="3"/>
                    <a:pt x="184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7"/>
            <p:cNvSpPr>
              <a:spLocks/>
            </p:cNvSpPr>
            <p:nvPr userDrawn="1"/>
          </p:nvSpPr>
          <p:spPr bwMode="auto">
            <a:xfrm>
              <a:off x="7" y="4245"/>
              <a:ext cx="5751" cy="32"/>
            </a:xfrm>
            <a:custGeom>
              <a:avLst/>
              <a:gdLst>
                <a:gd name="T0" fmla="*/ 18423 w 18423"/>
                <a:gd name="T1" fmla="*/ 9 h 101"/>
                <a:gd name="T2" fmla="*/ 18422 w 18423"/>
                <a:gd name="T3" fmla="*/ 11 h 101"/>
                <a:gd name="T4" fmla="*/ 16037 w 18423"/>
                <a:gd name="T5" fmla="*/ 27 h 101"/>
                <a:gd name="T6" fmla="*/ 14331 w 18423"/>
                <a:gd name="T7" fmla="*/ 40 h 101"/>
                <a:gd name="T8" fmla="*/ 13894 w 18423"/>
                <a:gd name="T9" fmla="*/ 42 h 101"/>
                <a:gd name="T10" fmla="*/ 12571 w 18423"/>
                <a:gd name="T11" fmla="*/ 45 h 101"/>
                <a:gd name="T12" fmla="*/ 11386 w 18423"/>
                <a:gd name="T13" fmla="*/ 27 h 101"/>
                <a:gd name="T14" fmla="*/ 10932 w 18423"/>
                <a:gd name="T15" fmla="*/ 19 h 101"/>
                <a:gd name="T16" fmla="*/ 9316 w 18423"/>
                <a:gd name="T17" fmla="*/ 8 h 101"/>
                <a:gd name="T18" fmla="*/ 8727 w 18423"/>
                <a:gd name="T19" fmla="*/ 13 h 101"/>
                <a:gd name="T20" fmla="*/ 7708 w 18423"/>
                <a:gd name="T21" fmla="*/ 27 h 101"/>
                <a:gd name="T22" fmla="*/ 6772 w 18423"/>
                <a:gd name="T23" fmla="*/ 57 h 101"/>
                <a:gd name="T24" fmla="*/ 6001 w 18423"/>
                <a:gd name="T25" fmla="*/ 79 h 101"/>
                <a:gd name="T26" fmla="*/ 5114 w 18423"/>
                <a:gd name="T27" fmla="*/ 94 h 101"/>
                <a:gd name="T28" fmla="*/ 4672 w 18423"/>
                <a:gd name="T29" fmla="*/ 95 h 101"/>
                <a:gd name="T30" fmla="*/ 4237 w 18423"/>
                <a:gd name="T31" fmla="*/ 96 h 101"/>
                <a:gd name="T32" fmla="*/ 2164 w 18423"/>
                <a:gd name="T33" fmla="*/ 95 h 101"/>
                <a:gd name="T34" fmla="*/ 1 w 18423"/>
                <a:gd name="T35" fmla="*/ 94 h 101"/>
                <a:gd name="T36" fmla="*/ 0 w 18423"/>
                <a:gd name="T37" fmla="*/ 92 h 101"/>
                <a:gd name="T38" fmla="*/ 2166 w 18423"/>
                <a:gd name="T39" fmla="*/ 93 h 101"/>
                <a:gd name="T40" fmla="*/ 4237 w 18423"/>
                <a:gd name="T41" fmla="*/ 94 h 101"/>
                <a:gd name="T42" fmla="*/ 4673 w 18423"/>
                <a:gd name="T43" fmla="*/ 93 h 101"/>
                <a:gd name="T44" fmla="*/ 5114 w 18423"/>
                <a:gd name="T45" fmla="*/ 93 h 101"/>
                <a:gd name="T46" fmla="*/ 5998 w 18423"/>
                <a:gd name="T47" fmla="*/ 77 h 101"/>
                <a:gd name="T48" fmla="*/ 6769 w 18423"/>
                <a:gd name="T49" fmla="*/ 55 h 101"/>
                <a:gd name="T50" fmla="*/ 7704 w 18423"/>
                <a:gd name="T51" fmla="*/ 25 h 101"/>
                <a:gd name="T52" fmla="*/ 8725 w 18423"/>
                <a:gd name="T53" fmla="*/ 10 h 101"/>
                <a:gd name="T54" fmla="*/ 9312 w 18423"/>
                <a:gd name="T55" fmla="*/ 6 h 101"/>
                <a:gd name="T56" fmla="*/ 10933 w 18423"/>
                <a:gd name="T57" fmla="*/ 17 h 101"/>
                <a:gd name="T58" fmla="*/ 11388 w 18423"/>
                <a:gd name="T59" fmla="*/ 25 h 101"/>
                <a:gd name="T60" fmla="*/ 12572 w 18423"/>
                <a:gd name="T61" fmla="*/ 43 h 101"/>
                <a:gd name="T62" fmla="*/ 13894 w 18423"/>
                <a:gd name="T63" fmla="*/ 40 h 101"/>
                <a:gd name="T64" fmla="*/ 14330 w 18423"/>
                <a:gd name="T65" fmla="*/ 38 h 101"/>
                <a:gd name="T66" fmla="*/ 16036 w 18423"/>
                <a:gd name="T67" fmla="*/ 25 h 101"/>
                <a:gd name="T68" fmla="*/ 18423 w 18423"/>
                <a:gd name="T69" fmla="*/ 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101">
                  <a:moveTo>
                    <a:pt x="18423" y="9"/>
                  </a:moveTo>
                  <a:cubicBezTo>
                    <a:pt x="18422" y="10"/>
                    <a:pt x="18422" y="11"/>
                    <a:pt x="18422" y="11"/>
                  </a:cubicBezTo>
                  <a:cubicBezTo>
                    <a:pt x="17627" y="13"/>
                    <a:pt x="16832" y="20"/>
                    <a:pt x="16037" y="27"/>
                  </a:cubicBezTo>
                  <a:cubicBezTo>
                    <a:pt x="15468" y="32"/>
                    <a:pt x="14899" y="36"/>
                    <a:pt x="14331" y="40"/>
                  </a:cubicBezTo>
                  <a:cubicBezTo>
                    <a:pt x="14185" y="40"/>
                    <a:pt x="14040" y="41"/>
                    <a:pt x="13894" y="42"/>
                  </a:cubicBezTo>
                  <a:cubicBezTo>
                    <a:pt x="13453" y="45"/>
                    <a:pt x="13012" y="48"/>
                    <a:pt x="12571" y="45"/>
                  </a:cubicBezTo>
                  <a:cubicBezTo>
                    <a:pt x="12177" y="41"/>
                    <a:pt x="11781" y="34"/>
                    <a:pt x="11386" y="27"/>
                  </a:cubicBezTo>
                  <a:cubicBezTo>
                    <a:pt x="11235" y="24"/>
                    <a:pt x="11084" y="21"/>
                    <a:pt x="10932" y="19"/>
                  </a:cubicBezTo>
                  <a:cubicBezTo>
                    <a:pt x="10394" y="10"/>
                    <a:pt x="9855" y="2"/>
                    <a:pt x="9316" y="8"/>
                  </a:cubicBezTo>
                  <a:cubicBezTo>
                    <a:pt x="9120" y="11"/>
                    <a:pt x="8923" y="12"/>
                    <a:pt x="8727" y="13"/>
                  </a:cubicBezTo>
                  <a:cubicBezTo>
                    <a:pt x="8387" y="14"/>
                    <a:pt x="8047" y="18"/>
                    <a:pt x="7708" y="27"/>
                  </a:cubicBezTo>
                  <a:cubicBezTo>
                    <a:pt x="7396" y="36"/>
                    <a:pt x="7084" y="47"/>
                    <a:pt x="6772" y="57"/>
                  </a:cubicBezTo>
                  <a:cubicBezTo>
                    <a:pt x="6515" y="65"/>
                    <a:pt x="6258" y="73"/>
                    <a:pt x="6001" y="79"/>
                  </a:cubicBezTo>
                  <a:cubicBezTo>
                    <a:pt x="5706" y="86"/>
                    <a:pt x="5410" y="92"/>
                    <a:pt x="5114" y="94"/>
                  </a:cubicBezTo>
                  <a:cubicBezTo>
                    <a:pt x="4967" y="96"/>
                    <a:pt x="4819" y="95"/>
                    <a:pt x="4672" y="95"/>
                  </a:cubicBezTo>
                  <a:cubicBezTo>
                    <a:pt x="4527" y="95"/>
                    <a:pt x="4382" y="95"/>
                    <a:pt x="4237" y="96"/>
                  </a:cubicBezTo>
                  <a:cubicBezTo>
                    <a:pt x="3547" y="101"/>
                    <a:pt x="2855" y="98"/>
                    <a:pt x="2164" y="95"/>
                  </a:cubicBezTo>
                  <a:cubicBezTo>
                    <a:pt x="1443" y="91"/>
                    <a:pt x="722" y="88"/>
                    <a:pt x="1" y="94"/>
                  </a:cubicBezTo>
                  <a:cubicBezTo>
                    <a:pt x="1" y="93"/>
                    <a:pt x="1" y="93"/>
                    <a:pt x="0" y="92"/>
                  </a:cubicBezTo>
                  <a:cubicBezTo>
                    <a:pt x="722" y="86"/>
                    <a:pt x="1444" y="89"/>
                    <a:pt x="2166" y="93"/>
                  </a:cubicBezTo>
                  <a:cubicBezTo>
                    <a:pt x="2856" y="96"/>
                    <a:pt x="3547" y="99"/>
                    <a:pt x="4237" y="94"/>
                  </a:cubicBezTo>
                  <a:cubicBezTo>
                    <a:pt x="4382" y="93"/>
                    <a:pt x="4527" y="93"/>
                    <a:pt x="4673" y="93"/>
                  </a:cubicBezTo>
                  <a:cubicBezTo>
                    <a:pt x="4820" y="94"/>
                    <a:pt x="4967" y="94"/>
                    <a:pt x="5114" y="93"/>
                  </a:cubicBezTo>
                  <a:cubicBezTo>
                    <a:pt x="5409" y="90"/>
                    <a:pt x="5704" y="85"/>
                    <a:pt x="5998" y="77"/>
                  </a:cubicBezTo>
                  <a:cubicBezTo>
                    <a:pt x="6255" y="71"/>
                    <a:pt x="6512" y="63"/>
                    <a:pt x="6769" y="55"/>
                  </a:cubicBezTo>
                  <a:cubicBezTo>
                    <a:pt x="7080" y="45"/>
                    <a:pt x="7392" y="34"/>
                    <a:pt x="7704" y="25"/>
                  </a:cubicBezTo>
                  <a:cubicBezTo>
                    <a:pt x="8044" y="16"/>
                    <a:pt x="8384" y="12"/>
                    <a:pt x="8725" y="10"/>
                  </a:cubicBezTo>
                  <a:cubicBezTo>
                    <a:pt x="8921" y="9"/>
                    <a:pt x="9117" y="8"/>
                    <a:pt x="9312" y="6"/>
                  </a:cubicBezTo>
                  <a:cubicBezTo>
                    <a:pt x="9853" y="0"/>
                    <a:pt x="10393" y="7"/>
                    <a:pt x="10933" y="17"/>
                  </a:cubicBezTo>
                  <a:cubicBezTo>
                    <a:pt x="11084" y="19"/>
                    <a:pt x="11236" y="22"/>
                    <a:pt x="11388" y="25"/>
                  </a:cubicBezTo>
                  <a:cubicBezTo>
                    <a:pt x="11782" y="32"/>
                    <a:pt x="12177" y="39"/>
                    <a:pt x="12572" y="43"/>
                  </a:cubicBezTo>
                  <a:cubicBezTo>
                    <a:pt x="13013" y="46"/>
                    <a:pt x="13453" y="43"/>
                    <a:pt x="13894" y="40"/>
                  </a:cubicBezTo>
                  <a:cubicBezTo>
                    <a:pt x="14039" y="39"/>
                    <a:pt x="14185" y="38"/>
                    <a:pt x="14330" y="38"/>
                  </a:cubicBezTo>
                  <a:cubicBezTo>
                    <a:pt x="14899" y="35"/>
                    <a:pt x="15468" y="30"/>
                    <a:pt x="16036" y="25"/>
                  </a:cubicBezTo>
                  <a:cubicBezTo>
                    <a:pt x="16832" y="18"/>
                    <a:pt x="17627" y="11"/>
                    <a:pt x="1842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7" y="4206"/>
              <a:ext cx="5751" cy="55"/>
            </a:xfrm>
            <a:custGeom>
              <a:avLst/>
              <a:gdLst>
                <a:gd name="T0" fmla="*/ 18422 w 18422"/>
                <a:gd name="T1" fmla="*/ 61 h 176"/>
                <a:gd name="T2" fmla="*/ 18422 w 18422"/>
                <a:gd name="T3" fmla="*/ 63 h 176"/>
                <a:gd name="T4" fmla="*/ 15941 w 18422"/>
                <a:gd name="T5" fmla="*/ 84 h 176"/>
                <a:gd name="T6" fmla="*/ 14178 w 18422"/>
                <a:gd name="T7" fmla="*/ 102 h 176"/>
                <a:gd name="T8" fmla="*/ 13976 w 18422"/>
                <a:gd name="T9" fmla="*/ 103 h 176"/>
                <a:gd name="T10" fmla="*/ 12409 w 18422"/>
                <a:gd name="T11" fmla="*/ 99 h 176"/>
                <a:gd name="T12" fmla="*/ 11256 w 18422"/>
                <a:gd name="T13" fmla="*/ 65 h 176"/>
                <a:gd name="T14" fmla="*/ 10814 w 18422"/>
                <a:gd name="T15" fmla="*/ 49 h 176"/>
                <a:gd name="T16" fmla="*/ 7595 w 18422"/>
                <a:gd name="T17" fmla="*/ 55 h 176"/>
                <a:gd name="T18" fmla="*/ 6644 w 18422"/>
                <a:gd name="T19" fmla="*/ 105 h 176"/>
                <a:gd name="T20" fmla="*/ 5846 w 18422"/>
                <a:gd name="T21" fmla="*/ 142 h 176"/>
                <a:gd name="T22" fmla="*/ 4915 w 18422"/>
                <a:gd name="T23" fmla="*/ 167 h 176"/>
                <a:gd name="T24" fmla="*/ 4369 w 18422"/>
                <a:gd name="T25" fmla="*/ 170 h 176"/>
                <a:gd name="T26" fmla="*/ 4024 w 18422"/>
                <a:gd name="T27" fmla="*/ 171 h 176"/>
                <a:gd name="T28" fmla="*/ 2054 w 18422"/>
                <a:gd name="T29" fmla="*/ 158 h 176"/>
                <a:gd name="T30" fmla="*/ 1 w 18422"/>
                <a:gd name="T31" fmla="*/ 146 h 176"/>
                <a:gd name="T32" fmla="*/ 0 w 18422"/>
                <a:gd name="T33" fmla="*/ 144 h 176"/>
                <a:gd name="T34" fmla="*/ 2057 w 18422"/>
                <a:gd name="T35" fmla="*/ 156 h 176"/>
                <a:gd name="T36" fmla="*/ 4024 w 18422"/>
                <a:gd name="T37" fmla="*/ 169 h 176"/>
                <a:gd name="T38" fmla="*/ 4369 w 18422"/>
                <a:gd name="T39" fmla="*/ 168 h 176"/>
                <a:gd name="T40" fmla="*/ 4913 w 18422"/>
                <a:gd name="T41" fmla="*/ 165 h 176"/>
                <a:gd name="T42" fmla="*/ 5841 w 18422"/>
                <a:gd name="T43" fmla="*/ 140 h 176"/>
                <a:gd name="T44" fmla="*/ 6639 w 18422"/>
                <a:gd name="T45" fmla="*/ 103 h 176"/>
                <a:gd name="T46" fmla="*/ 7589 w 18422"/>
                <a:gd name="T47" fmla="*/ 53 h 176"/>
                <a:gd name="T48" fmla="*/ 10816 w 18422"/>
                <a:gd name="T49" fmla="*/ 47 h 176"/>
                <a:gd name="T50" fmla="*/ 11259 w 18422"/>
                <a:gd name="T51" fmla="*/ 63 h 176"/>
                <a:gd name="T52" fmla="*/ 12411 w 18422"/>
                <a:gd name="T53" fmla="*/ 97 h 176"/>
                <a:gd name="T54" fmla="*/ 13975 w 18422"/>
                <a:gd name="T55" fmla="*/ 102 h 176"/>
                <a:gd name="T56" fmla="*/ 14177 w 18422"/>
                <a:gd name="T57" fmla="*/ 100 h 176"/>
                <a:gd name="T58" fmla="*/ 15940 w 18422"/>
                <a:gd name="T59" fmla="*/ 82 h 176"/>
                <a:gd name="T60" fmla="*/ 18422 w 18422"/>
                <a:gd name="T6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422" h="176">
                  <a:moveTo>
                    <a:pt x="18422" y="61"/>
                  </a:moveTo>
                  <a:cubicBezTo>
                    <a:pt x="18422" y="62"/>
                    <a:pt x="18422" y="63"/>
                    <a:pt x="18422" y="63"/>
                  </a:cubicBezTo>
                  <a:cubicBezTo>
                    <a:pt x="17595" y="65"/>
                    <a:pt x="16768" y="75"/>
                    <a:pt x="15941" y="84"/>
                  </a:cubicBezTo>
                  <a:cubicBezTo>
                    <a:pt x="15353" y="91"/>
                    <a:pt x="14766" y="98"/>
                    <a:pt x="14178" y="102"/>
                  </a:cubicBezTo>
                  <a:cubicBezTo>
                    <a:pt x="14110" y="102"/>
                    <a:pt x="14043" y="103"/>
                    <a:pt x="13976" y="103"/>
                  </a:cubicBezTo>
                  <a:cubicBezTo>
                    <a:pt x="13453" y="107"/>
                    <a:pt x="12931" y="110"/>
                    <a:pt x="12409" y="99"/>
                  </a:cubicBezTo>
                  <a:cubicBezTo>
                    <a:pt x="12025" y="92"/>
                    <a:pt x="11640" y="78"/>
                    <a:pt x="11256" y="65"/>
                  </a:cubicBezTo>
                  <a:cubicBezTo>
                    <a:pt x="11109" y="60"/>
                    <a:pt x="10961" y="54"/>
                    <a:pt x="10814" y="49"/>
                  </a:cubicBezTo>
                  <a:cubicBezTo>
                    <a:pt x="9741" y="13"/>
                    <a:pt x="8667" y="3"/>
                    <a:pt x="7595" y="55"/>
                  </a:cubicBezTo>
                  <a:cubicBezTo>
                    <a:pt x="7278" y="70"/>
                    <a:pt x="6961" y="88"/>
                    <a:pt x="6644" y="105"/>
                  </a:cubicBezTo>
                  <a:cubicBezTo>
                    <a:pt x="6378" y="119"/>
                    <a:pt x="6112" y="132"/>
                    <a:pt x="5846" y="142"/>
                  </a:cubicBezTo>
                  <a:cubicBezTo>
                    <a:pt x="5536" y="154"/>
                    <a:pt x="5225" y="163"/>
                    <a:pt x="4915" y="167"/>
                  </a:cubicBezTo>
                  <a:cubicBezTo>
                    <a:pt x="4733" y="169"/>
                    <a:pt x="4551" y="169"/>
                    <a:pt x="4369" y="170"/>
                  </a:cubicBezTo>
                  <a:cubicBezTo>
                    <a:pt x="4254" y="170"/>
                    <a:pt x="4139" y="170"/>
                    <a:pt x="4024" y="171"/>
                  </a:cubicBezTo>
                  <a:cubicBezTo>
                    <a:pt x="3368" y="176"/>
                    <a:pt x="2711" y="167"/>
                    <a:pt x="2054" y="158"/>
                  </a:cubicBezTo>
                  <a:cubicBezTo>
                    <a:pt x="1370" y="149"/>
                    <a:pt x="685" y="140"/>
                    <a:pt x="1" y="146"/>
                  </a:cubicBezTo>
                  <a:cubicBezTo>
                    <a:pt x="0" y="145"/>
                    <a:pt x="0" y="145"/>
                    <a:pt x="0" y="144"/>
                  </a:cubicBezTo>
                  <a:cubicBezTo>
                    <a:pt x="686" y="138"/>
                    <a:pt x="1372" y="147"/>
                    <a:pt x="2057" y="156"/>
                  </a:cubicBezTo>
                  <a:cubicBezTo>
                    <a:pt x="2713" y="165"/>
                    <a:pt x="3368" y="174"/>
                    <a:pt x="4024" y="169"/>
                  </a:cubicBezTo>
                  <a:cubicBezTo>
                    <a:pt x="4139" y="169"/>
                    <a:pt x="4254" y="168"/>
                    <a:pt x="4369" y="168"/>
                  </a:cubicBezTo>
                  <a:cubicBezTo>
                    <a:pt x="4551" y="167"/>
                    <a:pt x="4732" y="168"/>
                    <a:pt x="4913" y="165"/>
                  </a:cubicBezTo>
                  <a:cubicBezTo>
                    <a:pt x="5223" y="161"/>
                    <a:pt x="5532" y="152"/>
                    <a:pt x="5841" y="140"/>
                  </a:cubicBezTo>
                  <a:cubicBezTo>
                    <a:pt x="6107" y="130"/>
                    <a:pt x="6373" y="117"/>
                    <a:pt x="6639" y="103"/>
                  </a:cubicBezTo>
                  <a:cubicBezTo>
                    <a:pt x="6956" y="86"/>
                    <a:pt x="7273" y="68"/>
                    <a:pt x="7589" y="53"/>
                  </a:cubicBezTo>
                  <a:cubicBezTo>
                    <a:pt x="8664" y="0"/>
                    <a:pt x="9741" y="11"/>
                    <a:pt x="10816" y="47"/>
                  </a:cubicBezTo>
                  <a:cubicBezTo>
                    <a:pt x="10964" y="52"/>
                    <a:pt x="11111" y="58"/>
                    <a:pt x="11259" y="63"/>
                  </a:cubicBezTo>
                  <a:cubicBezTo>
                    <a:pt x="11643" y="76"/>
                    <a:pt x="12027" y="90"/>
                    <a:pt x="12411" y="97"/>
                  </a:cubicBezTo>
                  <a:cubicBezTo>
                    <a:pt x="12932" y="108"/>
                    <a:pt x="13454" y="105"/>
                    <a:pt x="13975" y="102"/>
                  </a:cubicBezTo>
                  <a:cubicBezTo>
                    <a:pt x="14043" y="101"/>
                    <a:pt x="14110" y="101"/>
                    <a:pt x="14177" y="100"/>
                  </a:cubicBezTo>
                  <a:cubicBezTo>
                    <a:pt x="14765" y="96"/>
                    <a:pt x="15352" y="89"/>
                    <a:pt x="15940" y="82"/>
                  </a:cubicBezTo>
                  <a:cubicBezTo>
                    <a:pt x="16767" y="73"/>
                    <a:pt x="17595" y="63"/>
                    <a:pt x="1842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auto">
            <a:xfrm>
              <a:off x="7" y="4173"/>
              <a:ext cx="5751" cy="74"/>
            </a:xfrm>
            <a:custGeom>
              <a:avLst/>
              <a:gdLst>
                <a:gd name="T0" fmla="*/ 18422 w 18422"/>
                <a:gd name="T1" fmla="*/ 95 h 237"/>
                <a:gd name="T2" fmla="*/ 18422 w 18422"/>
                <a:gd name="T3" fmla="*/ 97 h 237"/>
                <a:gd name="T4" fmla="*/ 15824 w 18422"/>
                <a:gd name="T5" fmla="*/ 125 h 237"/>
                <a:gd name="T6" fmla="*/ 13989 w 18422"/>
                <a:gd name="T7" fmla="*/ 149 h 237"/>
                <a:gd name="T8" fmla="*/ 13956 w 18422"/>
                <a:gd name="T9" fmla="*/ 149 h 237"/>
                <a:gd name="T10" fmla="*/ 12200 w 18422"/>
                <a:gd name="T11" fmla="*/ 135 h 237"/>
                <a:gd name="T12" fmla="*/ 11089 w 18422"/>
                <a:gd name="T13" fmla="*/ 81 h 237"/>
                <a:gd name="T14" fmla="*/ 10664 w 18422"/>
                <a:gd name="T15" fmla="*/ 57 h 237"/>
                <a:gd name="T16" fmla="*/ 8894 w 18422"/>
                <a:gd name="T17" fmla="*/ 4 h 237"/>
                <a:gd name="T18" fmla="*/ 7455 w 18422"/>
                <a:gd name="T19" fmla="*/ 60 h 237"/>
                <a:gd name="T20" fmla="*/ 6492 w 18422"/>
                <a:gd name="T21" fmla="*/ 136 h 237"/>
                <a:gd name="T22" fmla="*/ 5661 w 18422"/>
                <a:gd name="T23" fmla="*/ 190 h 237"/>
                <a:gd name="T24" fmla="*/ 4668 w 18422"/>
                <a:gd name="T25" fmla="*/ 226 h 237"/>
                <a:gd name="T26" fmla="*/ 3899 w 18422"/>
                <a:gd name="T27" fmla="*/ 234 h 237"/>
                <a:gd name="T28" fmla="*/ 3757 w 18422"/>
                <a:gd name="T29" fmla="*/ 234 h 237"/>
                <a:gd name="T30" fmla="*/ 2018 w 18422"/>
                <a:gd name="T31" fmla="*/ 208 h 237"/>
                <a:gd name="T32" fmla="*/ 0 w 18422"/>
                <a:gd name="T33" fmla="*/ 180 h 237"/>
                <a:gd name="T34" fmla="*/ 0 w 18422"/>
                <a:gd name="T35" fmla="*/ 178 h 237"/>
                <a:gd name="T36" fmla="*/ 2024 w 18422"/>
                <a:gd name="T37" fmla="*/ 207 h 237"/>
                <a:gd name="T38" fmla="*/ 3757 w 18422"/>
                <a:gd name="T39" fmla="*/ 232 h 237"/>
                <a:gd name="T40" fmla="*/ 3899 w 18422"/>
                <a:gd name="T41" fmla="*/ 232 h 237"/>
                <a:gd name="T42" fmla="*/ 4665 w 18422"/>
                <a:gd name="T43" fmla="*/ 224 h 237"/>
                <a:gd name="T44" fmla="*/ 5655 w 18422"/>
                <a:gd name="T45" fmla="*/ 188 h 237"/>
                <a:gd name="T46" fmla="*/ 6486 w 18422"/>
                <a:gd name="T47" fmla="*/ 134 h 237"/>
                <a:gd name="T48" fmla="*/ 7447 w 18422"/>
                <a:gd name="T49" fmla="*/ 58 h 237"/>
                <a:gd name="T50" fmla="*/ 8890 w 18422"/>
                <a:gd name="T51" fmla="*/ 2 h 237"/>
                <a:gd name="T52" fmla="*/ 10669 w 18422"/>
                <a:gd name="T53" fmla="*/ 55 h 237"/>
                <a:gd name="T54" fmla="*/ 11095 w 18422"/>
                <a:gd name="T55" fmla="*/ 79 h 237"/>
                <a:gd name="T56" fmla="*/ 12204 w 18422"/>
                <a:gd name="T57" fmla="*/ 133 h 237"/>
                <a:gd name="T58" fmla="*/ 13955 w 18422"/>
                <a:gd name="T59" fmla="*/ 147 h 237"/>
                <a:gd name="T60" fmla="*/ 13988 w 18422"/>
                <a:gd name="T61" fmla="*/ 147 h 237"/>
                <a:gd name="T62" fmla="*/ 15822 w 18422"/>
                <a:gd name="T63" fmla="*/ 124 h 237"/>
                <a:gd name="T64" fmla="*/ 18422 w 18422"/>
                <a:gd name="T65" fmla="*/ 9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22" h="237">
                  <a:moveTo>
                    <a:pt x="18422" y="95"/>
                  </a:moveTo>
                  <a:cubicBezTo>
                    <a:pt x="18422" y="96"/>
                    <a:pt x="18422" y="97"/>
                    <a:pt x="18422" y="97"/>
                  </a:cubicBezTo>
                  <a:cubicBezTo>
                    <a:pt x="17556" y="100"/>
                    <a:pt x="16690" y="113"/>
                    <a:pt x="15824" y="125"/>
                  </a:cubicBezTo>
                  <a:cubicBezTo>
                    <a:pt x="15212" y="134"/>
                    <a:pt x="14600" y="143"/>
                    <a:pt x="13989" y="149"/>
                  </a:cubicBezTo>
                  <a:cubicBezTo>
                    <a:pt x="13975" y="149"/>
                    <a:pt x="13969" y="149"/>
                    <a:pt x="13956" y="149"/>
                  </a:cubicBezTo>
                  <a:cubicBezTo>
                    <a:pt x="13370" y="154"/>
                    <a:pt x="12784" y="155"/>
                    <a:pt x="12200" y="135"/>
                  </a:cubicBezTo>
                  <a:cubicBezTo>
                    <a:pt x="11830" y="122"/>
                    <a:pt x="11459" y="101"/>
                    <a:pt x="11089" y="81"/>
                  </a:cubicBezTo>
                  <a:cubicBezTo>
                    <a:pt x="10948" y="73"/>
                    <a:pt x="10806" y="65"/>
                    <a:pt x="10664" y="57"/>
                  </a:cubicBezTo>
                  <a:cubicBezTo>
                    <a:pt x="10075" y="25"/>
                    <a:pt x="9484" y="3"/>
                    <a:pt x="8894" y="4"/>
                  </a:cubicBezTo>
                  <a:cubicBezTo>
                    <a:pt x="8414" y="6"/>
                    <a:pt x="7934" y="24"/>
                    <a:pt x="7455" y="60"/>
                  </a:cubicBezTo>
                  <a:cubicBezTo>
                    <a:pt x="7134" y="84"/>
                    <a:pt x="6813" y="111"/>
                    <a:pt x="6492" y="136"/>
                  </a:cubicBezTo>
                  <a:cubicBezTo>
                    <a:pt x="6216" y="157"/>
                    <a:pt x="5938" y="175"/>
                    <a:pt x="5661" y="190"/>
                  </a:cubicBezTo>
                  <a:cubicBezTo>
                    <a:pt x="5330" y="207"/>
                    <a:pt x="4999" y="220"/>
                    <a:pt x="4668" y="226"/>
                  </a:cubicBezTo>
                  <a:cubicBezTo>
                    <a:pt x="4412" y="230"/>
                    <a:pt x="4155" y="232"/>
                    <a:pt x="3899" y="234"/>
                  </a:cubicBezTo>
                  <a:cubicBezTo>
                    <a:pt x="3852" y="234"/>
                    <a:pt x="3804" y="234"/>
                    <a:pt x="3757" y="234"/>
                  </a:cubicBezTo>
                  <a:cubicBezTo>
                    <a:pt x="3177" y="237"/>
                    <a:pt x="2598" y="225"/>
                    <a:pt x="2018" y="208"/>
                  </a:cubicBezTo>
                  <a:cubicBezTo>
                    <a:pt x="1346" y="189"/>
                    <a:pt x="673" y="175"/>
                    <a:pt x="0" y="180"/>
                  </a:cubicBezTo>
                  <a:cubicBezTo>
                    <a:pt x="0" y="179"/>
                    <a:pt x="0" y="179"/>
                    <a:pt x="0" y="178"/>
                  </a:cubicBezTo>
                  <a:cubicBezTo>
                    <a:pt x="675" y="173"/>
                    <a:pt x="1349" y="187"/>
                    <a:pt x="2024" y="207"/>
                  </a:cubicBezTo>
                  <a:cubicBezTo>
                    <a:pt x="2601" y="223"/>
                    <a:pt x="3179" y="235"/>
                    <a:pt x="3757" y="232"/>
                  </a:cubicBezTo>
                  <a:cubicBezTo>
                    <a:pt x="3804" y="232"/>
                    <a:pt x="3851" y="232"/>
                    <a:pt x="3899" y="232"/>
                  </a:cubicBezTo>
                  <a:cubicBezTo>
                    <a:pt x="4154" y="230"/>
                    <a:pt x="4410" y="229"/>
                    <a:pt x="4665" y="224"/>
                  </a:cubicBezTo>
                  <a:cubicBezTo>
                    <a:pt x="4995" y="218"/>
                    <a:pt x="5326" y="206"/>
                    <a:pt x="5655" y="188"/>
                  </a:cubicBezTo>
                  <a:cubicBezTo>
                    <a:pt x="5932" y="173"/>
                    <a:pt x="6209" y="155"/>
                    <a:pt x="6486" y="134"/>
                  </a:cubicBezTo>
                  <a:cubicBezTo>
                    <a:pt x="6806" y="110"/>
                    <a:pt x="7127" y="82"/>
                    <a:pt x="7447" y="58"/>
                  </a:cubicBezTo>
                  <a:cubicBezTo>
                    <a:pt x="7928" y="21"/>
                    <a:pt x="8409" y="3"/>
                    <a:pt x="8890" y="2"/>
                  </a:cubicBezTo>
                  <a:cubicBezTo>
                    <a:pt x="9483" y="0"/>
                    <a:pt x="10077" y="23"/>
                    <a:pt x="10669" y="55"/>
                  </a:cubicBezTo>
                  <a:cubicBezTo>
                    <a:pt x="10811" y="63"/>
                    <a:pt x="10953" y="71"/>
                    <a:pt x="11095" y="79"/>
                  </a:cubicBezTo>
                  <a:cubicBezTo>
                    <a:pt x="11465" y="100"/>
                    <a:pt x="11834" y="120"/>
                    <a:pt x="12204" y="133"/>
                  </a:cubicBezTo>
                  <a:cubicBezTo>
                    <a:pt x="12787" y="153"/>
                    <a:pt x="13371" y="152"/>
                    <a:pt x="13955" y="147"/>
                  </a:cubicBezTo>
                  <a:cubicBezTo>
                    <a:pt x="13968" y="147"/>
                    <a:pt x="13975" y="147"/>
                    <a:pt x="13988" y="147"/>
                  </a:cubicBezTo>
                  <a:cubicBezTo>
                    <a:pt x="14599" y="142"/>
                    <a:pt x="15211" y="133"/>
                    <a:pt x="15822" y="124"/>
                  </a:cubicBezTo>
                  <a:cubicBezTo>
                    <a:pt x="16689" y="111"/>
                    <a:pt x="17555" y="98"/>
                    <a:pt x="18422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auto">
            <a:xfrm>
              <a:off x="7" y="4131"/>
              <a:ext cx="5751" cy="103"/>
            </a:xfrm>
            <a:custGeom>
              <a:avLst/>
              <a:gdLst>
                <a:gd name="T0" fmla="*/ 18422 w 18422"/>
                <a:gd name="T1" fmla="*/ 156 h 330"/>
                <a:gd name="T2" fmla="*/ 18422 w 18422"/>
                <a:gd name="T3" fmla="*/ 158 h 330"/>
                <a:gd name="T4" fmla="*/ 15691 w 18422"/>
                <a:gd name="T5" fmla="*/ 195 h 330"/>
                <a:gd name="T6" fmla="*/ 13775 w 18422"/>
                <a:gd name="T7" fmla="*/ 225 h 330"/>
                <a:gd name="T8" fmla="*/ 11951 w 18422"/>
                <a:gd name="T9" fmla="*/ 195 h 330"/>
                <a:gd name="T10" fmla="*/ 10894 w 18422"/>
                <a:gd name="T11" fmla="*/ 120 h 330"/>
                <a:gd name="T12" fmla="*/ 10490 w 18422"/>
                <a:gd name="T13" fmla="*/ 88 h 330"/>
                <a:gd name="T14" fmla="*/ 8932 w 18422"/>
                <a:gd name="T15" fmla="*/ 9 h 330"/>
                <a:gd name="T16" fmla="*/ 7298 w 18422"/>
                <a:gd name="T17" fmla="*/ 89 h 330"/>
                <a:gd name="T18" fmla="*/ 6329 w 18422"/>
                <a:gd name="T19" fmla="*/ 194 h 330"/>
                <a:gd name="T20" fmla="*/ 5459 w 18422"/>
                <a:gd name="T21" fmla="*/ 267 h 330"/>
                <a:gd name="T22" fmla="*/ 3452 w 18422"/>
                <a:gd name="T23" fmla="*/ 329 h 330"/>
                <a:gd name="T24" fmla="*/ 1855 w 18422"/>
                <a:gd name="T25" fmla="*/ 287 h 330"/>
                <a:gd name="T26" fmla="*/ 0 w 18422"/>
                <a:gd name="T27" fmla="*/ 241 h 330"/>
                <a:gd name="T28" fmla="*/ 0 w 18422"/>
                <a:gd name="T29" fmla="*/ 239 h 330"/>
                <a:gd name="T30" fmla="*/ 1863 w 18422"/>
                <a:gd name="T31" fmla="*/ 285 h 330"/>
                <a:gd name="T32" fmla="*/ 3452 w 18422"/>
                <a:gd name="T33" fmla="*/ 327 h 330"/>
                <a:gd name="T34" fmla="*/ 5452 w 18422"/>
                <a:gd name="T35" fmla="*/ 265 h 330"/>
                <a:gd name="T36" fmla="*/ 6322 w 18422"/>
                <a:gd name="T37" fmla="*/ 193 h 330"/>
                <a:gd name="T38" fmla="*/ 7290 w 18422"/>
                <a:gd name="T39" fmla="*/ 87 h 330"/>
                <a:gd name="T40" fmla="*/ 8930 w 18422"/>
                <a:gd name="T41" fmla="*/ 6 h 330"/>
                <a:gd name="T42" fmla="*/ 10499 w 18422"/>
                <a:gd name="T43" fmla="*/ 86 h 330"/>
                <a:gd name="T44" fmla="*/ 10904 w 18422"/>
                <a:gd name="T45" fmla="*/ 119 h 330"/>
                <a:gd name="T46" fmla="*/ 11957 w 18422"/>
                <a:gd name="T47" fmla="*/ 193 h 330"/>
                <a:gd name="T48" fmla="*/ 13774 w 18422"/>
                <a:gd name="T49" fmla="*/ 223 h 330"/>
                <a:gd name="T50" fmla="*/ 15689 w 18422"/>
                <a:gd name="T51" fmla="*/ 193 h 330"/>
                <a:gd name="T52" fmla="*/ 18422 w 18422"/>
                <a:gd name="T53" fmla="*/ 15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22" h="330">
                  <a:moveTo>
                    <a:pt x="18422" y="156"/>
                  </a:moveTo>
                  <a:cubicBezTo>
                    <a:pt x="18422" y="157"/>
                    <a:pt x="18422" y="158"/>
                    <a:pt x="18422" y="158"/>
                  </a:cubicBezTo>
                  <a:cubicBezTo>
                    <a:pt x="17511" y="162"/>
                    <a:pt x="16601" y="178"/>
                    <a:pt x="15691" y="195"/>
                  </a:cubicBezTo>
                  <a:cubicBezTo>
                    <a:pt x="15052" y="206"/>
                    <a:pt x="14413" y="217"/>
                    <a:pt x="13775" y="225"/>
                  </a:cubicBezTo>
                  <a:cubicBezTo>
                    <a:pt x="13167" y="232"/>
                    <a:pt x="12557" y="227"/>
                    <a:pt x="11951" y="195"/>
                  </a:cubicBezTo>
                  <a:cubicBezTo>
                    <a:pt x="11598" y="176"/>
                    <a:pt x="11246" y="148"/>
                    <a:pt x="10894" y="120"/>
                  </a:cubicBezTo>
                  <a:cubicBezTo>
                    <a:pt x="10759" y="109"/>
                    <a:pt x="10625" y="98"/>
                    <a:pt x="10490" y="88"/>
                  </a:cubicBezTo>
                  <a:cubicBezTo>
                    <a:pt x="9972" y="48"/>
                    <a:pt x="9452" y="14"/>
                    <a:pt x="8932" y="9"/>
                  </a:cubicBezTo>
                  <a:cubicBezTo>
                    <a:pt x="8386" y="3"/>
                    <a:pt x="7841" y="31"/>
                    <a:pt x="7298" y="89"/>
                  </a:cubicBezTo>
                  <a:cubicBezTo>
                    <a:pt x="6975" y="123"/>
                    <a:pt x="6652" y="162"/>
                    <a:pt x="6329" y="194"/>
                  </a:cubicBezTo>
                  <a:cubicBezTo>
                    <a:pt x="6040" y="224"/>
                    <a:pt x="5749" y="248"/>
                    <a:pt x="5459" y="267"/>
                  </a:cubicBezTo>
                  <a:cubicBezTo>
                    <a:pt x="4791" y="311"/>
                    <a:pt x="4120" y="327"/>
                    <a:pt x="3452" y="329"/>
                  </a:cubicBezTo>
                  <a:cubicBezTo>
                    <a:pt x="2920" y="330"/>
                    <a:pt x="2387" y="312"/>
                    <a:pt x="1855" y="287"/>
                  </a:cubicBezTo>
                  <a:cubicBezTo>
                    <a:pt x="1237" y="257"/>
                    <a:pt x="619" y="238"/>
                    <a:pt x="0" y="241"/>
                  </a:cubicBezTo>
                  <a:cubicBezTo>
                    <a:pt x="0" y="240"/>
                    <a:pt x="0" y="240"/>
                    <a:pt x="0" y="239"/>
                  </a:cubicBezTo>
                  <a:cubicBezTo>
                    <a:pt x="621" y="236"/>
                    <a:pt x="1242" y="255"/>
                    <a:pt x="1863" y="285"/>
                  </a:cubicBezTo>
                  <a:cubicBezTo>
                    <a:pt x="2393" y="311"/>
                    <a:pt x="2923" y="328"/>
                    <a:pt x="3452" y="327"/>
                  </a:cubicBezTo>
                  <a:cubicBezTo>
                    <a:pt x="4118" y="325"/>
                    <a:pt x="4787" y="309"/>
                    <a:pt x="5452" y="265"/>
                  </a:cubicBezTo>
                  <a:cubicBezTo>
                    <a:pt x="5742" y="246"/>
                    <a:pt x="6033" y="222"/>
                    <a:pt x="6322" y="193"/>
                  </a:cubicBezTo>
                  <a:cubicBezTo>
                    <a:pt x="6644" y="160"/>
                    <a:pt x="6967" y="122"/>
                    <a:pt x="7290" y="87"/>
                  </a:cubicBezTo>
                  <a:cubicBezTo>
                    <a:pt x="7835" y="28"/>
                    <a:pt x="8381" y="0"/>
                    <a:pt x="8930" y="6"/>
                  </a:cubicBezTo>
                  <a:cubicBezTo>
                    <a:pt x="9453" y="12"/>
                    <a:pt x="9977" y="46"/>
                    <a:pt x="10499" y="86"/>
                  </a:cubicBezTo>
                  <a:cubicBezTo>
                    <a:pt x="10634" y="97"/>
                    <a:pt x="10769" y="108"/>
                    <a:pt x="10904" y="119"/>
                  </a:cubicBezTo>
                  <a:cubicBezTo>
                    <a:pt x="11254" y="147"/>
                    <a:pt x="11606" y="174"/>
                    <a:pt x="11957" y="193"/>
                  </a:cubicBezTo>
                  <a:cubicBezTo>
                    <a:pt x="12561" y="225"/>
                    <a:pt x="13168" y="230"/>
                    <a:pt x="13774" y="223"/>
                  </a:cubicBezTo>
                  <a:cubicBezTo>
                    <a:pt x="14412" y="215"/>
                    <a:pt x="15050" y="204"/>
                    <a:pt x="15689" y="193"/>
                  </a:cubicBezTo>
                  <a:cubicBezTo>
                    <a:pt x="16600" y="176"/>
                    <a:pt x="17511" y="160"/>
                    <a:pt x="18422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6" y="4088"/>
              <a:ext cx="5752" cy="134"/>
            </a:xfrm>
            <a:custGeom>
              <a:avLst/>
              <a:gdLst>
                <a:gd name="T0" fmla="*/ 18422 w 18422"/>
                <a:gd name="T1" fmla="*/ 222 h 429"/>
                <a:gd name="T2" fmla="*/ 15551 w 18422"/>
                <a:gd name="T3" fmla="*/ 267 h 429"/>
                <a:gd name="T4" fmla="*/ 13542 w 18422"/>
                <a:gd name="T5" fmla="*/ 304 h 429"/>
                <a:gd name="T6" fmla="*/ 11670 w 18422"/>
                <a:gd name="T7" fmla="*/ 255 h 429"/>
                <a:gd name="T8" fmla="*/ 10679 w 18422"/>
                <a:gd name="T9" fmla="*/ 160 h 429"/>
                <a:gd name="T10" fmla="*/ 10304 w 18422"/>
                <a:gd name="T11" fmla="*/ 120 h 429"/>
                <a:gd name="T12" fmla="*/ 8794 w 18422"/>
                <a:gd name="T13" fmla="*/ 15 h 429"/>
                <a:gd name="T14" fmla="*/ 7136 w 18422"/>
                <a:gd name="T15" fmla="*/ 120 h 429"/>
                <a:gd name="T16" fmla="*/ 6166 w 18422"/>
                <a:gd name="T17" fmla="*/ 258 h 429"/>
                <a:gd name="T18" fmla="*/ 5249 w 18422"/>
                <a:gd name="T19" fmla="*/ 349 h 429"/>
                <a:gd name="T20" fmla="*/ 5223 w 18422"/>
                <a:gd name="T21" fmla="*/ 351 h 429"/>
                <a:gd name="T22" fmla="*/ 3126 w 18422"/>
                <a:gd name="T23" fmla="*/ 428 h 429"/>
                <a:gd name="T24" fmla="*/ 1681 w 18422"/>
                <a:gd name="T25" fmla="*/ 370 h 429"/>
                <a:gd name="T26" fmla="*/ 0 w 18422"/>
                <a:gd name="T27" fmla="*/ 305 h 429"/>
                <a:gd name="T28" fmla="*/ 0 w 18422"/>
                <a:gd name="T29" fmla="*/ 303 h 429"/>
                <a:gd name="T30" fmla="*/ 1692 w 18422"/>
                <a:gd name="T31" fmla="*/ 368 h 429"/>
                <a:gd name="T32" fmla="*/ 3127 w 18422"/>
                <a:gd name="T33" fmla="*/ 426 h 429"/>
                <a:gd name="T34" fmla="*/ 5215 w 18422"/>
                <a:gd name="T35" fmla="*/ 349 h 429"/>
                <a:gd name="T36" fmla="*/ 5242 w 18422"/>
                <a:gd name="T37" fmla="*/ 348 h 429"/>
                <a:gd name="T38" fmla="*/ 6158 w 18422"/>
                <a:gd name="T39" fmla="*/ 256 h 429"/>
                <a:gd name="T40" fmla="*/ 7128 w 18422"/>
                <a:gd name="T41" fmla="*/ 119 h 429"/>
                <a:gd name="T42" fmla="*/ 8793 w 18422"/>
                <a:gd name="T43" fmla="*/ 13 h 429"/>
                <a:gd name="T44" fmla="*/ 10317 w 18422"/>
                <a:gd name="T45" fmla="*/ 119 h 429"/>
                <a:gd name="T46" fmla="*/ 10692 w 18422"/>
                <a:gd name="T47" fmla="*/ 159 h 429"/>
                <a:gd name="T48" fmla="*/ 11680 w 18422"/>
                <a:gd name="T49" fmla="*/ 254 h 429"/>
                <a:gd name="T50" fmla="*/ 13540 w 18422"/>
                <a:gd name="T51" fmla="*/ 302 h 429"/>
                <a:gd name="T52" fmla="*/ 15548 w 18422"/>
                <a:gd name="T53" fmla="*/ 266 h 429"/>
                <a:gd name="T54" fmla="*/ 18422 w 18422"/>
                <a:gd name="T55" fmla="*/ 221 h 429"/>
                <a:gd name="T56" fmla="*/ 18422 w 18422"/>
                <a:gd name="T57" fmla="*/ 222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422" h="429">
                  <a:moveTo>
                    <a:pt x="18422" y="222"/>
                  </a:moveTo>
                  <a:cubicBezTo>
                    <a:pt x="17465" y="228"/>
                    <a:pt x="16508" y="247"/>
                    <a:pt x="15551" y="267"/>
                  </a:cubicBezTo>
                  <a:cubicBezTo>
                    <a:pt x="14881" y="281"/>
                    <a:pt x="14211" y="298"/>
                    <a:pt x="13542" y="304"/>
                  </a:cubicBezTo>
                  <a:cubicBezTo>
                    <a:pt x="12918" y="308"/>
                    <a:pt x="12292" y="301"/>
                    <a:pt x="11670" y="255"/>
                  </a:cubicBezTo>
                  <a:cubicBezTo>
                    <a:pt x="11340" y="231"/>
                    <a:pt x="11009" y="196"/>
                    <a:pt x="10679" y="160"/>
                  </a:cubicBezTo>
                  <a:cubicBezTo>
                    <a:pt x="10554" y="147"/>
                    <a:pt x="10429" y="133"/>
                    <a:pt x="10304" y="120"/>
                  </a:cubicBezTo>
                  <a:cubicBezTo>
                    <a:pt x="9803" y="68"/>
                    <a:pt x="9298" y="27"/>
                    <a:pt x="8794" y="15"/>
                  </a:cubicBezTo>
                  <a:cubicBezTo>
                    <a:pt x="8238" y="3"/>
                    <a:pt x="7688" y="42"/>
                    <a:pt x="7136" y="120"/>
                  </a:cubicBezTo>
                  <a:cubicBezTo>
                    <a:pt x="6813" y="166"/>
                    <a:pt x="6490" y="217"/>
                    <a:pt x="6166" y="258"/>
                  </a:cubicBezTo>
                  <a:cubicBezTo>
                    <a:pt x="5862" y="296"/>
                    <a:pt x="5556" y="326"/>
                    <a:pt x="5249" y="349"/>
                  </a:cubicBezTo>
                  <a:cubicBezTo>
                    <a:pt x="5239" y="350"/>
                    <a:pt x="5233" y="350"/>
                    <a:pt x="5223" y="351"/>
                  </a:cubicBezTo>
                  <a:cubicBezTo>
                    <a:pt x="4525" y="402"/>
                    <a:pt x="3824" y="429"/>
                    <a:pt x="3126" y="428"/>
                  </a:cubicBezTo>
                  <a:cubicBezTo>
                    <a:pt x="2644" y="427"/>
                    <a:pt x="2162" y="405"/>
                    <a:pt x="1681" y="370"/>
                  </a:cubicBezTo>
                  <a:cubicBezTo>
                    <a:pt x="1122" y="328"/>
                    <a:pt x="562" y="304"/>
                    <a:pt x="0" y="305"/>
                  </a:cubicBezTo>
                  <a:cubicBezTo>
                    <a:pt x="0" y="304"/>
                    <a:pt x="0" y="304"/>
                    <a:pt x="0" y="303"/>
                  </a:cubicBezTo>
                  <a:cubicBezTo>
                    <a:pt x="565" y="302"/>
                    <a:pt x="1129" y="326"/>
                    <a:pt x="1692" y="368"/>
                  </a:cubicBezTo>
                  <a:cubicBezTo>
                    <a:pt x="2170" y="404"/>
                    <a:pt x="2649" y="426"/>
                    <a:pt x="3127" y="426"/>
                  </a:cubicBezTo>
                  <a:cubicBezTo>
                    <a:pt x="3822" y="428"/>
                    <a:pt x="4521" y="400"/>
                    <a:pt x="5215" y="349"/>
                  </a:cubicBezTo>
                  <a:cubicBezTo>
                    <a:pt x="5226" y="349"/>
                    <a:pt x="5231" y="348"/>
                    <a:pt x="5242" y="348"/>
                  </a:cubicBezTo>
                  <a:cubicBezTo>
                    <a:pt x="5548" y="324"/>
                    <a:pt x="5854" y="295"/>
                    <a:pt x="6158" y="256"/>
                  </a:cubicBezTo>
                  <a:cubicBezTo>
                    <a:pt x="6482" y="216"/>
                    <a:pt x="6805" y="165"/>
                    <a:pt x="7128" y="119"/>
                  </a:cubicBezTo>
                  <a:cubicBezTo>
                    <a:pt x="7682" y="39"/>
                    <a:pt x="8234" y="0"/>
                    <a:pt x="8793" y="13"/>
                  </a:cubicBezTo>
                  <a:cubicBezTo>
                    <a:pt x="9301" y="24"/>
                    <a:pt x="9811" y="66"/>
                    <a:pt x="10317" y="119"/>
                  </a:cubicBezTo>
                  <a:cubicBezTo>
                    <a:pt x="10442" y="132"/>
                    <a:pt x="10567" y="145"/>
                    <a:pt x="10692" y="159"/>
                  </a:cubicBezTo>
                  <a:cubicBezTo>
                    <a:pt x="11021" y="195"/>
                    <a:pt x="11350" y="230"/>
                    <a:pt x="11680" y="254"/>
                  </a:cubicBezTo>
                  <a:cubicBezTo>
                    <a:pt x="12298" y="299"/>
                    <a:pt x="12920" y="306"/>
                    <a:pt x="13540" y="302"/>
                  </a:cubicBezTo>
                  <a:cubicBezTo>
                    <a:pt x="14209" y="296"/>
                    <a:pt x="14879" y="280"/>
                    <a:pt x="15548" y="266"/>
                  </a:cubicBezTo>
                  <a:cubicBezTo>
                    <a:pt x="16506" y="245"/>
                    <a:pt x="17464" y="226"/>
                    <a:pt x="18422" y="221"/>
                  </a:cubicBezTo>
                  <a:cubicBezTo>
                    <a:pt x="18422" y="221"/>
                    <a:pt x="18422" y="222"/>
                    <a:pt x="18422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6" y="4046"/>
              <a:ext cx="5752" cy="165"/>
            </a:xfrm>
            <a:custGeom>
              <a:avLst/>
              <a:gdLst>
                <a:gd name="T0" fmla="*/ 18423 w 18423"/>
                <a:gd name="T1" fmla="*/ 282 h 526"/>
                <a:gd name="T2" fmla="*/ 15407 w 18423"/>
                <a:gd name="T3" fmla="*/ 336 h 526"/>
                <a:gd name="T4" fmla="*/ 13290 w 18423"/>
                <a:gd name="T5" fmla="*/ 376 h 526"/>
                <a:gd name="T6" fmla="*/ 12330 w 18423"/>
                <a:gd name="T7" fmla="*/ 365 h 526"/>
                <a:gd name="T8" fmla="*/ 11369 w 18423"/>
                <a:gd name="T9" fmla="*/ 309 h 526"/>
                <a:gd name="T10" fmla="*/ 10454 w 18423"/>
                <a:gd name="T11" fmla="*/ 195 h 526"/>
                <a:gd name="T12" fmla="*/ 10116 w 18423"/>
                <a:gd name="T13" fmla="*/ 147 h 526"/>
                <a:gd name="T14" fmla="*/ 8678 w 18423"/>
                <a:gd name="T15" fmla="*/ 20 h 526"/>
                <a:gd name="T16" fmla="*/ 7069 w 18423"/>
                <a:gd name="T17" fmla="*/ 133 h 526"/>
                <a:gd name="T18" fmla="*/ 6981 w 18423"/>
                <a:gd name="T19" fmla="*/ 149 h 526"/>
                <a:gd name="T20" fmla="*/ 6010 w 18423"/>
                <a:gd name="T21" fmla="*/ 319 h 526"/>
                <a:gd name="T22" fmla="*/ 5039 w 18423"/>
                <a:gd name="T23" fmla="*/ 428 h 526"/>
                <a:gd name="T24" fmla="*/ 3800 w 18423"/>
                <a:gd name="T25" fmla="*/ 499 h 526"/>
                <a:gd name="T26" fmla="*/ 2794 w 18423"/>
                <a:gd name="T27" fmla="*/ 524 h 526"/>
                <a:gd name="T28" fmla="*/ 1504 w 18423"/>
                <a:gd name="T29" fmla="*/ 449 h 526"/>
                <a:gd name="T30" fmla="*/ 0 w 18423"/>
                <a:gd name="T31" fmla="*/ 365 h 526"/>
                <a:gd name="T32" fmla="*/ 1 w 18423"/>
                <a:gd name="T33" fmla="*/ 363 h 526"/>
                <a:gd name="T34" fmla="*/ 1518 w 18423"/>
                <a:gd name="T35" fmla="*/ 448 h 526"/>
                <a:gd name="T36" fmla="*/ 2796 w 18423"/>
                <a:gd name="T37" fmla="*/ 523 h 526"/>
                <a:gd name="T38" fmla="*/ 3794 w 18423"/>
                <a:gd name="T39" fmla="*/ 498 h 526"/>
                <a:gd name="T40" fmla="*/ 5031 w 18423"/>
                <a:gd name="T41" fmla="*/ 426 h 526"/>
                <a:gd name="T42" fmla="*/ 6002 w 18423"/>
                <a:gd name="T43" fmla="*/ 317 h 526"/>
                <a:gd name="T44" fmla="*/ 6973 w 18423"/>
                <a:gd name="T45" fmla="*/ 147 h 526"/>
                <a:gd name="T46" fmla="*/ 7060 w 18423"/>
                <a:gd name="T47" fmla="*/ 131 h 526"/>
                <a:gd name="T48" fmla="*/ 8678 w 18423"/>
                <a:gd name="T49" fmla="*/ 18 h 526"/>
                <a:gd name="T50" fmla="*/ 9463 w 18423"/>
                <a:gd name="T51" fmla="*/ 69 h 526"/>
                <a:gd name="T52" fmla="*/ 10132 w 18423"/>
                <a:gd name="T53" fmla="*/ 146 h 526"/>
                <a:gd name="T54" fmla="*/ 10471 w 18423"/>
                <a:gd name="T55" fmla="*/ 194 h 526"/>
                <a:gd name="T56" fmla="*/ 11381 w 18423"/>
                <a:gd name="T57" fmla="*/ 308 h 526"/>
                <a:gd name="T58" fmla="*/ 12331 w 18423"/>
                <a:gd name="T59" fmla="*/ 363 h 526"/>
                <a:gd name="T60" fmla="*/ 13287 w 18423"/>
                <a:gd name="T61" fmla="*/ 374 h 526"/>
                <a:gd name="T62" fmla="*/ 15404 w 18423"/>
                <a:gd name="T63" fmla="*/ 335 h 526"/>
                <a:gd name="T64" fmla="*/ 18423 w 18423"/>
                <a:gd name="T65" fmla="*/ 281 h 526"/>
                <a:gd name="T66" fmla="*/ 18423 w 18423"/>
                <a:gd name="T67" fmla="*/ 28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23" h="526">
                  <a:moveTo>
                    <a:pt x="18423" y="282"/>
                  </a:moveTo>
                  <a:cubicBezTo>
                    <a:pt x="17418" y="289"/>
                    <a:pt x="16412" y="313"/>
                    <a:pt x="15407" y="336"/>
                  </a:cubicBezTo>
                  <a:cubicBezTo>
                    <a:pt x="14702" y="353"/>
                    <a:pt x="13995" y="375"/>
                    <a:pt x="13290" y="376"/>
                  </a:cubicBezTo>
                  <a:cubicBezTo>
                    <a:pt x="12970" y="377"/>
                    <a:pt x="12649" y="374"/>
                    <a:pt x="12330" y="365"/>
                  </a:cubicBezTo>
                  <a:cubicBezTo>
                    <a:pt x="12009" y="356"/>
                    <a:pt x="11688" y="340"/>
                    <a:pt x="11369" y="309"/>
                  </a:cubicBezTo>
                  <a:cubicBezTo>
                    <a:pt x="11063" y="280"/>
                    <a:pt x="10758" y="239"/>
                    <a:pt x="10454" y="195"/>
                  </a:cubicBezTo>
                  <a:cubicBezTo>
                    <a:pt x="10341" y="179"/>
                    <a:pt x="10228" y="162"/>
                    <a:pt x="10116" y="147"/>
                  </a:cubicBezTo>
                  <a:cubicBezTo>
                    <a:pt x="9639" y="83"/>
                    <a:pt x="9158" y="36"/>
                    <a:pt x="8678" y="20"/>
                  </a:cubicBezTo>
                  <a:cubicBezTo>
                    <a:pt x="8136" y="3"/>
                    <a:pt x="7604" y="38"/>
                    <a:pt x="7069" y="133"/>
                  </a:cubicBezTo>
                  <a:cubicBezTo>
                    <a:pt x="7039" y="138"/>
                    <a:pt x="7010" y="144"/>
                    <a:pt x="6981" y="149"/>
                  </a:cubicBezTo>
                  <a:cubicBezTo>
                    <a:pt x="6658" y="207"/>
                    <a:pt x="6335" y="270"/>
                    <a:pt x="6010" y="319"/>
                  </a:cubicBezTo>
                  <a:cubicBezTo>
                    <a:pt x="5688" y="367"/>
                    <a:pt x="5363" y="402"/>
                    <a:pt x="5039" y="428"/>
                  </a:cubicBezTo>
                  <a:cubicBezTo>
                    <a:pt x="4627" y="461"/>
                    <a:pt x="4213" y="481"/>
                    <a:pt x="3800" y="499"/>
                  </a:cubicBezTo>
                  <a:cubicBezTo>
                    <a:pt x="3465" y="514"/>
                    <a:pt x="3129" y="526"/>
                    <a:pt x="2794" y="524"/>
                  </a:cubicBezTo>
                  <a:cubicBezTo>
                    <a:pt x="2363" y="522"/>
                    <a:pt x="1933" y="497"/>
                    <a:pt x="1504" y="449"/>
                  </a:cubicBezTo>
                  <a:cubicBezTo>
                    <a:pt x="1004" y="392"/>
                    <a:pt x="504" y="366"/>
                    <a:pt x="0" y="365"/>
                  </a:cubicBezTo>
                  <a:cubicBezTo>
                    <a:pt x="1" y="364"/>
                    <a:pt x="1" y="364"/>
                    <a:pt x="1" y="363"/>
                  </a:cubicBezTo>
                  <a:cubicBezTo>
                    <a:pt x="509" y="364"/>
                    <a:pt x="1014" y="391"/>
                    <a:pt x="1518" y="448"/>
                  </a:cubicBezTo>
                  <a:cubicBezTo>
                    <a:pt x="1942" y="495"/>
                    <a:pt x="2369" y="521"/>
                    <a:pt x="2796" y="523"/>
                  </a:cubicBezTo>
                  <a:cubicBezTo>
                    <a:pt x="3128" y="524"/>
                    <a:pt x="3461" y="513"/>
                    <a:pt x="3794" y="498"/>
                  </a:cubicBezTo>
                  <a:cubicBezTo>
                    <a:pt x="4206" y="479"/>
                    <a:pt x="4620" y="459"/>
                    <a:pt x="5031" y="426"/>
                  </a:cubicBezTo>
                  <a:cubicBezTo>
                    <a:pt x="5355" y="401"/>
                    <a:pt x="5680" y="365"/>
                    <a:pt x="6002" y="317"/>
                  </a:cubicBezTo>
                  <a:cubicBezTo>
                    <a:pt x="6326" y="269"/>
                    <a:pt x="6650" y="205"/>
                    <a:pt x="6973" y="147"/>
                  </a:cubicBezTo>
                  <a:cubicBezTo>
                    <a:pt x="7001" y="142"/>
                    <a:pt x="7030" y="137"/>
                    <a:pt x="7060" y="131"/>
                  </a:cubicBezTo>
                  <a:cubicBezTo>
                    <a:pt x="7598" y="35"/>
                    <a:pt x="8133" y="0"/>
                    <a:pt x="8678" y="18"/>
                  </a:cubicBezTo>
                  <a:cubicBezTo>
                    <a:pt x="8940" y="27"/>
                    <a:pt x="9202" y="45"/>
                    <a:pt x="9463" y="69"/>
                  </a:cubicBezTo>
                  <a:cubicBezTo>
                    <a:pt x="9686" y="90"/>
                    <a:pt x="9910" y="116"/>
                    <a:pt x="10132" y="146"/>
                  </a:cubicBezTo>
                  <a:cubicBezTo>
                    <a:pt x="10245" y="162"/>
                    <a:pt x="10358" y="178"/>
                    <a:pt x="10471" y="194"/>
                  </a:cubicBezTo>
                  <a:cubicBezTo>
                    <a:pt x="10774" y="238"/>
                    <a:pt x="11077" y="279"/>
                    <a:pt x="11381" y="308"/>
                  </a:cubicBezTo>
                  <a:cubicBezTo>
                    <a:pt x="11697" y="338"/>
                    <a:pt x="12014" y="354"/>
                    <a:pt x="12331" y="363"/>
                  </a:cubicBezTo>
                  <a:cubicBezTo>
                    <a:pt x="12649" y="373"/>
                    <a:pt x="12969" y="375"/>
                    <a:pt x="13287" y="374"/>
                  </a:cubicBezTo>
                  <a:cubicBezTo>
                    <a:pt x="13993" y="373"/>
                    <a:pt x="14699" y="351"/>
                    <a:pt x="15404" y="335"/>
                  </a:cubicBezTo>
                  <a:cubicBezTo>
                    <a:pt x="16410" y="311"/>
                    <a:pt x="17416" y="287"/>
                    <a:pt x="18423" y="281"/>
                  </a:cubicBezTo>
                  <a:cubicBezTo>
                    <a:pt x="18423" y="281"/>
                    <a:pt x="18423" y="282"/>
                    <a:pt x="18423" y="2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6" y="4010"/>
              <a:ext cx="5752" cy="189"/>
            </a:xfrm>
            <a:custGeom>
              <a:avLst/>
              <a:gdLst>
                <a:gd name="T0" fmla="*/ 18423 w 18423"/>
                <a:gd name="T1" fmla="*/ 325 h 606"/>
                <a:gd name="T2" fmla="*/ 15266 w 18423"/>
                <a:gd name="T3" fmla="*/ 388 h 606"/>
                <a:gd name="T4" fmla="*/ 13027 w 18423"/>
                <a:gd name="T5" fmla="*/ 429 h 606"/>
                <a:gd name="T6" fmla="*/ 11058 w 18423"/>
                <a:gd name="T7" fmla="*/ 344 h 606"/>
                <a:gd name="T8" fmla="*/ 10230 w 18423"/>
                <a:gd name="T9" fmla="*/ 213 h 606"/>
                <a:gd name="T10" fmla="*/ 9937 w 18423"/>
                <a:gd name="T11" fmla="*/ 159 h 606"/>
                <a:gd name="T12" fmla="*/ 8598 w 18423"/>
                <a:gd name="T13" fmla="*/ 15 h 606"/>
                <a:gd name="T14" fmla="*/ 7674 w 18423"/>
                <a:gd name="T15" fmla="*/ 32 h 606"/>
                <a:gd name="T16" fmla="*/ 6841 w 18423"/>
                <a:gd name="T17" fmla="*/ 163 h 606"/>
                <a:gd name="T18" fmla="*/ 5867 w 18423"/>
                <a:gd name="T19" fmla="*/ 364 h 606"/>
                <a:gd name="T20" fmla="*/ 4834 w 18423"/>
                <a:gd name="T21" fmla="*/ 489 h 606"/>
                <a:gd name="T22" fmla="*/ 3510 w 18423"/>
                <a:gd name="T23" fmla="*/ 572 h 606"/>
                <a:gd name="T24" fmla="*/ 2471 w 18423"/>
                <a:gd name="T25" fmla="*/ 603 h 606"/>
                <a:gd name="T26" fmla="*/ 1332 w 18423"/>
                <a:gd name="T27" fmla="*/ 510 h 606"/>
                <a:gd name="T28" fmla="*/ 0 w 18423"/>
                <a:gd name="T29" fmla="*/ 408 h 606"/>
                <a:gd name="T30" fmla="*/ 1 w 18423"/>
                <a:gd name="T31" fmla="*/ 406 h 606"/>
                <a:gd name="T32" fmla="*/ 1348 w 18423"/>
                <a:gd name="T33" fmla="*/ 509 h 606"/>
                <a:gd name="T34" fmla="*/ 2473 w 18423"/>
                <a:gd name="T35" fmla="*/ 601 h 606"/>
                <a:gd name="T36" fmla="*/ 3502 w 18423"/>
                <a:gd name="T37" fmla="*/ 571 h 606"/>
                <a:gd name="T38" fmla="*/ 4825 w 18423"/>
                <a:gd name="T39" fmla="*/ 488 h 606"/>
                <a:gd name="T40" fmla="*/ 5859 w 18423"/>
                <a:gd name="T41" fmla="*/ 363 h 606"/>
                <a:gd name="T42" fmla="*/ 6833 w 18423"/>
                <a:gd name="T43" fmla="*/ 161 h 606"/>
                <a:gd name="T44" fmla="*/ 7666 w 18423"/>
                <a:gd name="T45" fmla="*/ 30 h 606"/>
                <a:gd name="T46" fmla="*/ 8601 w 18423"/>
                <a:gd name="T47" fmla="*/ 13 h 606"/>
                <a:gd name="T48" fmla="*/ 9956 w 18423"/>
                <a:gd name="T49" fmla="*/ 159 h 606"/>
                <a:gd name="T50" fmla="*/ 10250 w 18423"/>
                <a:gd name="T51" fmla="*/ 212 h 606"/>
                <a:gd name="T52" fmla="*/ 11073 w 18423"/>
                <a:gd name="T53" fmla="*/ 343 h 606"/>
                <a:gd name="T54" fmla="*/ 13024 w 18423"/>
                <a:gd name="T55" fmla="*/ 427 h 606"/>
                <a:gd name="T56" fmla="*/ 15263 w 18423"/>
                <a:gd name="T57" fmla="*/ 386 h 606"/>
                <a:gd name="T58" fmla="*/ 18422 w 18423"/>
                <a:gd name="T59" fmla="*/ 324 h 606"/>
                <a:gd name="T60" fmla="*/ 18423 w 18423"/>
                <a:gd name="T61" fmla="*/ 325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423" h="606">
                  <a:moveTo>
                    <a:pt x="18423" y="325"/>
                  </a:moveTo>
                  <a:cubicBezTo>
                    <a:pt x="17371" y="334"/>
                    <a:pt x="16318" y="361"/>
                    <a:pt x="15266" y="388"/>
                  </a:cubicBezTo>
                  <a:cubicBezTo>
                    <a:pt x="14520" y="408"/>
                    <a:pt x="13773" y="432"/>
                    <a:pt x="13027" y="429"/>
                  </a:cubicBezTo>
                  <a:cubicBezTo>
                    <a:pt x="12371" y="427"/>
                    <a:pt x="11709" y="421"/>
                    <a:pt x="11058" y="344"/>
                  </a:cubicBezTo>
                  <a:cubicBezTo>
                    <a:pt x="10781" y="311"/>
                    <a:pt x="10505" y="264"/>
                    <a:pt x="10230" y="213"/>
                  </a:cubicBezTo>
                  <a:cubicBezTo>
                    <a:pt x="10132" y="194"/>
                    <a:pt x="10034" y="176"/>
                    <a:pt x="9937" y="159"/>
                  </a:cubicBezTo>
                  <a:cubicBezTo>
                    <a:pt x="9495" y="83"/>
                    <a:pt x="9046" y="33"/>
                    <a:pt x="8598" y="15"/>
                  </a:cubicBezTo>
                  <a:cubicBezTo>
                    <a:pt x="8290" y="3"/>
                    <a:pt x="7981" y="4"/>
                    <a:pt x="7674" y="32"/>
                  </a:cubicBezTo>
                  <a:cubicBezTo>
                    <a:pt x="7394" y="58"/>
                    <a:pt x="7117" y="104"/>
                    <a:pt x="6841" y="163"/>
                  </a:cubicBezTo>
                  <a:cubicBezTo>
                    <a:pt x="6517" y="232"/>
                    <a:pt x="6194" y="309"/>
                    <a:pt x="5867" y="364"/>
                  </a:cubicBezTo>
                  <a:cubicBezTo>
                    <a:pt x="5526" y="422"/>
                    <a:pt x="5180" y="461"/>
                    <a:pt x="4834" y="489"/>
                  </a:cubicBezTo>
                  <a:cubicBezTo>
                    <a:pt x="4394" y="525"/>
                    <a:pt x="3951" y="550"/>
                    <a:pt x="3510" y="572"/>
                  </a:cubicBezTo>
                  <a:cubicBezTo>
                    <a:pt x="3164" y="590"/>
                    <a:pt x="2817" y="606"/>
                    <a:pt x="2471" y="603"/>
                  </a:cubicBezTo>
                  <a:cubicBezTo>
                    <a:pt x="2090" y="599"/>
                    <a:pt x="1709" y="574"/>
                    <a:pt x="1332" y="510"/>
                  </a:cubicBezTo>
                  <a:cubicBezTo>
                    <a:pt x="891" y="436"/>
                    <a:pt x="448" y="410"/>
                    <a:pt x="0" y="408"/>
                  </a:cubicBezTo>
                  <a:cubicBezTo>
                    <a:pt x="0" y="407"/>
                    <a:pt x="1" y="407"/>
                    <a:pt x="1" y="406"/>
                  </a:cubicBezTo>
                  <a:cubicBezTo>
                    <a:pt x="454" y="409"/>
                    <a:pt x="901" y="434"/>
                    <a:pt x="1348" y="509"/>
                  </a:cubicBezTo>
                  <a:cubicBezTo>
                    <a:pt x="1721" y="572"/>
                    <a:pt x="2097" y="597"/>
                    <a:pt x="2473" y="601"/>
                  </a:cubicBezTo>
                  <a:cubicBezTo>
                    <a:pt x="2816" y="604"/>
                    <a:pt x="3160" y="588"/>
                    <a:pt x="3502" y="571"/>
                  </a:cubicBezTo>
                  <a:cubicBezTo>
                    <a:pt x="3943" y="548"/>
                    <a:pt x="4385" y="524"/>
                    <a:pt x="4825" y="488"/>
                  </a:cubicBezTo>
                  <a:cubicBezTo>
                    <a:pt x="5171" y="460"/>
                    <a:pt x="5517" y="421"/>
                    <a:pt x="5859" y="363"/>
                  </a:cubicBezTo>
                  <a:cubicBezTo>
                    <a:pt x="6185" y="307"/>
                    <a:pt x="6509" y="231"/>
                    <a:pt x="6833" y="161"/>
                  </a:cubicBezTo>
                  <a:cubicBezTo>
                    <a:pt x="7108" y="102"/>
                    <a:pt x="7386" y="56"/>
                    <a:pt x="7666" y="30"/>
                  </a:cubicBezTo>
                  <a:cubicBezTo>
                    <a:pt x="7976" y="2"/>
                    <a:pt x="8290" y="0"/>
                    <a:pt x="8601" y="13"/>
                  </a:cubicBezTo>
                  <a:cubicBezTo>
                    <a:pt x="9054" y="32"/>
                    <a:pt x="9508" y="81"/>
                    <a:pt x="9956" y="159"/>
                  </a:cubicBezTo>
                  <a:cubicBezTo>
                    <a:pt x="10054" y="176"/>
                    <a:pt x="10153" y="194"/>
                    <a:pt x="10250" y="212"/>
                  </a:cubicBezTo>
                  <a:cubicBezTo>
                    <a:pt x="10524" y="263"/>
                    <a:pt x="10798" y="310"/>
                    <a:pt x="11073" y="343"/>
                  </a:cubicBezTo>
                  <a:cubicBezTo>
                    <a:pt x="11718" y="419"/>
                    <a:pt x="12374" y="425"/>
                    <a:pt x="13024" y="427"/>
                  </a:cubicBezTo>
                  <a:cubicBezTo>
                    <a:pt x="13770" y="430"/>
                    <a:pt x="14517" y="406"/>
                    <a:pt x="15263" y="386"/>
                  </a:cubicBezTo>
                  <a:cubicBezTo>
                    <a:pt x="16316" y="359"/>
                    <a:pt x="17369" y="332"/>
                    <a:pt x="18422" y="324"/>
                  </a:cubicBezTo>
                  <a:cubicBezTo>
                    <a:pt x="18423" y="324"/>
                    <a:pt x="18423" y="325"/>
                    <a:pt x="18423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6" y="3975"/>
              <a:ext cx="5752" cy="212"/>
            </a:xfrm>
            <a:custGeom>
              <a:avLst/>
              <a:gdLst>
                <a:gd name="T0" fmla="*/ 18424 w 18424"/>
                <a:gd name="T1" fmla="*/ 366 h 680"/>
                <a:gd name="T2" fmla="*/ 15875 w 18424"/>
                <a:gd name="T3" fmla="*/ 419 h 680"/>
                <a:gd name="T4" fmla="*/ 15646 w 18424"/>
                <a:gd name="T5" fmla="*/ 425 h 680"/>
                <a:gd name="T6" fmla="*/ 15139 w 18424"/>
                <a:gd name="T7" fmla="*/ 439 h 680"/>
                <a:gd name="T8" fmla="*/ 12768 w 18424"/>
                <a:gd name="T9" fmla="*/ 477 h 680"/>
                <a:gd name="T10" fmla="*/ 11709 w 18424"/>
                <a:gd name="T11" fmla="*/ 453 h 680"/>
                <a:gd name="T12" fmla="*/ 10755 w 18424"/>
                <a:gd name="T13" fmla="*/ 375 h 680"/>
                <a:gd name="T14" fmla="*/ 10025 w 18424"/>
                <a:gd name="T15" fmla="*/ 230 h 680"/>
                <a:gd name="T16" fmla="*/ 9782 w 18424"/>
                <a:gd name="T17" fmla="*/ 173 h 680"/>
                <a:gd name="T18" fmla="*/ 8567 w 18424"/>
                <a:gd name="T19" fmla="*/ 18 h 680"/>
                <a:gd name="T20" fmla="*/ 7599 w 18424"/>
                <a:gd name="T21" fmla="*/ 34 h 680"/>
                <a:gd name="T22" fmla="*/ 6728 w 18424"/>
                <a:gd name="T23" fmla="*/ 178 h 680"/>
                <a:gd name="T24" fmla="*/ 5733 w 18424"/>
                <a:gd name="T25" fmla="*/ 410 h 680"/>
                <a:gd name="T26" fmla="*/ 4644 w 18424"/>
                <a:gd name="T27" fmla="*/ 547 h 680"/>
                <a:gd name="T28" fmla="*/ 3242 w 18424"/>
                <a:gd name="T29" fmla="*/ 641 h 680"/>
                <a:gd name="T30" fmla="*/ 3225 w 18424"/>
                <a:gd name="T31" fmla="*/ 642 h 680"/>
                <a:gd name="T32" fmla="*/ 2176 w 18424"/>
                <a:gd name="T33" fmla="*/ 676 h 680"/>
                <a:gd name="T34" fmla="*/ 1176 w 18424"/>
                <a:gd name="T35" fmla="*/ 568 h 680"/>
                <a:gd name="T36" fmla="*/ 763 w 18424"/>
                <a:gd name="T37" fmla="*/ 488 h 680"/>
                <a:gd name="T38" fmla="*/ 0 w 18424"/>
                <a:gd name="T39" fmla="*/ 449 h 680"/>
                <a:gd name="T40" fmla="*/ 2 w 18424"/>
                <a:gd name="T41" fmla="*/ 447 h 680"/>
                <a:gd name="T42" fmla="*/ 777 w 18424"/>
                <a:gd name="T43" fmla="*/ 487 h 680"/>
                <a:gd name="T44" fmla="*/ 1192 w 18424"/>
                <a:gd name="T45" fmla="*/ 568 h 680"/>
                <a:gd name="T46" fmla="*/ 2179 w 18424"/>
                <a:gd name="T47" fmla="*/ 674 h 680"/>
                <a:gd name="T48" fmla="*/ 3217 w 18424"/>
                <a:gd name="T49" fmla="*/ 640 h 680"/>
                <a:gd name="T50" fmla="*/ 3234 w 18424"/>
                <a:gd name="T51" fmla="*/ 639 h 680"/>
                <a:gd name="T52" fmla="*/ 4634 w 18424"/>
                <a:gd name="T53" fmla="*/ 546 h 680"/>
                <a:gd name="T54" fmla="*/ 5725 w 18424"/>
                <a:gd name="T55" fmla="*/ 409 h 680"/>
                <a:gd name="T56" fmla="*/ 6720 w 18424"/>
                <a:gd name="T57" fmla="*/ 177 h 680"/>
                <a:gd name="T58" fmla="*/ 7591 w 18424"/>
                <a:gd name="T59" fmla="*/ 32 h 680"/>
                <a:gd name="T60" fmla="*/ 8572 w 18424"/>
                <a:gd name="T61" fmla="*/ 16 h 680"/>
                <a:gd name="T62" fmla="*/ 9804 w 18424"/>
                <a:gd name="T63" fmla="*/ 173 h 680"/>
                <a:gd name="T64" fmla="*/ 10047 w 18424"/>
                <a:gd name="T65" fmla="*/ 230 h 680"/>
                <a:gd name="T66" fmla="*/ 10773 w 18424"/>
                <a:gd name="T67" fmla="*/ 374 h 680"/>
                <a:gd name="T68" fmla="*/ 12765 w 18424"/>
                <a:gd name="T69" fmla="*/ 475 h 680"/>
                <a:gd name="T70" fmla="*/ 15135 w 18424"/>
                <a:gd name="T71" fmla="*/ 437 h 680"/>
                <a:gd name="T72" fmla="*/ 15642 w 18424"/>
                <a:gd name="T73" fmla="*/ 423 h 680"/>
                <a:gd name="T74" fmla="*/ 15871 w 18424"/>
                <a:gd name="T75" fmla="*/ 417 h 680"/>
                <a:gd name="T76" fmla="*/ 18423 w 18424"/>
                <a:gd name="T77" fmla="*/ 365 h 680"/>
                <a:gd name="T78" fmla="*/ 18424 w 18424"/>
                <a:gd name="T79" fmla="*/ 366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24" h="680">
                  <a:moveTo>
                    <a:pt x="18424" y="366"/>
                  </a:moveTo>
                  <a:cubicBezTo>
                    <a:pt x="17574" y="374"/>
                    <a:pt x="16725" y="396"/>
                    <a:pt x="15875" y="419"/>
                  </a:cubicBezTo>
                  <a:cubicBezTo>
                    <a:pt x="15799" y="421"/>
                    <a:pt x="15722" y="423"/>
                    <a:pt x="15646" y="425"/>
                  </a:cubicBezTo>
                  <a:cubicBezTo>
                    <a:pt x="15477" y="430"/>
                    <a:pt x="15308" y="434"/>
                    <a:pt x="15139" y="439"/>
                  </a:cubicBezTo>
                  <a:cubicBezTo>
                    <a:pt x="14349" y="460"/>
                    <a:pt x="13559" y="484"/>
                    <a:pt x="12768" y="477"/>
                  </a:cubicBezTo>
                  <a:cubicBezTo>
                    <a:pt x="12415" y="474"/>
                    <a:pt x="12061" y="468"/>
                    <a:pt x="11709" y="453"/>
                  </a:cubicBezTo>
                  <a:cubicBezTo>
                    <a:pt x="11391" y="440"/>
                    <a:pt x="11070" y="420"/>
                    <a:pt x="10755" y="375"/>
                  </a:cubicBezTo>
                  <a:cubicBezTo>
                    <a:pt x="10509" y="339"/>
                    <a:pt x="10266" y="289"/>
                    <a:pt x="10025" y="230"/>
                  </a:cubicBezTo>
                  <a:cubicBezTo>
                    <a:pt x="9944" y="210"/>
                    <a:pt x="9863" y="190"/>
                    <a:pt x="9782" y="173"/>
                  </a:cubicBezTo>
                  <a:cubicBezTo>
                    <a:pt x="9384" y="85"/>
                    <a:pt x="8976" y="37"/>
                    <a:pt x="8567" y="18"/>
                  </a:cubicBezTo>
                  <a:cubicBezTo>
                    <a:pt x="8245" y="3"/>
                    <a:pt x="7920" y="5"/>
                    <a:pt x="7599" y="34"/>
                  </a:cubicBezTo>
                  <a:cubicBezTo>
                    <a:pt x="7305" y="61"/>
                    <a:pt x="7015" y="109"/>
                    <a:pt x="6728" y="178"/>
                  </a:cubicBezTo>
                  <a:cubicBezTo>
                    <a:pt x="6397" y="258"/>
                    <a:pt x="6067" y="349"/>
                    <a:pt x="5733" y="410"/>
                  </a:cubicBezTo>
                  <a:cubicBezTo>
                    <a:pt x="5374" y="477"/>
                    <a:pt x="5008" y="518"/>
                    <a:pt x="4644" y="547"/>
                  </a:cubicBezTo>
                  <a:cubicBezTo>
                    <a:pt x="4178" y="584"/>
                    <a:pt x="3710" y="615"/>
                    <a:pt x="3242" y="641"/>
                  </a:cubicBezTo>
                  <a:cubicBezTo>
                    <a:pt x="3235" y="641"/>
                    <a:pt x="3232" y="641"/>
                    <a:pt x="3225" y="642"/>
                  </a:cubicBezTo>
                  <a:cubicBezTo>
                    <a:pt x="2876" y="661"/>
                    <a:pt x="2525" y="680"/>
                    <a:pt x="2176" y="676"/>
                  </a:cubicBezTo>
                  <a:cubicBezTo>
                    <a:pt x="1840" y="672"/>
                    <a:pt x="1503" y="652"/>
                    <a:pt x="1176" y="568"/>
                  </a:cubicBezTo>
                  <a:cubicBezTo>
                    <a:pt x="1040" y="534"/>
                    <a:pt x="902" y="506"/>
                    <a:pt x="763" y="488"/>
                  </a:cubicBezTo>
                  <a:cubicBezTo>
                    <a:pt x="512" y="456"/>
                    <a:pt x="255" y="451"/>
                    <a:pt x="0" y="449"/>
                  </a:cubicBezTo>
                  <a:cubicBezTo>
                    <a:pt x="1" y="448"/>
                    <a:pt x="1" y="448"/>
                    <a:pt x="2" y="447"/>
                  </a:cubicBezTo>
                  <a:cubicBezTo>
                    <a:pt x="261" y="449"/>
                    <a:pt x="522" y="454"/>
                    <a:pt x="777" y="487"/>
                  </a:cubicBezTo>
                  <a:cubicBezTo>
                    <a:pt x="917" y="505"/>
                    <a:pt x="1055" y="533"/>
                    <a:pt x="1192" y="568"/>
                  </a:cubicBezTo>
                  <a:cubicBezTo>
                    <a:pt x="1515" y="650"/>
                    <a:pt x="1847" y="670"/>
                    <a:pt x="2179" y="674"/>
                  </a:cubicBezTo>
                  <a:cubicBezTo>
                    <a:pt x="2524" y="678"/>
                    <a:pt x="2871" y="659"/>
                    <a:pt x="3217" y="640"/>
                  </a:cubicBezTo>
                  <a:cubicBezTo>
                    <a:pt x="3224" y="640"/>
                    <a:pt x="3227" y="640"/>
                    <a:pt x="3234" y="639"/>
                  </a:cubicBezTo>
                  <a:cubicBezTo>
                    <a:pt x="3701" y="613"/>
                    <a:pt x="4169" y="582"/>
                    <a:pt x="4634" y="546"/>
                  </a:cubicBezTo>
                  <a:cubicBezTo>
                    <a:pt x="4999" y="517"/>
                    <a:pt x="5365" y="475"/>
                    <a:pt x="5725" y="409"/>
                  </a:cubicBezTo>
                  <a:cubicBezTo>
                    <a:pt x="6059" y="348"/>
                    <a:pt x="6389" y="257"/>
                    <a:pt x="6720" y="177"/>
                  </a:cubicBezTo>
                  <a:cubicBezTo>
                    <a:pt x="7007" y="108"/>
                    <a:pt x="7297" y="59"/>
                    <a:pt x="7591" y="32"/>
                  </a:cubicBezTo>
                  <a:cubicBezTo>
                    <a:pt x="7917" y="3"/>
                    <a:pt x="8246" y="0"/>
                    <a:pt x="8572" y="16"/>
                  </a:cubicBezTo>
                  <a:cubicBezTo>
                    <a:pt x="8985" y="36"/>
                    <a:pt x="9399" y="83"/>
                    <a:pt x="9804" y="173"/>
                  </a:cubicBezTo>
                  <a:cubicBezTo>
                    <a:pt x="9885" y="191"/>
                    <a:pt x="9966" y="210"/>
                    <a:pt x="10047" y="230"/>
                  </a:cubicBezTo>
                  <a:cubicBezTo>
                    <a:pt x="10287" y="289"/>
                    <a:pt x="10528" y="339"/>
                    <a:pt x="10773" y="374"/>
                  </a:cubicBezTo>
                  <a:cubicBezTo>
                    <a:pt x="11430" y="469"/>
                    <a:pt x="12102" y="469"/>
                    <a:pt x="12765" y="475"/>
                  </a:cubicBezTo>
                  <a:cubicBezTo>
                    <a:pt x="13555" y="482"/>
                    <a:pt x="14345" y="458"/>
                    <a:pt x="15135" y="437"/>
                  </a:cubicBezTo>
                  <a:cubicBezTo>
                    <a:pt x="15304" y="432"/>
                    <a:pt x="15473" y="428"/>
                    <a:pt x="15642" y="423"/>
                  </a:cubicBezTo>
                  <a:cubicBezTo>
                    <a:pt x="15718" y="421"/>
                    <a:pt x="15795" y="419"/>
                    <a:pt x="15871" y="417"/>
                  </a:cubicBezTo>
                  <a:cubicBezTo>
                    <a:pt x="16722" y="394"/>
                    <a:pt x="17572" y="372"/>
                    <a:pt x="18423" y="365"/>
                  </a:cubicBezTo>
                  <a:cubicBezTo>
                    <a:pt x="18423" y="365"/>
                    <a:pt x="18423" y="366"/>
                    <a:pt x="18424" y="3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" y="3943"/>
              <a:ext cx="5751" cy="230"/>
            </a:xfrm>
            <a:custGeom>
              <a:avLst/>
              <a:gdLst>
                <a:gd name="T0" fmla="*/ 18423 w 18423"/>
                <a:gd name="T1" fmla="*/ 393 h 736"/>
                <a:gd name="T2" fmla="*/ 15838 w 18423"/>
                <a:gd name="T3" fmla="*/ 450 h 736"/>
                <a:gd name="T4" fmla="*/ 15564 w 18423"/>
                <a:gd name="T5" fmla="*/ 458 h 736"/>
                <a:gd name="T6" fmla="*/ 15030 w 18423"/>
                <a:gd name="T7" fmla="*/ 473 h 736"/>
                <a:gd name="T8" fmla="*/ 12528 w 18423"/>
                <a:gd name="T9" fmla="*/ 507 h 736"/>
                <a:gd name="T10" fmla="*/ 12343 w 18423"/>
                <a:gd name="T11" fmla="*/ 505 h 736"/>
                <a:gd name="T12" fmla="*/ 11233 w 18423"/>
                <a:gd name="T13" fmla="*/ 471 h 736"/>
                <a:gd name="T14" fmla="*/ 10476 w 18423"/>
                <a:gd name="T15" fmla="*/ 391 h 736"/>
                <a:gd name="T16" fmla="*/ 9850 w 18423"/>
                <a:gd name="T17" fmla="*/ 237 h 736"/>
                <a:gd name="T18" fmla="*/ 9662 w 18423"/>
                <a:gd name="T19" fmla="*/ 178 h 736"/>
                <a:gd name="T20" fmla="*/ 9280 w 18423"/>
                <a:gd name="T21" fmla="*/ 90 h 736"/>
                <a:gd name="T22" fmla="*/ 8594 w 18423"/>
                <a:gd name="T23" fmla="*/ 19 h 736"/>
                <a:gd name="T24" fmla="*/ 7600 w 18423"/>
                <a:gd name="T25" fmla="*/ 32 h 736"/>
                <a:gd name="T26" fmla="*/ 7581 w 18423"/>
                <a:gd name="T27" fmla="*/ 34 h 736"/>
                <a:gd name="T28" fmla="*/ 6646 w 18423"/>
                <a:gd name="T29" fmla="*/ 185 h 736"/>
                <a:gd name="T30" fmla="*/ 5624 w 18423"/>
                <a:gd name="T31" fmla="*/ 443 h 736"/>
                <a:gd name="T32" fmla="*/ 4474 w 18423"/>
                <a:gd name="T33" fmla="*/ 588 h 736"/>
                <a:gd name="T34" fmla="*/ 3009 w 18423"/>
                <a:gd name="T35" fmla="*/ 692 h 736"/>
                <a:gd name="T36" fmla="*/ 2968 w 18423"/>
                <a:gd name="T37" fmla="*/ 694 h 736"/>
                <a:gd name="T38" fmla="*/ 1921 w 18423"/>
                <a:gd name="T39" fmla="*/ 731 h 736"/>
                <a:gd name="T40" fmla="*/ 1281 w 18423"/>
                <a:gd name="T41" fmla="*/ 685 h 736"/>
                <a:gd name="T42" fmla="*/ 1010 w 18423"/>
                <a:gd name="T43" fmla="*/ 604 h 736"/>
                <a:gd name="T44" fmla="*/ 717 w 18423"/>
                <a:gd name="T45" fmla="*/ 519 h 736"/>
                <a:gd name="T46" fmla="*/ 0 w 18423"/>
                <a:gd name="T47" fmla="*/ 476 h 736"/>
                <a:gd name="T48" fmla="*/ 2 w 18423"/>
                <a:gd name="T49" fmla="*/ 474 h 736"/>
                <a:gd name="T50" fmla="*/ 732 w 18423"/>
                <a:gd name="T51" fmla="*/ 518 h 736"/>
                <a:gd name="T52" fmla="*/ 1027 w 18423"/>
                <a:gd name="T53" fmla="*/ 603 h 736"/>
                <a:gd name="T54" fmla="*/ 1297 w 18423"/>
                <a:gd name="T55" fmla="*/ 684 h 736"/>
                <a:gd name="T56" fmla="*/ 1925 w 18423"/>
                <a:gd name="T57" fmla="*/ 729 h 736"/>
                <a:gd name="T58" fmla="*/ 2960 w 18423"/>
                <a:gd name="T59" fmla="*/ 693 h 736"/>
                <a:gd name="T60" fmla="*/ 3001 w 18423"/>
                <a:gd name="T61" fmla="*/ 690 h 736"/>
                <a:gd name="T62" fmla="*/ 4463 w 18423"/>
                <a:gd name="T63" fmla="*/ 587 h 736"/>
                <a:gd name="T64" fmla="*/ 5616 w 18423"/>
                <a:gd name="T65" fmla="*/ 442 h 736"/>
                <a:gd name="T66" fmla="*/ 6639 w 18423"/>
                <a:gd name="T67" fmla="*/ 184 h 736"/>
                <a:gd name="T68" fmla="*/ 7574 w 18423"/>
                <a:gd name="T69" fmla="*/ 32 h 736"/>
                <a:gd name="T70" fmla="*/ 7592 w 18423"/>
                <a:gd name="T71" fmla="*/ 31 h 736"/>
                <a:gd name="T72" fmla="*/ 8602 w 18423"/>
                <a:gd name="T73" fmla="*/ 18 h 736"/>
                <a:gd name="T74" fmla="*/ 9301 w 18423"/>
                <a:gd name="T75" fmla="*/ 90 h 736"/>
                <a:gd name="T76" fmla="*/ 9685 w 18423"/>
                <a:gd name="T77" fmla="*/ 178 h 736"/>
                <a:gd name="T78" fmla="*/ 9874 w 18423"/>
                <a:gd name="T79" fmla="*/ 238 h 736"/>
                <a:gd name="T80" fmla="*/ 10496 w 18423"/>
                <a:gd name="T81" fmla="*/ 391 h 736"/>
                <a:gd name="T82" fmla="*/ 11239 w 18423"/>
                <a:gd name="T83" fmla="*/ 469 h 736"/>
                <a:gd name="T84" fmla="*/ 12338 w 18423"/>
                <a:gd name="T85" fmla="*/ 503 h 736"/>
                <a:gd name="T86" fmla="*/ 12524 w 18423"/>
                <a:gd name="T87" fmla="*/ 505 h 736"/>
                <a:gd name="T88" fmla="*/ 15026 w 18423"/>
                <a:gd name="T89" fmla="*/ 471 h 736"/>
                <a:gd name="T90" fmla="*/ 15560 w 18423"/>
                <a:gd name="T91" fmla="*/ 456 h 736"/>
                <a:gd name="T92" fmla="*/ 15834 w 18423"/>
                <a:gd name="T93" fmla="*/ 448 h 736"/>
                <a:gd name="T94" fmla="*/ 18423 w 18423"/>
                <a:gd name="T95" fmla="*/ 392 h 736"/>
                <a:gd name="T96" fmla="*/ 18423 w 18423"/>
                <a:gd name="T97" fmla="*/ 393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423" h="736">
                  <a:moveTo>
                    <a:pt x="18423" y="393"/>
                  </a:moveTo>
                  <a:cubicBezTo>
                    <a:pt x="17561" y="401"/>
                    <a:pt x="16700" y="425"/>
                    <a:pt x="15838" y="450"/>
                  </a:cubicBezTo>
                  <a:cubicBezTo>
                    <a:pt x="15747" y="453"/>
                    <a:pt x="15655" y="455"/>
                    <a:pt x="15564" y="458"/>
                  </a:cubicBezTo>
                  <a:cubicBezTo>
                    <a:pt x="15386" y="463"/>
                    <a:pt x="15208" y="468"/>
                    <a:pt x="15030" y="473"/>
                  </a:cubicBezTo>
                  <a:cubicBezTo>
                    <a:pt x="14196" y="497"/>
                    <a:pt x="13363" y="519"/>
                    <a:pt x="12528" y="507"/>
                  </a:cubicBezTo>
                  <a:cubicBezTo>
                    <a:pt x="12466" y="506"/>
                    <a:pt x="12405" y="505"/>
                    <a:pt x="12343" y="505"/>
                  </a:cubicBezTo>
                  <a:cubicBezTo>
                    <a:pt x="11973" y="499"/>
                    <a:pt x="11602" y="493"/>
                    <a:pt x="11233" y="471"/>
                  </a:cubicBezTo>
                  <a:cubicBezTo>
                    <a:pt x="10980" y="456"/>
                    <a:pt x="10726" y="433"/>
                    <a:pt x="10476" y="391"/>
                  </a:cubicBezTo>
                  <a:cubicBezTo>
                    <a:pt x="10263" y="355"/>
                    <a:pt x="10055" y="305"/>
                    <a:pt x="9850" y="237"/>
                  </a:cubicBezTo>
                  <a:cubicBezTo>
                    <a:pt x="9788" y="217"/>
                    <a:pt x="9725" y="196"/>
                    <a:pt x="9662" y="178"/>
                  </a:cubicBezTo>
                  <a:cubicBezTo>
                    <a:pt x="9537" y="141"/>
                    <a:pt x="9409" y="112"/>
                    <a:pt x="9280" y="90"/>
                  </a:cubicBezTo>
                  <a:cubicBezTo>
                    <a:pt x="9054" y="51"/>
                    <a:pt x="8823" y="31"/>
                    <a:pt x="8594" y="19"/>
                  </a:cubicBezTo>
                  <a:cubicBezTo>
                    <a:pt x="8264" y="2"/>
                    <a:pt x="7931" y="7"/>
                    <a:pt x="7600" y="32"/>
                  </a:cubicBezTo>
                  <a:cubicBezTo>
                    <a:pt x="7592" y="33"/>
                    <a:pt x="7589" y="33"/>
                    <a:pt x="7581" y="34"/>
                  </a:cubicBezTo>
                  <a:cubicBezTo>
                    <a:pt x="7265" y="60"/>
                    <a:pt x="6953" y="107"/>
                    <a:pt x="6646" y="185"/>
                  </a:cubicBezTo>
                  <a:cubicBezTo>
                    <a:pt x="6306" y="272"/>
                    <a:pt x="5969" y="375"/>
                    <a:pt x="5624" y="443"/>
                  </a:cubicBezTo>
                  <a:cubicBezTo>
                    <a:pt x="5245" y="517"/>
                    <a:pt x="4859" y="558"/>
                    <a:pt x="4474" y="588"/>
                  </a:cubicBezTo>
                  <a:cubicBezTo>
                    <a:pt x="3986" y="627"/>
                    <a:pt x="3498" y="663"/>
                    <a:pt x="3009" y="692"/>
                  </a:cubicBezTo>
                  <a:cubicBezTo>
                    <a:pt x="2993" y="693"/>
                    <a:pt x="2985" y="693"/>
                    <a:pt x="2968" y="694"/>
                  </a:cubicBezTo>
                  <a:cubicBezTo>
                    <a:pt x="2620" y="715"/>
                    <a:pt x="2270" y="736"/>
                    <a:pt x="1921" y="731"/>
                  </a:cubicBezTo>
                  <a:cubicBezTo>
                    <a:pt x="1709" y="727"/>
                    <a:pt x="1490" y="724"/>
                    <a:pt x="1281" y="685"/>
                  </a:cubicBezTo>
                  <a:cubicBezTo>
                    <a:pt x="1188" y="668"/>
                    <a:pt x="1098" y="641"/>
                    <a:pt x="1010" y="604"/>
                  </a:cubicBezTo>
                  <a:cubicBezTo>
                    <a:pt x="914" y="564"/>
                    <a:pt x="818" y="536"/>
                    <a:pt x="717" y="519"/>
                  </a:cubicBezTo>
                  <a:cubicBezTo>
                    <a:pt x="483" y="479"/>
                    <a:pt x="238" y="478"/>
                    <a:pt x="0" y="476"/>
                  </a:cubicBezTo>
                  <a:cubicBezTo>
                    <a:pt x="1" y="475"/>
                    <a:pt x="1" y="475"/>
                    <a:pt x="2" y="474"/>
                  </a:cubicBezTo>
                  <a:cubicBezTo>
                    <a:pt x="245" y="477"/>
                    <a:pt x="494" y="478"/>
                    <a:pt x="732" y="518"/>
                  </a:cubicBezTo>
                  <a:cubicBezTo>
                    <a:pt x="834" y="535"/>
                    <a:pt x="931" y="563"/>
                    <a:pt x="1027" y="603"/>
                  </a:cubicBezTo>
                  <a:cubicBezTo>
                    <a:pt x="1115" y="640"/>
                    <a:pt x="1204" y="667"/>
                    <a:pt x="1297" y="684"/>
                  </a:cubicBezTo>
                  <a:cubicBezTo>
                    <a:pt x="1501" y="722"/>
                    <a:pt x="1716" y="726"/>
                    <a:pt x="1925" y="729"/>
                  </a:cubicBezTo>
                  <a:cubicBezTo>
                    <a:pt x="2269" y="734"/>
                    <a:pt x="2615" y="713"/>
                    <a:pt x="2960" y="693"/>
                  </a:cubicBezTo>
                  <a:cubicBezTo>
                    <a:pt x="2976" y="692"/>
                    <a:pt x="2984" y="691"/>
                    <a:pt x="3001" y="690"/>
                  </a:cubicBezTo>
                  <a:cubicBezTo>
                    <a:pt x="3489" y="661"/>
                    <a:pt x="3976" y="625"/>
                    <a:pt x="4463" y="587"/>
                  </a:cubicBezTo>
                  <a:cubicBezTo>
                    <a:pt x="4850" y="557"/>
                    <a:pt x="5236" y="516"/>
                    <a:pt x="5616" y="442"/>
                  </a:cubicBezTo>
                  <a:cubicBezTo>
                    <a:pt x="5961" y="374"/>
                    <a:pt x="6299" y="271"/>
                    <a:pt x="6639" y="184"/>
                  </a:cubicBezTo>
                  <a:cubicBezTo>
                    <a:pt x="6946" y="106"/>
                    <a:pt x="7258" y="58"/>
                    <a:pt x="7574" y="32"/>
                  </a:cubicBezTo>
                  <a:cubicBezTo>
                    <a:pt x="7581" y="32"/>
                    <a:pt x="7585" y="31"/>
                    <a:pt x="7592" y="31"/>
                  </a:cubicBezTo>
                  <a:cubicBezTo>
                    <a:pt x="7928" y="5"/>
                    <a:pt x="8267" y="0"/>
                    <a:pt x="8602" y="18"/>
                  </a:cubicBezTo>
                  <a:cubicBezTo>
                    <a:pt x="8835" y="30"/>
                    <a:pt x="9071" y="50"/>
                    <a:pt x="9301" y="90"/>
                  </a:cubicBezTo>
                  <a:cubicBezTo>
                    <a:pt x="9430" y="112"/>
                    <a:pt x="9559" y="141"/>
                    <a:pt x="9685" y="178"/>
                  </a:cubicBezTo>
                  <a:cubicBezTo>
                    <a:pt x="9748" y="197"/>
                    <a:pt x="9811" y="217"/>
                    <a:pt x="9874" y="238"/>
                  </a:cubicBezTo>
                  <a:cubicBezTo>
                    <a:pt x="10078" y="305"/>
                    <a:pt x="10284" y="355"/>
                    <a:pt x="10496" y="391"/>
                  </a:cubicBezTo>
                  <a:cubicBezTo>
                    <a:pt x="10741" y="432"/>
                    <a:pt x="10991" y="454"/>
                    <a:pt x="11239" y="469"/>
                  </a:cubicBezTo>
                  <a:cubicBezTo>
                    <a:pt x="11604" y="491"/>
                    <a:pt x="11972" y="497"/>
                    <a:pt x="12338" y="503"/>
                  </a:cubicBezTo>
                  <a:cubicBezTo>
                    <a:pt x="12400" y="503"/>
                    <a:pt x="12462" y="504"/>
                    <a:pt x="12524" y="505"/>
                  </a:cubicBezTo>
                  <a:cubicBezTo>
                    <a:pt x="13359" y="517"/>
                    <a:pt x="14192" y="495"/>
                    <a:pt x="15026" y="471"/>
                  </a:cubicBezTo>
                  <a:cubicBezTo>
                    <a:pt x="15204" y="466"/>
                    <a:pt x="15382" y="461"/>
                    <a:pt x="15560" y="456"/>
                  </a:cubicBezTo>
                  <a:cubicBezTo>
                    <a:pt x="15651" y="453"/>
                    <a:pt x="15743" y="451"/>
                    <a:pt x="15834" y="448"/>
                  </a:cubicBezTo>
                  <a:cubicBezTo>
                    <a:pt x="16697" y="424"/>
                    <a:pt x="17560" y="400"/>
                    <a:pt x="18423" y="392"/>
                  </a:cubicBezTo>
                  <a:cubicBezTo>
                    <a:pt x="18423" y="392"/>
                    <a:pt x="18423" y="393"/>
                    <a:pt x="18423" y="3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" y="3914"/>
              <a:ext cx="5751" cy="246"/>
            </a:xfrm>
            <a:custGeom>
              <a:avLst/>
              <a:gdLst>
                <a:gd name="T0" fmla="*/ 18423 w 18423"/>
                <a:gd name="T1" fmla="*/ 415 h 787"/>
                <a:gd name="T2" fmla="*/ 15819 w 18423"/>
                <a:gd name="T3" fmla="*/ 475 h 787"/>
                <a:gd name="T4" fmla="*/ 15502 w 18423"/>
                <a:gd name="T5" fmla="*/ 484 h 787"/>
                <a:gd name="T6" fmla="*/ 14945 w 18423"/>
                <a:gd name="T7" fmla="*/ 501 h 787"/>
                <a:gd name="T8" fmla="*/ 12327 w 18423"/>
                <a:gd name="T9" fmla="*/ 530 h 787"/>
                <a:gd name="T10" fmla="*/ 12137 w 18423"/>
                <a:gd name="T11" fmla="*/ 526 h 787"/>
                <a:gd name="T12" fmla="*/ 10982 w 18423"/>
                <a:gd name="T13" fmla="*/ 487 h 787"/>
                <a:gd name="T14" fmla="*/ 10240 w 18423"/>
                <a:gd name="T15" fmla="*/ 403 h 787"/>
                <a:gd name="T16" fmla="*/ 9719 w 18423"/>
                <a:gd name="T17" fmla="*/ 244 h 787"/>
                <a:gd name="T18" fmla="*/ 9589 w 18423"/>
                <a:gd name="T19" fmla="*/ 185 h 787"/>
                <a:gd name="T20" fmla="*/ 8708 w 18423"/>
                <a:gd name="T21" fmla="*/ 22 h 787"/>
                <a:gd name="T22" fmla="*/ 7666 w 18423"/>
                <a:gd name="T23" fmla="*/ 36 h 787"/>
                <a:gd name="T24" fmla="*/ 7647 w 18423"/>
                <a:gd name="T25" fmla="*/ 37 h 787"/>
                <a:gd name="T26" fmla="*/ 6605 w 18423"/>
                <a:gd name="T27" fmla="*/ 193 h 787"/>
                <a:gd name="T28" fmla="*/ 5550 w 18423"/>
                <a:gd name="T29" fmla="*/ 468 h 787"/>
                <a:gd name="T30" fmla="*/ 4338 w 18423"/>
                <a:gd name="T31" fmla="*/ 622 h 787"/>
                <a:gd name="T32" fmla="*/ 2826 w 18423"/>
                <a:gd name="T33" fmla="*/ 733 h 787"/>
                <a:gd name="T34" fmla="*/ 2783 w 18423"/>
                <a:gd name="T35" fmla="*/ 736 h 787"/>
                <a:gd name="T36" fmla="*/ 1725 w 18423"/>
                <a:gd name="T37" fmla="*/ 774 h 787"/>
                <a:gd name="T38" fmla="*/ 940 w 18423"/>
                <a:gd name="T39" fmla="*/ 645 h 787"/>
                <a:gd name="T40" fmla="*/ 938 w 18423"/>
                <a:gd name="T41" fmla="*/ 643 h 787"/>
                <a:gd name="T42" fmla="*/ 925 w 18423"/>
                <a:gd name="T43" fmla="*/ 635 h 787"/>
                <a:gd name="T44" fmla="*/ 697 w 18423"/>
                <a:gd name="T45" fmla="*/ 545 h 787"/>
                <a:gd name="T46" fmla="*/ 0 w 18423"/>
                <a:gd name="T47" fmla="*/ 498 h 787"/>
                <a:gd name="T48" fmla="*/ 2 w 18423"/>
                <a:gd name="T49" fmla="*/ 496 h 787"/>
                <a:gd name="T50" fmla="*/ 712 w 18423"/>
                <a:gd name="T51" fmla="*/ 544 h 787"/>
                <a:gd name="T52" fmla="*/ 943 w 18423"/>
                <a:gd name="T53" fmla="*/ 635 h 787"/>
                <a:gd name="T54" fmla="*/ 955 w 18423"/>
                <a:gd name="T55" fmla="*/ 643 h 787"/>
                <a:gd name="T56" fmla="*/ 958 w 18423"/>
                <a:gd name="T57" fmla="*/ 644 h 787"/>
                <a:gd name="T58" fmla="*/ 1155 w 18423"/>
                <a:gd name="T59" fmla="*/ 724 h 787"/>
                <a:gd name="T60" fmla="*/ 1729 w 18423"/>
                <a:gd name="T61" fmla="*/ 772 h 787"/>
                <a:gd name="T62" fmla="*/ 2774 w 18423"/>
                <a:gd name="T63" fmla="*/ 734 h 787"/>
                <a:gd name="T64" fmla="*/ 2817 w 18423"/>
                <a:gd name="T65" fmla="*/ 732 h 787"/>
                <a:gd name="T66" fmla="*/ 4327 w 18423"/>
                <a:gd name="T67" fmla="*/ 620 h 787"/>
                <a:gd name="T68" fmla="*/ 5542 w 18423"/>
                <a:gd name="T69" fmla="*/ 467 h 787"/>
                <a:gd name="T70" fmla="*/ 6598 w 18423"/>
                <a:gd name="T71" fmla="*/ 192 h 787"/>
                <a:gd name="T72" fmla="*/ 7641 w 18423"/>
                <a:gd name="T73" fmla="*/ 35 h 787"/>
                <a:gd name="T74" fmla="*/ 7660 w 18423"/>
                <a:gd name="T75" fmla="*/ 34 h 787"/>
                <a:gd name="T76" fmla="*/ 8718 w 18423"/>
                <a:gd name="T77" fmla="*/ 20 h 787"/>
                <a:gd name="T78" fmla="*/ 9613 w 18423"/>
                <a:gd name="T79" fmla="*/ 186 h 787"/>
                <a:gd name="T80" fmla="*/ 9743 w 18423"/>
                <a:gd name="T81" fmla="*/ 245 h 787"/>
                <a:gd name="T82" fmla="*/ 10262 w 18423"/>
                <a:gd name="T83" fmla="*/ 403 h 787"/>
                <a:gd name="T84" fmla="*/ 10988 w 18423"/>
                <a:gd name="T85" fmla="*/ 486 h 787"/>
                <a:gd name="T86" fmla="*/ 12132 w 18423"/>
                <a:gd name="T87" fmla="*/ 524 h 787"/>
                <a:gd name="T88" fmla="*/ 12323 w 18423"/>
                <a:gd name="T89" fmla="*/ 528 h 787"/>
                <a:gd name="T90" fmla="*/ 14941 w 18423"/>
                <a:gd name="T91" fmla="*/ 499 h 787"/>
                <a:gd name="T92" fmla="*/ 15498 w 18423"/>
                <a:gd name="T93" fmla="*/ 482 h 787"/>
                <a:gd name="T94" fmla="*/ 15815 w 18423"/>
                <a:gd name="T95" fmla="*/ 473 h 787"/>
                <a:gd name="T96" fmla="*/ 18422 w 18423"/>
                <a:gd name="T97" fmla="*/ 414 h 787"/>
                <a:gd name="T98" fmla="*/ 18423 w 18423"/>
                <a:gd name="T99" fmla="*/ 41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23" h="787">
                  <a:moveTo>
                    <a:pt x="18423" y="415"/>
                  </a:moveTo>
                  <a:cubicBezTo>
                    <a:pt x="17555" y="423"/>
                    <a:pt x="16687" y="449"/>
                    <a:pt x="15819" y="475"/>
                  </a:cubicBezTo>
                  <a:cubicBezTo>
                    <a:pt x="15713" y="478"/>
                    <a:pt x="15608" y="481"/>
                    <a:pt x="15502" y="484"/>
                  </a:cubicBezTo>
                  <a:cubicBezTo>
                    <a:pt x="15317" y="489"/>
                    <a:pt x="15131" y="495"/>
                    <a:pt x="14945" y="501"/>
                  </a:cubicBezTo>
                  <a:cubicBezTo>
                    <a:pt x="14072" y="527"/>
                    <a:pt x="13201" y="546"/>
                    <a:pt x="12327" y="530"/>
                  </a:cubicBezTo>
                  <a:cubicBezTo>
                    <a:pt x="12264" y="529"/>
                    <a:pt x="12200" y="528"/>
                    <a:pt x="12137" y="526"/>
                  </a:cubicBezTo>
                  <a:cubicBezTo>
                    <a:pt x="11752" y="519"/>
                    <a:pt x="11365" y="512"/>
                    <a:pt x="10982" y="487"/>
                  </a:cubicBezTo>
                  <a:cubicBezTo>
                    <a:pt x="10734" y="472"/>
                    <a:pt x="10484" y="450"/>
                    <a:pt x="10240" y="403"/>
                  </a:cubicBezTo>
                  <a:cubicBezTo>
                    <a:pt x="10061" y="369"/>
                    <a:pt x="9885" y="323"/>
                    <a:pt x="9719" y="244"/>
                  </a:cubicBezTo>
                  <a:cubicBezTo>
                    <a:pt x="9676" y="223"/>
                    <a:pt x="9632" y="203"/>
                    <a:pt x="9589" y="185"/>
                  </a:cubicBezTo>
                  <a:cubicBezTo>
                    <a:pt x="9311" y="70"/>
                    <a:pt x="9009" y="39"/>
                    <a:pt x="8708" y="22"/>
                  </a:cubicBezTo>
                  <a:cubicBezTo>
                    <a:pt x="8363" y="2"/>
                    <a:pt x="8013" y="11"/>
                    <a:pt x="7666" y="36"/>
                  </a:cubicBezTo>
                  <a:cubicBezTo>
                    <a:pt x="7658" y="36"/>
                    <a:pt x="7654" y="36"/>
                    <a:pt x="7647" y="37"/>
                  </a:cubicBezTo>
                  <a:cubicBezTo>
                    <a:pt x="7296" y="64"/>
                    <a:pt x="6945" y="107"/>
                    <a:pt x="6605" y="193"/>
                  </a:cubicBezTo>
                  <a:cubicBezTo>
                    <a:pt x="6253" y="282"/>
                    <a:pt x="5906" y="395"/>
                    <a:pt x="5550" y="468"/>
                  </a:cubicBezTo>
                  <a:cubicBezTo>
                    <a:pt x="5151" y="550"/>
                    <a:pt x="4745" y="589"/>
                    <a:pt x="4338" y="622"/>
                  </a:cubicBezTo>
                  <a:cubicBezTo>
                    <a:pt x="3834" y="663"/>
                    <a:pt x="3330" y="702"/>
                    <a:pt x="2826" y="733"/>
                  </a:cubicBezTo>
                  <a:cubicBezTo>
                    <a:pt x="2809" y="734"/>
                    <a:pt x="2800" y="735"/>
                    <a:pt x="2783" y="736"/>
                  </a:cubicBezTo>
                  <a:cubicBezTo>
                    <a:pt x="2431" y="758"/>
                    <a:pt x="2077" y="780"/>
                    <a:pt x="1725" y="774"/>
                  </a:cubicBezTo>
                  <a:cubicBezTo>
                    <a:pt x="1478" y="770"/>
                    <a:pt x="1159" y="787"/>
                    <a:pt x="940" y="645"/>
                  </a:cubicBezTo>
                  <a:cubicBezTo>
                    <a:pt x="939" y="644"/>
                    <a:pt x="939" y="644"/>
                    <a:pt x="938" y="643"/>
                  </a:cubicBezTo>
                  <a:cubicBezTo>
                    <a:pt x="933" y="640"/>
                    <a:pt x="929" y="638"/>
                    <a:pt x="925" y="635"/>
                  </a:cubicBezTo>
                  <a:cubicBezTo>
                    <a:pt x="855" y="589"/>
                    <a:pt x="779" y="562"/>
                    <a:pt x="697" y="545"/>
                  </a:cubicBezTo>
                  <a:cubicBezTo>
                    <a:pt x="469" y="499"/>
                    <a:pt x="231" y="500"/>
                    <a:pt x="0" y="498"/>
                  </a:cubicBezTo>
                  <a:cubicBezTo>
                    <a:pt x="0" y="497"/>
                    <a:pt x="1" y="497"/>
                    <a:pt x="2" y="496"/>
                  </a:cubicBezTo>
                  <a:cubicBezTo>
                    <a:pt x="238" y="499"/>
                    <a:pt x="483" y="496"/>
                    <a:pt x="712" y="544"/>
                  </a:cubicBezTo>
                  <a:cubicBezTo>
                    <a:pt x="795" y="562"/>
                    <a:pt x="871" y="588"/>
                    <a:pt x="943" y="635"/>
                  </a:cubicBezTo>
                  <a:cubicBezTo>
                    <a:pt x="947" y="637"/>
                    <a:pt x="951" y="640"/>
                    <a:pt x="955" y="643"/>
                  </a:cubicBezTo>
                  <a:cubicBezTo>
                    <a:pt x="956" y="643"/>
                    <a:pt x="957" y="644"/>
                    <a:pt x="958" y="644"/>
                  </a:cubicBezTo>
                  <a:cubicBezTo>
                    <a:pt x="1018" y="684"/>
                    <a:pt x="1084" y="709"/>
                    <a:pt x="1155" y="724"/>
                  </a:cubicBezTo>
                  <a:cubicBezTo>
                    <a:pt x="1342" y="765"/>
                    <a:pt x="1539" y="769"/>
                    <a:pt x="1729" y="772"/>
                  </a:cubicBezTo>
                  <a:cubicBezTo>
                    <a:pt x="2077" y="778"/>
                    <a:pt x="2426" y="756"/>
                    <a:pt x="2774" y="734"/>
                  </a:cubicBezTo>
                  <a:cubicBezTo>
                    <a:pt x="2791" y="733"/>
                    <a:pt x="2800" y="733"/>
                    <a:pt x="2817" y="732"/>
                  </a:cubicBezTo>
                  <a:cubicBezTo>
                    <a:pt x="3321" y="700"/>
                    <a:pt x="3824" y="661"/>
                    <a:pt x="4327" y="620"/>
                  </a:cubicBezTo>
                  <a:cubicBezTo>
                    <a:pt x="4735" y="587"/>
                    <a:pt x="5142" y="549"/>
                    <a:pt x="5542" y="467"/>
                  </a:cubicBezTo>
                  <a:cubicBezTo>
                    <a:pt x="5899" y="395"/>
                    <a:pt x="6246" y="282"/>
                    <a:pt x="6598" y="192"/>
                  </a:cubicBezTo>
                  <a:cubicBezTo>
                    <a:pt x="6939" y="106"/>
                    <a:pt x="7290" y="63"/>
                    <a:pt x="7641" y="35"/>
                  </a:cubicBezTo>
                  <a:cubicBezTo>
                    <a:pt x="7648" y="35"/>
                    <a:pt x="7652" y="35"/>
                    <a:pt x="7660" y="34"/>
                  </a:cubicBezTo>
                  <a:cubicBezTo>
                    <a:pt x="8012" y="8"/>
                    <a:pt x="8367" y="0"/>
                    <a:pt x="8718" y="20"/>
                  </a:cubicBezTo>
                  <a:cubicBezTo>
                    <a:pt x="9023" y="38"/>
                    <a:pt x="9330" y="68"/>
                    <a:pt x="9613" y="186"/>
                  </a:cubicBezTo>
                  <a:cubicBezTo>
                    <a:pt x="9657" y="204"/>
                    <a:pt x="9700" y="224"/>
                    <a:pt x="9743" y="245"/>
                  </a:cubicBezTo>
                  <a:cubicBezTo>
                    <a:pt x="9909" y="323"/>
                    <a:pt x="10083" y="369"/>
                    <a:pt x="10262" y="403"/>
                  </a:cubicBezTo>
                  <a:cubicBezTo>
                    <a:pt x="10500" y="449"/>
                    <a:pt x="10745" y="470"/>
                    <a:pt x="10988" y="486"/>
                  </a:cubicBezTo>
                  <a:cubicBezTo>
                    <a:pt x="11368" y="510"/>
                    <a:pt x="11750" y="517"/>
                    <a:pt x="12132" y="524"/>
                  </a:cubicBezTo>
                  <a:cubicBezTo>
                    <a:pt x="12196" y="526"/>
                    <a:pt x="12259" y="527"/>
                    <a:pt x="12323" y="528"/>
                  </a:cubicBezTo>
                  <a:cubicBezTo>
                    <a:pt x="13197" y="544"/>
                    <a:pt x="14068" y="525"/>
                    <a:pt x="14941" y="499"/>
                  </a:cubicBezTo>
                  <a:cubicBezTo>
                    <a:pt x="15127" y="493"/>
                    <a:pt x="15312" y="488"/>
                    <a:pt x="15498" y="482"/>
                  </a:cubicBezTo>
                  <a:cubicBezTo>
                    <a:pt x="15604" y="479"/>
                    <a:pt x="15709" y="476"/>
                    <a:pt x="15815" y="473"/>
                  </a:cubicBezTo>
                  <a:cubicBezTo>
                    <a:pt x="16684" y="447"/>
                    <a:pt x="17553" y="422"/>
                    <a:pt x="18422" y="414"/>
                  </a:cubicBezTo>
                  <a:cubicBezTo>
                    <a:pt x="18423" y="414"/>
                    <a:pt x="18423" y="415"/>
                    <a:pt x="18423" y="4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6" y="3885"/>
              <a:ext cx="5751" cy="254"/>
            </a:xfrm>
            <a:custGeom>
              <a:avLst/>
              <a:gdLst>
                <a:gd name="T0" fmla="*/ 18423 w 18423"/>
                <a:gd name="T1" fmla="*/ 434 h 812"/>
                <a:gd name="T2" fmla="*/ 15823 w 18423"/>
                <a:gd name="T3" fmla="*/ 494 h 812"/>
                <a:gd name="T4" fmla="*/ 15467 w 18423"/>
                <a:gd name="T5" fmla="*/ 505 h 812"/>
                <a:gd name="T6" fmla="*/ 14890 w 18423"/>
                <a:gd name="T7" fmla="*/ 523 h 812"/>
                <a:gd name="T8" fmla="*/ 12187 w 18423"/>
                <a:gd name="T9" fmla="*/ 548 h 812"/>
                <a:gd name="T10" fmla="*/ 12003 w 18423"/>
                <a:gd name="T11" fmla="*/ 544 h 812"/>
                <a:gd name="T12" fmla="*/ 10803 w 18423"/>
                <a:gd name="T13" fmla="*/ 500 h 812"/>
                <a:gd name="T14" fmla="*/ 10069 w 18423"/>
                <a:gd name="T15" fmla="*/ 414 h 812"/>
                <a:gd name="T16" fmla="*/ 9649 w 18423"/>
                <a:gd name="T17" fmla="*/ 255 h 812"/>
                <a:gd name="T18" fmla="*/ 9591 w 18423"/>
                <a:gd name="T19" fmla="*/ 196 h 812"/>
                <a:gd name="T20" fmla="*/ 9430 w 18423"/>
                <a:gd name="T21" fmla="*/ 105 h 812"/>
                <a:gd name="T22" fmla="*/ 8863 w 18423"/>
                <a:gd name="T23" fmla="*/ 23 h 812"/>
                <a:gd name="T24" fmla="*/ 7780 w 18423"/>
                <a:gd name="T25" fmla="*/ 38 h 812"/>
                <a:gd name="T26" fmla="*/ 6625 w 18423"/>
                <a:gd name="T27" fmla="*/ 203 h 812"/>
                <a:gd name="T28" fmla="*/ 5507 w 18423"/>
                <a:gd name="T29" fmla="*/ 490 h 812"/>
                <a:gd name="T30" fmla="*/ 4248 w 18423"/>
                <a:gd name="T31" fmla="*/ 649 h 812"/>
                <a:gd name="T32" fmla="*/ 2705 w 18423"/>
                <a:gd name="T33" fmla="*/ 766 h 812"/>
                <a:gd name="T34" fmla="*/ 2687 w 18423"/>
                <a:gd name="T35" fmla="*/ 767 h 812"/>
                <a:gd name="T36" fmla="*/ 1604 w 18423"/>
                <a:gd name="T37" fmla="*/ 806 h 812"/>
                <a:gd name="T38" fmla="*/ 1031 w 18423"/>
                <a:gd name="T39" fmla="*/ 756 h 812"/>
                <a:gd name="T40" fmla="*/ 878 w 18423"/>
                <a:gd name="T41" fmla="*/ 673 h 812"/>
                <a:gd name="T42" fmla="*/ 874 w 18423"/>
                <a:gd name="T43" fmla="*/ 669 h 812"/>
                <a:gd name="T44" fmla="*/ 864 w 18423"/>
                <a:gd name="T45" fmla="*/ 658 h 812"/>
                <a:gd name="T46" fmla="*/ 688 w 18423"/>
                <a:gd name="T47" fmla="*/ 565 h 812"/>
                <a:gd name="T48" fmla="*/ 0 w 18423"/>
                <a:gd name="T49" fmla="*/ 517 h 812"/>
                <a:gd name="T50" fmla="*/ 1 w 18423"/>
                <a:gd name="T51" fmla="*/ 515 h 812"/>
                <a:gd name="T52" fmla="*/ 703 w 18423"/>
                <a:gd name="T53" fmla="*/ 565 h 812"/>
                <a:gd name="T54" fmla="*/ 882 w 18423"/>
                <a:gd name="T55" fmla="*/ 658 h 812"/>
                <a:gd name="T56" fmla="*/ 892 w 18423"/>
                <a:gd name="T57" fmla="*/ 669 h 812"/>
                <a:gd name="T58" fmla="*/ 896 w 18423"/>
                <a:gd name="T59" fmla="*/ 673 h 812"/>
                <a:gd name="T60" fmla="*/ 1046 w 18423"/>
                <a:gd name="T61" fmla="*/ 755 h 812"/>
                <a:gd name="T62" fmla="*/ 1607 w 18423"/>
                <a:gd name="T63" fmla="*/ 804 h 812"/>
                <a:gd name="T64" fmla="*/ 2678 w 18423"/>
                <a:gd name="T65" fmla="*/ 765 h 812"/>
                <a:gd name="T66" fmla="*/ 2696 w 18423"/>
                <a:gd name="T67" fmla="*/ 764 h 812"/>
                <a:gd name="T68" fmla="*/ 4237 w 18423"/>
                <a:gd name="T69" fmla="*/ 648 h 812"/>
                <a:gd name="T70" fmla="*/ 5499 w 18423"/>
                <a:gd name="T71" fmla="*/ 489 h 812"/>
                <a:gd name="T72" fmla="*/ 6619 w 18423"/>
                <a:gd name="T73" fmla="*/ 202 h 812"/>
                <a:gd name="T74" fmla="*/ 7775 w 18423"/>
                <a:gd name="T75" fmla="*/ 36 h 812"/>
                <a:gd name="T76" fmla="*/ 8873 w 18423"/>
                <a:gd name="T77" fmla="*/ 22 h 812"/>
                <a:gd name="T78" fmla="*/ 9453 w 18423"/>
                <a:gd name="T79" fmla="*/ 105 h 812"/>
                <a:gd name="T80" fmla="*/ 9616 w 18423"/>
                <a:gd name="T81" fmla="*/ 197 h 812"/>
                <a:gd name="T82" fmla="*/ 9674 w 18423"/>
                <a:gd name="T83" fmla="*/ 256 h 812"/>
                <a:gd name="T84" fmla="*/ 10091 w 18423"/>
                <a:gd name="T85" fmla="*/ 414 h 812"/>
                <a:gd name="T86" fmla="*/ 10810 w 18423"/>
                <a:gd name="T87" fmla="*/ 498 h 812"/>
                <a:gd name="T88" fmla="*/ 11999 w 18423"/>
                <a:gd name="T89" fmla="*/ 542 h 812"/>
                <a:gd name="T90" fmla="*/ 12183 w 18423"/>
                <a:gd name="T91" fmla="*/ 546 h 812"/>
                <a:gd name="T92" fmla="*/ 14885 w 18423"/>
                <a:gd name="T93" fmla="*/ 521 h 812"/>
                <a:gd name="T94" fmla="*/ 15462 w 18423"/>
                <a:gd name="T95" fmla="*/ 504 h 812"/>
                <a:gd name="T96" fmla="*/ 15819 w 18423"/>
                <a:gd name="T97" fmla="*/ 493 h 812"/>
                <a:gd name="T98" fmla="*/ 18422 w 18423"/>
                <a:gd name="T99" fmla="*/ 433 h 812"/>
                <a:gd name="T100" fmla="*/ 18423 w 18423"/>
                <a:gd name="T101" fmla="*/ 434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23" h="812">
                  <a:moveTo>
                    <a:pt x="18423" y="434"/>
                  </a:moveTo>
                  <a:cubicBezTo>
                    <a:pt x="17556" y="442"/>
                    <a:pt x="16690" y="468"/>
                    <a:pt x="15823" y="494"/>
                  </a:cubicBezTo>
                  <a:cubicBezTo>
                    <a:pt x="15705" y="498"/>
                    <a:pt x="15586" y="502"/>
                    <a:pt x="15467" y="505"/>
                  </a:cubicBezTo>
                  <a:cubicBezTo>
                    <a:pt x="15274" y="511"/>
                    <a:pt x="15082" y="517"/>
                    <a:pt x="14890" y="523"/>
                  </a:cubicBezTo>
                  <a:cubicBezTo>
                    <a:pt x="13988" y="551"/>
                    <a:pt x="13089" y="568"/>
                    <a:pt x="12187" y="548"/>
                  </a:cubicBezTo>
                  <a:cubicBezTo>
                    <a:pt x="12126" y="547"/>
                    <a:pt x="12065" y="545"/>
                    <a:pt x="12003" y="544"/>
                  </a:cubicBezTo>
                  <a:cubicBezTo>
                    <a:pt x="11603" y="535"/>
                    <a:pt x="11202" y="526"/>
                    <a:pt x="10803" y="500"/>
                  </a:cubicBezTo>
                  <a:cubicBezTo>
                    <a:pt x="10558" y="484"/>
                    <a:pt x="10309" y="464"/>
                    <a:pt x="10069" y="414"/>
                  </a:cubicBezTo>
                  <a:cubicBezTo>
                    <a:pt x="9928" y="385"/>
                    <a:pt x="9756" y="353"/>
                    <a:pt x="9649" y="255"/>
                  </a:cubicBezTo>
                  <a:cubicBezTo>
                    <a:pt x="9630" y="237"/>
                    <a:pt x="9614" y="216"/>
                    <a:pt x="9591" y="196"/>
                  </a:cubicBezTo>
                  <a:cubicBezTo>
                    <a:pt x="9544" y="154"/>
                    <a:pt x="9490" y="126"/>
                    <a:pt x="9430" y="105"/>
                  </a:cubicBezTo>
                  <a:cubicBezTo>
                    <a:pt x="9253" y="45"/>
                    <a:pt x="9050" y="35"/>
                    <a:pt x="8863" y="23"/>
                  </a:cubicBezTo>
                  <a:cubicBezTo>
                    <a:pt x="8504" y="2"/>
                    <a:pt x="8140" y="12"/>
                    <a:pt x="7780" y="38"/>
                  </a:cubicBezTo>
                  <a:cubicBezTo>
                    <a:pt x="7392" y="66"/>
                    <a:pt x="7004" y="117"/>
                    <a:pt x="6625" y="203"/>
                  </a:cubicBezTo>
                  <a:cubicBezTo>
                    <a:pt x="6250" y="289"/>
                    <a:pt x="5883" y="412"/>
                    <a:pt x="5507" y="490"/>
                  </a:cubicBezTo>
                  <a:cubicBezTo>
                    <a:pt x="5093" y="576"/>
                    <a:pt x="4670" y="614"/>
                    <a:pt x="4248" y="649"/>
                  </a:cubicBezTo>
                  <a:cubicBezTo>
                    <a:pt x="3734" y="692"/>
                    <a:pt x="3220" y="733"/>
                    <a:pt x="2705" y="766"/>
                  </a:cubicBezTo>
                  <a:cubicBezTo>
                    <a:pt x="2697" y="766"/>
                    <a:pt x="2694" y="766"/>
                    <a:pt x="2687" y="767"/>
                  </a:cubicBezTo>
                  <a:cubicBezTo>
                    <a:pt x="2326" y="790"/>
                    <a:pt x="1964" y="812"/>
                    <a:pt x="1604" y="806"/>
                  </a:cubicBezTo>
                  <a:cubicBezTo>
                    <a:pt x="1416" y="803"/>
                    <a:pt x="1215" y="804"/>
                    <a:pt x="1031" y="756"/>
                  </a:cubicBezTo>
                  <a:cubicBezTo>
                    <a:pt x="973" y="741"/>
                    <a:pt x="919" y="719"/>
                    <a:pt x="878" y="673"/>
                  </a:cubicBezTo>
                  <a:cubicBezTo>
                    <a:pt x="877" y="672"/>
                    <a:pt x="876" y="671"/>
                    <a:pt x="874" y="669"/>
                  </a:cubicBezTo>
                  <a:cubicBezTo>
                    <a:pt x="871" y="665"/>
                    <a:pt x="867" y="662"/>
                    <a:pt x="864" y="658"/>
                  </a:cubicBezTo>
                  <a:cubicBezTo>
                    <a:pt x="818" y="605"/>
                    <a:pt x="754" y="582"/>
                    <a:pt x="688" y="565"/>
                  </a:cubicBezTo>
                  <a:cubicBezTo>
                    <a:pt x="470" y="512"/>
                    <a:pt x="227" y="519"/>
                    <a:pt x="0" y="517"/>
                  </a:cubicBezTo>
                  <a:cubicBezTo>
                    <a:pt x="0" y="516"/>
                    <a:pt x="1" y="516"/>
                    <a:pt x="1" y="515"/>
                  </a:cubicBezTo>
                  <a:cubicBezTo>
                    <a:pt x="232" y="517"/>
                    <a:pt x="477" y="511"/>
                    <a:pt x="703" y="565"/>
                  </a:cubicBezTo>
                  <a:cubicBezTo>
                    <a:pt x="771" y="581"/>
                    <a:pt x="835" y="605"/>
                    <a:pt x="882" y="658"/>
                  </a:cubicBezTo>
                  <a:cubicBezTo>
                    <a:pt x="885" y="661"/>
                    <a:pt x="889" y="665"/>
                    <a:pt x="892" y="669"/>
                  </a:cubicBezTo>
                  <a:cubicBezTo>
                    <a:pt x="894" y="670"/>
                    <a:pt x="894" y="671"/>
                    <a:pt x="896" y="673"/>
                  </a:cubicBezTo>
                  <a:cubicBezTo>
                    <a:pt x="936" y="718"/>
                    <a:pt x="989" y="740"/>
                    <a:pt x="1046" y="755"/>
                  </a:cubicBezTo>
                  <a:cubicBezTo>
                    <a:pt x="1226" y="803"/>
                    <a:pt x="1423" y="802"/>
                    <a:pt x="1607" y="804"/>
                  </a:cubicBezTo>
                  <a:cubicBezTo>
                    <a:pt x="1963" y="810"/>
                    <a:pt x="2321" y="788"/>
                    <a:pt x="2678" y="765"/>
                  </a:cubicBezTo>
                  <a:cubicBezTo>
                    <a:pt x="2685" y="765"/>
                    <a:pt x="2689" y="765"/>
                    <a:pt x="2696" y="764"/>
                  </a:cubicBezTo>
                  <a:cubicBezTo>
                    <a:pt x="3210" y="731"/>
                    <a:pt x="3724" y="691"/>
                    <a:pt x="4237" y="648"/>
                  </a:cubicBezTo>
                  <a:cubicBezTo>
                    <a:pt x="4660" y="612"/>
                    <a:pt x="5084" y="575"/>
                    <a:pt x="5499" y="489"/>
                  </a:cubicBezTo>
                  <a:cubicBezTo>
                    <a:pt x="5876" y="411"/>
                    <a:pt x="6244" y="288"/>
                    <a:pt x="6619" y="202"/>
                  </a:cubicBezTo>
                  <a:cubicBezTo>
                    <a:pt x="6999" y="116"/>
                    <a:pt x="7387" y="65"/>
                    <a:pt x="7775" y="36"/>
                  </a:cubicBezTo>
                  <a:cubicBezTo>
                    <a:pt x="8140" y="9"/>
                    <a:pt x="8509" y="0"/>
                    <a:pt x="8873" y="22"/>
                  </a:cubicBezTo>
                  <a:cubicBezTo>
                    <a:pt x="9065" y="33"/>
                    <a:pt x="9272" y="44"/>
                    <a:pt x="9453" y="105"/>
                  </a:cubicBezTo>
                  <a:cubicBezTo>
                    <a:pt x="9513" y="126"/>
                    <a:pt x="9568" y="154"/>
                    <a:pt x="9616" y="197"/>
                  </a:cubicBezTo>
                  <a:cubicBezTo>
                    <a:pt x="9638" y="217"/>
                    <a:pt x="9655" y="238"/>
                    <a:pt x="9674" y="256"/>
                  </a:cubicBezTo>
                  <a:cubicBezTo>
                    <a:pt x="9780" y="354"/>
                    <a:pt x="9952" y="385"/>
                    <a:pt x="10091" y="414"/>
                  </a:cubicBezTo>
                  <a:cubicBezTo>
                    <a:pt x="10326" y="463"/>
                    <a:pt x="10570" y="483"/>
                    <a:pt x="10810" y="498"/>
                  </a:cubicBezTo>
                  <a:cubicBezTo>
                    <a:pt x="11205" y="524"/>
                    <a:pt x="11602" y="533"/>
                    <a:pt x="11999" y="542"/>
                  </a:cubicBezTo>
                  <a:cubicBezTo>
                    <a:pt x="12060" y="543"/>
                    <a:pt x="12122" y="545"/>
                    <a:pt x="12183" y="546"/>
                  </a:cubicBezTo>
                  <a:cubicBezTo>
                    <a:pt x="13085" y="566"/>
                    <a:pt x="13984" y="549"/>
                    <a:pt x="14885" y="521"/>
                  </a:cubicBezTo>
                  <a:cubicBezTo>
                    <a:pt x="15077" y="515"/>
                    <a:pt x="15270" y="509"/>
                    <a:pt x="15462" y="504"/>
                  </a:cubicBezTo>
                  <a:cubicBezTo>
                    <a:pt x="15581" y="500"/>
                    <a:pt x="15700" y="496"/>
                    <a:pt x="15819" y="493"/>
                  </a:cubicBezTo>
                  <a:cubicBezTo>
                    <a:pt x="16687" y="466"/>
                    <a:pt x="17554" y="440"/>
                    <a:pt x="18422" y="433"/>
                  </a:cubicBezTo>
                  <a:cubicBezTo>
                    <a:pt x="18422" y="433"/>
                    <a:pt x="18423" y="434"/>
                    <a:pt x="18423" y="4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6" y="3858"/>
              <a:ext cx="5751" cy="258"/>
            </a:xfrm>
            <a:custGeom>
              <a:avLst/>
              <a:gdLst>
                <a:gd name="T0" fmla="*/ 18422 w 18422"/>
                <a:gd name="T1" fmla="*/ 447 h 827"/>
                <a:gd name="T2" fmla="*/ 15835 w 18422"/>
                <a:gd name="T3" fmla="*/ 507 h 827"/>
                <a:gd name="T4" fmla="*/ 15460 w 18422"/>
                <a:gd name="T5" fmla="*/ 519 h 827"/>
                <a:gd name="T6" fmla="*/ 14875 w 18422"/>
                <a:gd name="T7" fmla="*/ 537 h 827"/>
                <a:gd name="T8" fmla="*/ 12142 w 18422"/>
                <a:gd name="T9" fmla="*/ 559 h 827"/>
                <a:gd name="T10" fmla="*/ 11970 w 18422"/>
                <a:gd name="T11" fmla="*/ 555 h 827"/>
                <a:gd name="T12" fmla="*/ 10733 w 18422"/>
                <a:gd name="T13" fmla="*/ 508 h 827"/>
                <a:gd name="T14" fmla="*/ 9998 w 18422"/>
                <a:gd name="T15" fmla="*/ 422 h 827"/>
                <a:gd name="T16" fmla="*/ 9673 w 18422"/>
                <a:gd name="T17" fmla="*/ 265 h 827"/>
                <a:gd name="T18" fmla="*/ 9656 w 18422"/>
                <a:gd name="T19" fmla="*/ 203 h 827"/>
                <a:gd name="T20" fmla="*/ 9552 w 18422"/>
                <a:gd name="T21" fmla="*/ 109 h 827"/>
                <a:gd name="T22" fmla="*/ 9019 w 18422"/>
                <a:gd name="T23" fmla="*/ 24 h 827"/>
                <a:gd name="T24" fmla="*/ 7938 w 18422"/>
                <a:gd name="T25" fmla="*/ 37 h 827"/>
                <a:gd name="T26" fmla="*/ 6692 w 18422"/>
                <a:gd name="T27" fmla="*/ 209 h 827"/>
                <a:gd name="T28" fmla="*/ 5499 w 18422"/>
                <a:gd name="T29" fmla="*/ 504 h 827"/>
                <a:gd name="T30" fmla="*/ 4225 w 18422"/>
                <a:gd name="T31" fmla="*/ 665 h 827"/>
                <a:gd name="T32" fmla="*/ 2674 w 18422"/>
                <a:gd name="T33" fmla="*/ 783 h 827"/>
                <a:gd name="T34" fmla="*/ 1577 w 18422"/>
                <a:gd name="T35" fmla="*/ 822 h 827"/>
                <a:gd name="T36" fmla="*/ 1001 w 18422"/>
                <a:gd name="T37" fmla="*/ 772 h 827"/>
                <a:gd name="T38" fmla="*/ 864 w 18422"/>
                <a:gd name="T39" fmla="*/ 689 h 827"/>
                <a:gd name="T40" fmla="*/ 860 w 18422"/>
                <a:gd name="T41" fmla="*/ 683 h 827"/>
                <a:gd name="T42" fmla="*/ 851 w 18422"/>
                <a:gd name="T43" fmla="*/ 671 h 827"/>
                <a:gd name="T44" fmla="*/ 692 w 18422"/>
                <a:gd name="T45" fmla="*/ 577 h 827"/>
                <a:gd name="T46" fmla="*/ 0 w 18422"/>
                <a:gd name="T47" fmla="*/ 530 h 827"/>
                <a:gd name="T48" fmla="*/ 1 w 18422"/>
                <a:gd name="T49" fmla="*/ 528 h 827"/>
                <a:gd name="T50" fmla="*/ 707 w 18422"/>
                <a:gd name="T51" fmla="*/ 576 h 827"/>
                <a:gd name="T52" fmla="*/ 869 w 18422"/>
                <a:gd name="T53" fmla="*/ 671 h 827"/>
                <a:gd name="T54" fmla="*/ 878 w 18422"/>
                <a:gd name="T55" fmla="*/ 683 h 827"/>
                <a:gd name="T56" fmla="*/ 882 w 18422"/>
                <a:gd name="T57" fmla="*/ 689 h 827"/>
                <a:gd name="T58" fmla="*/ 1018 w 18422"/>
                <a:gd name="T59" fmla="*/ 771 h 827"/>
                <a:gd name="T60" fmla="*/ 1579 w 18422"/>
                <a:gd name="T61" fmla="*/ 821 h 827"/>
                <a:gd name="T62" fmla="*/ 2665 w 18422"/>
                <a:gd name="T63" fmla="*/ 781 h 827"/>
                <a:gd name="T64" fmla="*/ 4214 w 18422"/>
                <a:gd name="T65" fmla="*/ 664 h 827"/>
                <a:gd name="T66" fmla="*/ 5491 w 18422"/>
                <a:gd name="T67" fmla="*/ 503 h 827"/>
                <a:gd name="T68" fmla="*/ 6687 w 18422"/>
                <a:gd name="T69" fmla="*/ 208 h 827"/>
                <a:gd name="T70" fmla="*/ 7934 w 18422"/>
                <a:gd name="T71" fmla="*/ 36 h 827"/>
                <a:gd name="T72" fmla="*/ 9029 w 18422"/>
                <a:gd name="T73" fmla="*/ 22 h 827"/>
                <a:gd name="T74" fmla="*/ 9574 w 18422"/>
                <a:gd name="T75" fmla="*/ 109 h 827"/>
                <a:gd name="T76" fmla="*/ 9681 w 18422"/>
                <a:gd name="T77" fmla="*/ 204 h 827"/>
                <a:gd name="T78" fmla="*/ 9698 w 18422"/>
                <a:gd name="T79" fmla="*/ 266 h 827"/>
                <a:gd name="T80" fmla="*/ 10021 w 18422"/>
                <a:gd name="T81" fmla="*/ 422 h 827"/>
                <a:gd name="T82" fmla="*/ 10739 w 18422"/>
                <a:gd name="T83" fmla="*/ 506 h 827"/>
                <a:gd name="T84" fmla="*/ 11965 w 18422"/>
                <a:gd name="T85" fmla="*/ 553 h 827"/>
                <a:gd name="T86" fmla="*/ 12138 w 18422"/>
                <a:gd name="T87" fmla="*/ 557 h 827"/>
                <a:gd name="T88" fmla="*/ 14870 w 18422"/>
                <a:gd name="T89" fmla="*/ 535 h 827"/>
                <a:gd name="T90" fmla="*/ 15456 w 18422"/>
                <a:gd name="T91" fmla="*/ 517 h 827"/>
                <a:gd name="T92" fmla="*/ 15831 w 18422"/>
                <a:gd name="T93" fmla="*/ 505 h 827"/>
                <a:gd name="T94" fmla="*/ 18422 w 18422"/>
                <a:gd name="T95" fmla="*/ 445 h 827"/>
                <a:gd name="T96" fmla="*/ 18422 w 18422"/>
                <a:gd name="T97" fmla="*/ 44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422" h="827">
                  <a:moveTo>
                    <a:pt x="18422" y="447"/>
                  </a:moveTo>
                  <a:cubicBezTo>
                    <a:pt x="17560" y="454"/>
                    <a:pt x="16697" y="480"/>
                    <a:pt x="15835" y="507"/>
                  </a:cubicBezTo>
                  <a:cubicBezTo>
                    <a:pt x="15710" y="511"/>
                    <a:pt x="15585" y="515"/>
                    <a:pt x="15460" y="519"/>
                  </a:cubicBezTo>
                  <a:cubicBezTo>
                    <a:pt x="15265" y="525"/>
                    <a:pt x="15070" y="531"/>
                    <a:pt x="14875" y="537"/>
                  </a:cubicBezTo>
                  <a:cubicBezTo>
                    <a:pt x="13963" y="565"/>
                    <a:pt x="13054" y="582"/>
                    <a:pt x="12142" y="559"/>
                  </a:cubicBezTo>
                  <a:cubicBezTo>
                    <a:pt x="12085" y="558"/>
                    <a:pt x="12027" y="557"/>
                    <a:pt x="11970" y="555"/>
                  </a:cubicBezTo>
                  <a:cubicBezTo>
                    <a:pt x="11557" y="545"/>
                    <a:pt x="11144" y="534"/>
                    <a:pt x="10733" y="508"/>
                  </a:cubicBezTo>
                  <a:cubicBezTo>
                    <a:pt x="10488" y="492"/>
                    <a:pt x="10237" y="474"/>
                    <a:pt x="9998" y="422"/>
                  </a:cubicBezTo>
                  <a:cubicBezTo>
                    <a:pt x="9909" y="403"/>
                    <a:pt x="9702" y="380"/>
                    <a:pt x="9673" y="265"/>
                  </a:cubicBezTo>
                  <a:cubicBezTo>
                    <a:pt x="9668" y="245"/>
                    <a:pt x="9665" y="223"/>
                    <a:pt x="9656" y="203"/>
                  </a:cubicBezTo>
                  <a:cubicBezTo>
                    <a:pt x="9636" y="157"/>
                    <a:pt x="9599" y="129"/>
                    <a:pt x="9552" y="109"/>
                  </a:cubicBezTo>
                  <a:cubicBezTo>
                    <a:pt x="9390" y="40"/>
                    <a:pt x="9191" y="35"/>
                    <a:pt x="9019" y="24"/>
                  </a:cubicBezTo>
                  <a:cubicBezTo>
                    <a:pt x="8661" y="2"/>
                    <a:pt x="8297" y="12"/>
                    <a:pt x="7938" y="37"/>
                  </a:cubicBezTo>
                  <a:cubicBezTo>
                    <a:pt x="7520" y="67"/>
                    <a:pt x="7102" y="121"/>
                    <a:pt x="6692" y="209"/>
                  </a:cubicBezTo>
                  <a:cubicBezTo>
                    <a:pt x="6292" y="294"/>
                    <a:pt x="5899" y="421"/>
                    <a:pt x="5499" y="504"/>
                  </a:cubicBezTo>
                  <a:cubicBezTo>
                    <a:pt x="5079" y="591"/>
                    <a:pt x="4652" y="629"/>
                    <a:pt x="4225" y="665"/>
                  </a:cubicBezTo>
                  <a:cubicBezTo>
                    <a:pt x="3708" y="709"/>
                    <a:pt x="3191" y="750"/>
                    <a:pt x="2674" y="783"/>
                  </a:cubicBezTo>
                  <a:cubicBezTo>
                    <a:pt x="2308" y="806"/>
                    <a:pt x="1941" y="827"/>
                    <a:pt x="1577" y="822"/>
                  </a:cubicBezTo>
                  <a:cubicBezTo>
                    <a:pt x="1388" y="820"/>
                    <a:pt x="1185" y="820"/>
                    <a:pt x="1001" y="772"/>
                  </a:cubicBezTo>
                  <a:cubicBezTo>
                    <a:pt x="949" y="758"/>
                    <a:pt x="896" y="734"/>
                    <a:pt x="864" y="689"/>
                  </a:cubicBezTo>
                  <a:cubicBezTo>
                    <a:pt x="863" y="687"/>
                    <a:pt x="861" y="685"/>
                    <a:pt x="860" y="683"/>
                  </a:cubicBezTo>
                  <a:cubicBezTo>
                    <a:pt x="857" y="679"/>
                    <a:pt x="854" y="675"/>
                    <a:pt x="851" y="671"/>
                  </a:cubicBezTo>
                  <a:cubicBezTo>
                    <a:pt x="815" y="616"/>
                    <a:pt x="755" y="593"/>
                    <a:pt x="692" y="577"/>
                  </a:cubicBezTo>
                  <a:cubicBezTo>
                    <a:pt x="470" y="522"/>
                    <a:pt x="227" y="531"/>
                    <a:pt x="0" y="530"/>
                  </a:cubicBezTo>
                  <a:cubicBezTo>
                    <a:pt x="0" y="529"/>
                    <a:pt x="0" y="529"/>
                    <a:pt x="1" y="528"/>
                  </a:cubicBezTo>
                  <a:cubicBezTo>
                    <a:pt x="233" y="529"/>
                    <a:pt x="480" y="520"/>
                    <a:pt x="707" y="576"/>
                  </a:cubicBezTo>
                  <a:cubicBezTo>
                    <a:pt x="771" y="592"/>
                    <a:pt x="832" y="616"/>
                    <a:pt x="869" y="671"/>
                  </a:cubicBezTo>
                  <a:cubicBezTo>
                    <a:pt x="872" y="675"/>
                    <a:pt x="875" y="679"/>
                    <a:pt x="878" y="683"/>
                  </a:cubicBezTo>
                  <a:cubicBezTo>
                    <a:pt x="879" y="685"/>
                    <a:pt x="881" y="687"/>
                    <a:pt x="882" y="689"/>
                  </a:cubicBezTo>
                  <a:cubicBezTo>
                    <a:pt x="914" y="734"/>
                    <a:pt x="965" y="757"/>
                    <a:pt x="1018" y="771"/>
                  </a:cubicBezTo>
                  <a:cubicBezTo>
                    <a:pt x="1197" y="822"/>
                    <a:pt x="1396" y="818"/>
                    <a:pt x="1579" y="821"/>
                  </a:cubicBezTo>
                  <a:cubicBezTo>
                    <a:pt x="1940" y="825"/>
                    <a:pt x="2303" y="804"/>
                    <a:pt x="2665" y="781"/>
                  </a:cubicBezTo>
                  <a:cubicBezTo>
                    <a:pt x="3181" y="749"/>
                    <a:pt x="3698" y="707"/>
                    <a:pt x="4214" y="664"/>
                  </a:cubicBezTo>
                  <a:cubicBezTo>
                    <a:pt x="4642" y="627"/>
                    <a:pt x="5071" y="590"/>
                    <a:pt x="5491" y="503"/>
                  </a:cubicBezTo>
                  <a:cubicBezTo>
                    <a:pt x="5893" y="420"/>
                    <a:pt x="6286" y="293"/>
                    <a:pt x="6687" y="208"/>
                  </a:cubicBezTo>
                  <a:cubicBezTo>
                    <a:pt x="7097" y="120"/>
                    <a:pt x="7515" y="66"/>
                    <a:pt x="7934" y="36"/>
                  </a:cubicBezTo>
                  <a:cubicBezTo>
                    <a:pt x="8298" y="9"/>
                    <a:pt x="8666" y="0"/>
                    <a:pt x="9029" y="22"/>
                  </a:cubicBezTo>
                  <a:cubicBezTo>
                    <a:pt x="9207" y="33"/>
                    <a:pt x="9414" y="38"/>
                    <a:pt x="9574" y="109"/>
                  </a:cubicBezTo>
                  <a:cubicBezTo>
                    <a:pt x="9619" y="129"/>
                    <a:pt x="9660" y="157"/>
                    <a:pt x="9681" y="204"/>
                  </a:cubicBezTo>
                  <a:cubicBezTo>
                    <a:pt x="9690" y="224"/>
                    <a:pt x="9692" y="246"/>
                    <a:pt x="9698" y="266"/>
                  </a:cubicBezTo>
                  <a:cubicBezTo>
                    <a:pt x="9727" y="380"/>
                    <a:pt x="9933" y="403"/>
                    <a:pt x="10021" y="422"/>
                  </a:cubicBezTo>
                  <a:cubicBezTo>
                    <a:pt x="10255" y="473"/>
                    <a:pt x="10499" y="491"/>
                    <a:pt x="10739" y="506"/>
                  </a:cubicBezTo>
                  <a:cubicBezTo>
                    <a:pt x="11146" y="532"/>
                    <a:pt x="11556" y="543"/>
                    <a:pt x="11965" y="553"/>
                  </a:cubicBezTo>
                  <a:cubicBezTo>
                    <a:pt x="12023" y="554"/>
                    <a:pt x="12081" y="556"/>
                    <a:pt x="12138" y="557"/>
                  </a:cubicBezTo>
                  <a:cubicBezTo>
                    <a:pt x="13050" y="580"/>
                    <a:pt x="13959" y="564"/>
                    <a:pt x="14870" y="535"/>
                  </a:cubicBezTo>
                  <a:cubicBezTo>
                    <a:pt x="15065" y="529"/>
                    <a:pt x="15261" y="523"/>
                    <a:pt x="15456" y="517"/>
                  </a:cubicBezTo>
                  <a:cubicBezTo>
                    <a:pt x="15581" y="513"/>
                    <a:pt x="15706" y="509"/>
                    <a:pt x="15831" y="505"/>
                  </a:cubicBezTo>
                  <a:cubicBezTo>
                    <a:pt x="16694" y="478"/>
                    <a:pt x="17558" y="452"/>
                    <a:pt x="18422" y="445"/>
                  </a:cubicBezTo>
                  <a:cubicBezTo>
                    <a:pt x="18422" y="446"/>
                    <a:pt x="18422" y="447"/>
                    <a:pt x="18422" y="4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9"/>
            <p:cNvSpPr>
              <a:spLocks/>
            </p:cNvSpPr>
            <p:nvPr userDrawn="1"/>
          </p:nvSpPr>
          <p:spPr bwMode="auto">
            <a:xfrm>
              <a:off x="5" y="3830"/>
              <a:ext cx="5752" cy="261"/>
            </a:xfrm>
            <a:custGeom>
              <a:avLst/>
              <a:gdLst>
                <a:gd name="T0" fmla="*/ 18423 w 18423"/>
                <a:gd name="T1" fmla="*/ 462 h 835"/>
                <a:gd name="T2" fmla="*/ 15818 w 18423"/>
                <a:gd name="T3" fmla="*/ 522 h 835"/>
                <a:gd name="T4" fmla="*/ 15482 w 18423"/>
                <a:gd name="T5" fmla="*/ 532 h 835"/>
                <a:gd name="T6" fmla="*/ 14914 w 18423"/>
                <a:gd name="T7" fmla="*/ 550 h 835"/>
                <a:gd name="T8" fmla="*/ 12228 w 18423"/>
                <a:gd name="T9" fmla="*/ 574 h 835"/>
                <a:gd name="T10" fmla="*/ 12038 w 18423"/>
                <a:gd name="T11" fmla="*/ 570 h 835"/>
                <a:gd name="T12" fmla="*/ 10801 w 18423"/>
                <a:gd name="T13" fmla="*/ 520 h 835"/>
                <a:gd name="T14" fmla="*/ 10074 w 18423"/>
                <a:gd name="T15" fmla="*/ 436 h 835"/>
                <a:gd name="T16" fmla="*/ 9763 w 18423"/>
                <a:gd name="T17" fmla="*/ 274 h 835"/>
                <a:gd name="T18" fmla="*/ 9742 w 18423"/>
                <a:gd name="T19" fmla="*/ 210 h 835"/>
                <a:gd name="T20" fmla="*/ 9742 w 18423"/>
                <a:gd name="T21" fmla="*/ 209 h 835"/>
                <a:gd name="T22" fmla="*/ 9638 w 18423"/>
                <a:gd name="T23" fmla="*/ 113 h 835"/>
                <a:gd name="T24" fmla="*/ 9141 w 18423"/>
                <a:gd name="T25" fmla="*/ 27 h 835"/>
                <a:gd name="T26" fmla="*/ 8069 w 18423"/>
                <a:gd name="T27" fmla="*/ 43 h 835"/>
                <a:gd name="T28" fmla="*/ 6769 w 18423"/>
                <a:gd name="T29" fmla="*/ 219 h 835"/>
                <a:gd name="T30" fmla="*/ 5512 w 18423"/>
                <a:gd name="T31" fmla="*/ 515 h 835"/>
                <a:gd name="T32" fmla="*/ 4287 w 18423"/>
                <a:gd name="T33" fmla="*/ 674 h 835"/>
                <a:gd name="T34" fmla="*/ 2762 w 18423"/>
                <a:gd name="T35" fmla="*/ 790 h 835"/>
                <a:gd name="T36" fmla="*/ 1657 w 18423"/>
                <a:gd name="T37" fmla="*/ 830 h 835"/>
                <a:gd name="T38" fmla="*/ 1077 w 18423"/>
                <a:gd name="T39" fmla="*/ 780 h 835"/>
                <a:gd name="T40" fmla="*/ 909 w 18423"/>
                <a:gd name="T41" fmla="*/ 698 h 835"/>
                <a:gd name="T42" fmla="*/ 901 w 18423"/>
                <a:gd name="T43" fmla="*/ 691 h 835"/>
                <a:gd name="T44" fmla="*/ 886 w 18423"/>
                <a:gd name="T45" fmla="*/ 678 h 835"/>
                <a:gd name="T46" fmla="*/ 693 w 18423"/>
                <a:gd name="T47" fmla="*/ 585 h 835"/>
                <a:gd name="T48" fmla="*/ 0 w 18423"/>
                <a:gd name="T49" fmla="*/ 538 h 835"/>
                <a:gd name="T50" fmla="*/ 1 w 18423"/>
                <a:gd name="T51" fmla="*/ 536 h 835"/>
                <a:gd name="T52" fmla="*/ 709 w 18423"/>
                <a:gd name="T53" fmla="*/ 584 h 835"/>
                <a:gd name="T54" fmla="*/ 904 w 18423"/>
                <a:gd name="T55" fmla="*/ 677 h 835"/>
                <a:gd name="T56" fmla="*/ 919 w 18423"/>
                <a:gd name="T57" fmla="*/ 691 h 835"/>
                <a:gd name="T58" fmla="*/ 927 w 18423"/>
                <a:gd name="T59" fmla="*/ 698 h 835"/>
                <a:gd name="T60" fmla="*/ 1094 w 18423"/>
                <a:gd name="T61" fmla="*/ 780 h 835"/>
                <a:gd name="T62" fmla="*/ 1659 w 18423"/>
                <a:gd name="T63" fmla="*/ 828 h 835"/>
                <a:gd name="T64" fmla="*/ 2753 w 18423"/>
                <a:gd name="T65" fmla="*/ 789 h 835"/>
                <a:gd name="T66" fmla="*/ 4276 w 18423"/>
                <a:gd name="T67" fmla="*/ 672 h 835"/>
                <a:gd name="T68" fmla="*/ 5504 w 18423"/>
                <a:gd name="T69" fmla="*/ 514 h 835"/>
                <a:gd name="T70" fmla="*/ 6764 w 18423"/>
                <a:gd name="T71" fmla="*/ 218 h 835"/>
                <a:gd name="T72" fmla="*/ 8065 w 18423"/>
                <a:gd name="T73" fmla="*/ 41 h 835"/>
                <a:gd name="T74" fmla="*/ 9152 w 18423"/>
                <a:gd name="T75" fmla="*/ 25 h 835"/>
                <a:gd name="T76" fmla="*/ 9659 w 18423"/>
                <a:gd name="T77" fmla="*/ 112 h 835"/>
                <a:gd name="T78" fmla="*/ 9765 w 18423"/>
                <a:gd name="T79" fmla="*/ 210 h 835"/>
                <a:gd name="T80" fmla="*/ 9766 w 18423"/>
                <a:gd name="T81" fmla="*/ 211 h 835"/>
                <a:gd name="T82" fmla="*/ 9788 w 18423"/>
                <a:gd name="T83" fmla="*/ 275 h 835"/>
                <a:gd name="T84" fmla="*/ 10098 w 18423"/>
                <a:gd name="T85" fmla="*/ 436 h 835"/>
                <a:gd name="T86" fmla="*/ 10808 w 18423"/>
                <a:gd name="T87" fmla="*/ 519 h 835"/>
                <a:gd name="T88" fmla="*/ 12033 w 18423"/>
                <a:gd name="T89" fmla="*/ 568 h 835"/>
                <a:gd name="T90" fmla="*/ 12224 w 18423"/>
                <a:gd name="T91" fmla="*/ 572 h 835"/>
                <a:gd name="T92" fmla="*/ 14909 w 18423"/>
                <a:gd name="T93" fmla="*/ 548 h 835"/>
                <a:gd name="T94" fmla="*/ 15477 w 18423"/>
                <a:gd name="T95" fmla="*/ 531 h 835"/>
                <a:gd name="T96" fmla="*/ 15814 w 18423"/>
                <a:gd name="T97" fmla="*/ 520 h 835"/>
                <a:gd name="T98" fmla="*/ 18423 w 18423"/>
                <a:gd name="T99" fmla="*/ 460 h 835"/>
                <a:gd name="T100" fmla="*/ 18423 w 18423"/>
                <a:gd name="T101" fmla="*/ 46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23" h="835">
                  <a:moveTo>
                    <a:pt x="18423" y="462"/>
                  </a:moveTo>
                  <a:cubicBezTo>
                    <a:pt x="17555" y="469"/>
                    <a:pt x="16686" y="495"/>
                    <a:pt x="15818" y="522"/>
                  </a:cubicBezTo>
                  <a:cubicBezTo>
                    <a:pt x="15706" y="525"/>
                    <a:pt x="15594" y="529"/>
                    <a:pt x="15482" y="532"/>
                  </a:cubicBezTo>
                  <a:cubicBezTo>
                    <a:pt x="15292" y="538"/>
                    <a:pt x="15103" y="544"/>
                    <a:pt x="14914" y="550"/>
                  </a:cubicBezTo>
                  <a:cubicBezTo>
                    <a:pt x="14018" y="578"/>
                    <a:pt x="13124" y="597"/>
                    <a:pt x="12228" y="574"/>
                  </a:cubicBezTo>
                  <a:cubicBezTo>
                    <a:pt x="12164" y="573"/>
                    <a:pt x="12101" y="571"/>
                    <a:pt x="12038" y="570"/>
                  </a:cubicBezTo>
                  <a:cubicBezTo>
                    <a:pt x="11625" y="559"/>
                    <a:pt x="11212" y="547"/>
                    <a:pt x="10801" y="520"/>
                  </a:cubicBezTo>
                  <a:cubicBezTo>
                    <a:pt x="10559" y="504"/>
                    <a:pt x="10310" y="488"/>
                    <a:pt x="10074" y="436"/>
                  </a:cubicBezTo>
                  <a:cubicBezTo>
                    <a:pt x="9979" y="415"/>
                    <a:pt x="9799" y="390"/>
                    <a:pt x="9763" y="274"/>
                  </a:cubicBezTo>
                  <a:cubicBezTo>
                    <a:pt x="9757" y="254"/>
                    <a:pt x="9753" y="232"/>
                    <a:pt x="9742" y="210"/>
                  </a:cubicBezTo>
                  <a:cubicBezTo>
                    <a:pt x="9742" y="210"/>
                    <a:pt x="9742" y="209"/>
                    <a:pt x="9742" y="209"/>
                  </a:cubicBezTo>
                  <a:cubicBezTo>
                    <a:pt x="9721" y="162"/>
                    <a:pt x="9685" y="134"/>
                    <a:pt x="9638" y="113"/>
                  </a:cubicBezTo>
                  <a:cubicBezTo>
                    <a:pt x="9488" y="44"/>
                    <a:pt x="9301" y="37"/>
                    <a:pt x="9141" y="27"/>
                  </a:cubicBezTo>
                  <a:cubicBezTo>
                    <a:pt x="8786" y="3"/>
                    <a:pt x="8425" y="16"/>
                    <a:pt x="8069" y="43"/>
                  </a:cubicBezTo>
                  <a:cubicBezTo>
                    <a:pt x="7633" y="75"/>
                    <a:pt x="7198" y="133"/>
                    <a:pt x="6769" y="219"/>
                  </a:cubicBezTo>
                  <a:cubicBezTo>
                    <a:pt x="6347" y="304"/>
                    <a:pt x="5932" y="424"/>
                    <a:pt x="5512" y="515"/>
                  </a:cubicBezTo>
                  <a:cubicBezTo>
                    <a:pt x="5109" y="601"/>
                    <a:pt x="4698" y="639"/>
                    <a:pt x="4287" y="674"/>
                  </a:cubicBezTo>
                  <a:cubicBezTo>
                    <a:pt x="3779" y="717"/>
                    <a:pt x="3271" y="758"/>
                    <a:pt x="2762" y="790"/>
                  </a:cubicBezTo>
                  <a:cubicBezTo>
                    <a:pt x="2394" y="813"/>
                    <a:pt x="2024" y="835"/>
                    <a:pt x="1657" y="830"/>
                  </a:cubicBezTo>
                  <a:cubicBezTo>
                    <a:pt x="1465" y="828"/>
                    <a:pt x="1260" y="829"/>
                    <a:pt x="1077" y="780"/>
                  </a:cubicBezTo>
                  <a:cubicBezTo>
                    <a:pt x="1016" y="764"/>
                    <a:pt x="958" y="741"/>
                    <a:pt x="909" y="698"/>
                  </a:cubicBezTo>
                  <a:cubicBezTo>
                    <a:pt x="907" y="696"/>
                    <a:pt x="904" y="693"/>
                    <a:pt x="901" y="691"/>
                  </a:cubicBezTo>
                  <a:cubicBezTo>
                    <a:pt x="896" y="687"/>
                    <a:pt x="891" y="682"/>
                    <a:pt x="886" y="678"/>
                  </a:cubicBezTo>
                  <a:cubicBezTo>
                    <a:pt x="832" y="627"/>
                    <a:pt x="765" y="601"/>
                    <a:pt x="693" y="585"/>
                  </a:cubicBezTo>
                  <a:cubicBezTo>
                    <a:pt x="469" y="534"/>
                    <a:pt x="229" y="539"/>
                    <a:pt x="0" y="538"/>
                  </a:cubicBezTo>
                  <a:cubicBezTo>
                    <a:pt x="1" y="537"/>
                    <a:pt x="1" y="537"/>
                    <a:pt x="1" y="536"/>
                  </a:cubicBezTo>
                  <a:cubicBezTo>
                    <a:pt x="235" y="537"/>
                    <a:pt x="484" y="531"/>
                    <a:pt x="709" y="584"/>
                  </a:cubicBezTo>
                  <a:cubicBezTo>
                    <a:pt x="781" y="601"/>
                    <a:pt x="849" y="626"/>
                    <a:pt x="904" y="677"/>
                  </a:cubicBezTo>
                  <a:cubicBezTo>
                    <a:pt x="909" y="682"/>
                    <a:pt x="914" y="686"/>
                    <a:pt x="919" y="691"/>
                  </a:cubicBezTo>
                  <a:cubicBezTo>
                    <a:pt x="922" y="693"/>
                    <a:pt x="925" y="695"/>
                    <a:pt x="927" y="698"/>
                  </a:cubicBezTo>
                  <a:cubicBezTo>
                    <a:pt x="975" y="741"/>
                    <a:pt x="1033" y="763"/>
                    <a:pt x="1094" y="780"/>
                  </a:cubicBezTo>
                  <a:cubicBezTo>
                    <a:pt x="1272" y="827"/>
                    <a:pt x="1473" y="826"/>
                    <a:pt x="1659" y="828"/>
                  </a:cubicBezTo>
                  <a:cubicBezTo>
                    <a:pt x="2023" y="833"/>
                    <a:pt x="2389" y="812"/>
                    <a:pt x="2753" y="789"/>
                  </a:cubicBezTo>
                  <a:cubicBezTo>
                    <a:pt x="3261" y="756"/>
                    <a:pt x="3769" y="715"/>
                    <a:pt x="4276" y="672"/>
                  </a:cubicBezTo>
                  <a:cubicBezTo>
                    <a:pt x="4688" y="637"/>
                    <a:pt x="5100" y="600"/>
                    <a:pt x="5504" y="514"/>
                  </a:cubicBezTo>
                  <a:cubicBezTo>
                    <a:pt x="5926" y="424"/>
                    <a:pt x="6341" y="304"/>
                    <a:pt x="6764" y="218"/>
                  </a:cubicBezTo>
                  <a:cubicBezTo>
                    <a:pt x="7193" y="132"/>
                    <a:pt x="7629" y="73"/>
                    <a:pt x="8065" y="41"/>
                  </a:cubicBezTo>
                  <a:cubicBezTo>
                    <a:pt x="8426" y="14"/>
                    <a:pt x="8792" y="0"/>
                    <a:pt x="9152" y="25"/>
                  </a:cubicBezTo>
                  <a:cubicBezTo>
                    <a:pt x="9315" y="36"/>
                    <a:pt x="9506" y="43"/>
                    <a:pt x="9659" y="112"/>
                  </a:cubicBezTo>
                  <a:cubicBezTo>
                    <a:pt x="9707" y="133"/>
                    <a:pt x="9744" y="162"/>
                    <a:pt x="9765" y="210"/>
                  </a:cubicBezTo>
                  <a:cubicBezTo>
                    <a:pt x="9766" y="210"/>
                    <a:pt x="9766" y="210"/>
                    <a:pt x="9766" y="211"/>
                  </a:cubicBezTo>
                  <a:cubicBezTo>
                    <a:pt x="9778" y="232"/>
                    <a:pt x="9781" y="254"/>
                    <a:pt x="9788" y="275"/>
                  </a:cubicBezTo>
                  <a:cubicBezTo>
                    <a:pt x="9824" y="390"/>
                    <a:pt x="10002" y="415"/>
                    <a:pt x="10098" y="436"/>
                  </a:cubicBezTo>
                  <a:cubicBezTo>
                    <a:pt x="10329" y="487"/>
                    <a:pt x="10572" y="503"/>
                    <a:pt x="10808" y="519"/>
                  </a:cubicBezTo>
                  <a:cubicBezTo>
                    <a:pt x="11215" y="545"/>
                    <a:pt x="11625" y="557"/>
                    <a:pt x="12033" y="568"/>
                  </a:cubicBezTo>
                  <a:cubicBezTo>
                    <a:pt x="12097" y="569"/>
                    <a:pt x="12160" y="571"/>
                    <a:pt x="12224" y="572"/>
                  </a:cubicBezTo>
                  <a:cubicBezTo>
                    <a:pt x="13120" y="595"/>
                    <a:pt x="14013" y="576"/>
                    <a:pt x="14909" y="548"/>
                  </a:cubicBezTo>
                  <a:cubicBezTo>
                    <a:pt x="15099" y="542"/>
                    <a:pt x="15288" y="536"/>
                    <a:pt x="15477" y="531"/>
                  </a:cubicBezTo>
                  <a:cubicBezTo>
                    <a:pt x="15589" y="527"/>
                    <a:pt x="15702" y="524"/>
                    <a:pt x="15814" y="520"/>
                  </a:cubicBezTo>
                  <a:cubicBezTo>
                    <a:pt x="16683" y="493"/>
                    <a:pt x="17553" y="467"/>
                    <a:pt x="18423" y="460"/>
                  </a:cubicBezTo>
                  <a:cubicBezTo>
                    <a:pt x="18423" y="461"/>
                    <a:pt x="18423" y="461"/>
                    <a:pt x="18423" y="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0"/>
            <p:cNvSpPr>
              <a:spLocks/>
            </p:cNvSpPr>
            <p:nvPr userDrawn="1"/>
          </p:nvSpPr>
          <p:spPr bwMode="auto">
            <a:xfrm>
              <a:off x="5" y="3802"/>
              <a:ext cx="5752" cy="261"/>
            </a:xfrm>
            <a:custGeom>
              <a:avLst/>
              <a:gdLst>
                <a:gd name="T0" fmla="*/ 18423 w 18423"/>
                <a:gd name="T1" fmla="*/ 477 h 837"/>
                <a:gd name="T2" fmla="*/ 15827 w 18423"/>
                <a:gd name="T3" fmla="*/ 536 h 837"/>
                <a:gd name="T4" fmla="*/ 15531 w 18423"/>
                <a:gd name="T5" fmla="*/ 545 h 837"/>
                <a:gd name="T6" fmla="*/ 14985 w 18423"/>
                <a:gd name="T7" fmla="*/ 562 h 837"/>
                <a:gd name="T8" fmla="*/ 12385 w 18423"/>
                <a:gd name="T9" fmla="*/ 591 h 837"/>
                <a:gd name="T10" fmla="*/ 12196 w 18423"/>
                <a:gd name="T11" fmla="*/ 587 h 837"/>
                <a:gd name="T12" fmla="*/ 10983 w 18423"/>
                <a:gd name="T13" fmla="*/ 538 h 837"/>
                <a:gd name="T14" fmla="*/ 10257 w 18423"/>
                <a:gd name="T15" fmla="*/ 450 h 837"/>
                <a:gd name="T16" fmla="*/ 9905 w 18423"/>
                <a:gd name="T17" fmla="*/ 282 h 837"/>
                <a:gd name="T18" fmla="*/ 9863 w 18423"/>
                <a:gd name="T19" fmla="*/ 215 h 837"/>
                <a:gd name="T20" fmla="*/ 9862 w 18423"/>
                <a:gd name="T21" fmla="*/ 214 h 837"/>
                <a:gd name="T22" fmla="*/ 9248 w 18423"/>
                <a:gd name="T23" fmla="*/ 27 h 837"/>
                <a:gd name="T24" fmla="*/ 8204 w 18423"/>
                <a:gd name="T25" fmla="*/ 46 h 837"/>
                <a:gd name="T26" fmla="*/ 6873 w 18423"/>
                <a:gd name="T27" fmla="*/ 226 h 837"/>
                <a:gd name="T28" fmla="*/ 5547 w 18423"/>
                <a:gd name="T29" fmla="*/ 520 h 837"/>
                <a:gd name="T30" fmla="*/ 4391 w 18423"/>
                <a:gd name="T31" fmla="*/ 678 h 837"/>
                <a:gd name="T32" fmla="*/ 2915 w 18423"/>
                <a:gd name="T33" fmla="*/ 791 h 837"/>
                <a:gd name="T34" fmla="*/ 1818 w 18423"/>
                <a:gd name="T35" fmla="*/ 831 h 837"/>
                <a:gd name="T36" fmla="*/ 999 w 18423"/>
                <a:gd name="T37" fmla="*/ 699 h 837"/>
                <a:gd name="T38" fmla="*/ 986 w 18423"/>
                <a:gd name="T39" fmla="*/ 692 h 837"/>
                <a:gd name="T40" fmla="*/ 961 w 18423"/>
                <a:gd name="T41" fmla="*/ 678 h 837"/>
                <a:gd name="T42" fmla="*/ 0 w 18423"/>
                <a:gd name="T43" fmla="*/ 538 h 837"/>
                <a:gd name="T44" fmla="*/ 1 w 18423"/>
                <a:gd name="T45" fmla="*/ 537 h 837"/>
                <a:gd name="T46" fmla="*/ 979 w 18423"/>
                <a:gd name="T47" fmla="*/ 677 h 837"/>
                <a:gd name="T48" fmla="*/ 1003 w 18423"/>
                <a:gd name="T49" fmla="*/ 691 h 837"/>
                <a:gd name="T50" fmla="*/ 1016 w 18423"/>
                <a:gd name="T51" fmla="*/ 699 h 837"/>
                <a:gd name="T52" fmla="*/ 1821 w 18423"/>
                <a:gd name="T53" fmla="*/ 829 h 837"/>
                <a:gd name="T54" fmla="*/ 2906 w 18423"/>
                <a:gd name="T55" fmla="*/ 789 h 837"/>
                <a:gd name="T56" fmla="*/ 4380 w 18423"/>
                <a:gd name="T57" fmla="*/ 677 h 837"/>
                <a:gd name="T58" fmla="*/ 5539 w 18423"/>
                <a:gd name="T59" fmla="*/ 519 h 837"/>
                <a:gd name="T60" fmla="*/ 6867 w 18423"/>
                <a:gd name="T61" fmla="*/ 226 h 837"/>
                <a:gd name="T62" fmla="*/ 8201 w 18423"/>
                <a:gd name="T63" fmla="*/ 45 h 837"/>
                <a:gd name="T64" fmla="*/ 9258 w 18423"/>
                <a:gd name="T65" fmla="*/ 25 h 837"/>
                <a:gd name="T66" fmla="*/ 9885 w 18423"/>
                <a:gd name="T67" fmla="*/ 214 h 837"/>
                <a:gd name="T68" fmla="*/ 9886 w 18423"/>
                <a:gd name="T69" fmla="*/ 215 h 837"/>
                <a:gd name="T70" fmla="*/ 9929 w 18423"/>
                <a:gd name="T71" fmla="*/ 283 h 837"/>
                <a:gd name="T72" fmla="*/ 10280 w 18423"/>
                <a:gd name="T73" fmla="*/ 451 h 837"/>
                <a:gd name="T74" fmla="*/ 10990 w 18423"/>
                <a:gd name="T75" fmla="*/ 536 h 837"/>
                <a:gd name="T76" fmla="*/ 12192 w 18423"/>
                <a:gd name="T77" fmla="*/ 585 h 837"/>
                <a:gd name="T78" fmla="*/ 12381 w 18423"/>
                <a:gd name="T79" fmla="*/ 589 h 837"/>
                <a:gd name="T80" fmla="*/ 14980 w 18423"/>
                <a:gd name="T81" fmla="*/ 560 h 837"/>
                <a:gd name="T82" fmla="*/ 15526 w 18423"/>
                <a:gd name="T83" fmla="*/ 543 h 837"/>
                <a:gd name="T84" fmla="*/ 15822 w 18423"/>
                <a:gd name="T85" fmla="*/ 534 h 837"/>
                <a:gd name="T86" fmla="*/ 18422 w 18423"/>
                <a:gd name="T87" fmla="*/ 475 h 837"/>
                <a:gd name="T88" fmla="*/ 18423 w 18423"/>
                <a:gd name="T89" fmla="*/ 47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3" h="837">
                  <a:moveTo>
                    <a:pt x="18423" y="477"/>
                  </a:moveTo>
                  <a:cubicBezTo>
                    <a:pt x="17557" y="484"/>
                    <a:pt x="16692" y="510"/>
                    <a:pt x="15827" y="536"/>
                  </a:cubicBezTo>
                  <a:cubicBezTo>
                    <a:pt x="15728" y="539"/>
                    <a:pt x="15629" y="542"/>
                    <a:pt x="15531" y="545"/>
                  </a:cubicBezTo>
                  <a:cubicBezTo>
                    <a:pt x="15349" y="551"/>
                    <a:pt x="15167" y="556"/>
                    <a:pt x="14985" y="562"/>
                  </a:cubicBezTo>
                  <a:cubicBezTo>
                    <a:pt x="14118" y="588"/>
                    <a:pt x="13253" y="612"/>
                    <a:pt x="12385" y="591"/>
                  </a:cubicBezTo>
                  <a:cubicBezTo>
                    <a:pt x="12322" y="590"/>
                    <a:pt x="12259" y="588"/>
                    <a:pt x="12196" y="587"/>
                  </a:cubicBezTo>
                  <a:cubicBezTo>
                    <a:pt x="11792" y="576"/>
                    <a:pt x="11386" y="565"/>
                    <a:pt x="10983" y="538"/>
                  </a:cubicBezTo>
                  <a:cubicBezTo>
                    <a:pt x="10741" y="521"/>
                    <a:pt x="10493" y="503"/>
                    <a:pt x="10257" y="450"/>
                  </a:cubicBezTo>
                  <a:cubicBezTo>
                    <a:pt x="10139" y="424"/>
                    <a:pt x="9976" y="395"/>
                    <a:pt x="9905" y="282"/>
                  </a:cubicBezTo>
                  <a:cubicBezTo>
                    <a:pt x="9891" y="260"/>
                    <a:pt x="9880" y="237"/>
                    <a:pt x="9863" y="215"/>
                  </a:cubicBezTo>
                  <a:cubicBezTo>
                    <a:pt x="9862" y="214"/>
                    <a:pt x="9862" y="214"/>
                    <a:pt x="9862" y="214"/>
                  </a:cubicBezTo>
                  <a:cubicBezTo>
                    <a:pt x="9734" y="40"/>
                    <a:pt x="9437" y="40"/>
                    <a:pt x="9248" y="27"/>
                  </a:cubicBezTo>
                  <a:cubicBezTo>
                    <a:pt x="8903" y="3"/>
                    <a:pt x="8551" y="19"/>
                    <a:pt x="8204" y="46"/>
                  </a:cubicBezTo>
                  <a:cubicBezTo>
                    <a:pt x="7758" y="81"/>
                    <a:pt x="7313" y="142"/>
                    <a:pt x="6873" y="226"/>
                  </a:cubicBezTo>
                  <a:cubicBezTo>
                    <a:pt x="6428" y="311"/>
                    <a:pt x="5990" y="426"/>
                    <a:pt x="5547" y="520"/>
                  </a:cubicBezTo>
                  <a:cubicBezTo>
                    <a:pt x="5165" y="601"/>
                    <a:pt x="4780" y="645"/>
                    <a:pt x="4391" y="678"/>
                  </a:cubicBezTo>
                  <a:cubicBezTo>
                    <a:pt x="3899" y="720"/>
                    <a:pt x="3407" y="760"/>
                    <a:pt x="2915" y="791"/>
                  </a:cubicBezTo>
                  <a:cubicBezTo>
                    <a:pt x="2550" y="814"/>
                    <a:pt x="2183" y="835"/>
                    <a:pt x="1818" y="831"/>
                  </a:cubicBezTo>
                  <a:cubicBezTo>
                    <a:pt x="1553" y="828"/>
                    <a:pt x="1237" y="837"/>
                    <a:pt x="999" y="699"/>
                  </a:cubicBezTo>
                  <a:cubicBezTo>
                    <a:pt x="994" y="697"/>
                    <a:pt x="990" y="694"/>
                    <a:pt x="986" y="692"/>
                  </a:cubicBezTo>
                  <a:cubicBezTo>
                    <a:pt x="978" y="687"/>
                    <a:pt x="970" y="683"/>
                    <a:pt x="961" y="678"/>
                  </a:cubicBezTo>
                  <a:cubicBezTo>
                    <a:pt x="687" y="514"/>
                    <a:pt x="306" y="540"/>
                    <a:pt x="0" y="538"/>
                  </a:cubicBezTo>
                  <a:cubicBezTo>
                    <a:pt x="0" y="538"/>
                    <a:pt x="0" y="537"/>
                    <a:pt x="1" y="537"/>
                  </a:cubicBezTo>
                  <a:cubicBezTo>
                    <a:pt x="312" y="538"/>
                    <a:pt x="700" y="511"/>
                    <a:pt x="979" y="677"/>
                  </a:cubicBezTo>
                  <a:cubicBezTo>
                    <a:pt x="987" y="682"/>
                    <a:pt x="995" y="687"/>
                    <a:pt x="1003" y="691"/>
                  </a:cubicBezTo>
                  <a:cubicBezTo>
                    <a:pt x="1008" y="694"/>
                    <a:pt x="1012" y="696"/>
                    <a:pt x="1016" y="699"/>
                  </a:cubicBezTo>
                  <a:cubicBezTo>
                    <a:pt x="1250" y="834"/>
                    <a:pt x="1561" y="826"/>
                    <a:pt x="1821" y="829"/>
                  </a:cubicBezTo>
                  <a:cubicBezTo>
                    <a:pt x="2182" y="833"/>
                    <a:pt x="2545" y="812"/>
                    <a:pt x="2906" y="789"/>
                  </a:cubicBezTo>
                  <a:cubicBezTo>
                    <a:pt x="3398" y="758"/>
                    <a:pt x="3889" y="719"/>
                    <a:pt x="4380" y="677"/>
                  </a:cubicBezTo>
                  <a:cubicBezTo>
                    <a:pt x="4770" y="643"/>
                    <a:pt x="5156" y="600"/>
                    <a:pt x="5539" y="519"/>
                  </a:cubicBezTo>
                  <a:cubicBezTo>
                    <a:pt x="5983" y="426"/>
                    <a:pt x="6422" y="311"/>
                    <a:pt x="6867" y="226"/>
                  </a:cubicBezTo>
                  <a:cubicBezTo>
                    <a:pt x="7308" y="141"/>
                    <a:pt x="7754" y="80"/>
                    <a:pt x="8201" y="45"/>
                  </a:cubicBezTo>
                  <a:cubicBezTo>
                    <a:pt x="8552" y="17"/>
                    <a:pt x="8909" y="0"/>
                    <a:pt x="9258" y="25"/>
                  </a:cubicBezTo>
                  <a:cubicBezTo>
                    <a:pt x="9451" y="39"/>
                    <a:pt x="9754" y="38"/>
                    <a:pt x="9885" y="214"/>
                  </a:cubicBezTo>
                  <a:cubicBezTo>
                    <a:pt x="9885" y="215"/>
                    <a:pt x="9885" y="215"/>
                    <a:pt x="9886" y="215"/>
                  </a:cubicBezTo>
                  <a:cubicBezTo>
                    <a:pt x="9904" y="238"/>
                    <a:pt x="9915" y="261"/>
                    <a:pt x="9929" y="283"/>
                  </a:cubicBezTo>
                  <a:cubicBezTo>
                    <a:pt x="10001" y="395"/>
                    <a:pt x="10162" y="424"/>
                    <a:pt x="10280" y="451"/>
                  </a:cubicBezTo>
                  <a:cubicBezTo>
                    <a:pt x="10511" y="502"/>
                    <a:pt x="10753" y="520"/>
                    <a:pt x="10990" y="536"/>
                  </a:cubicBezTo>
                  <a:cubicBezTo>
                    <a:pt x="11389" y="563"/>
                    <a:pt x="11791" y="574"/>
                    <a:pt x="12192" y="585"/>
                  </a:cubicBezTo>
                  <a:cubicBezTo>
                    <a:pt x="12255" y="586"/>
                    <a:pt x="12318" y="588"/>
                    <a:pt x="12381" y="589"/>
                  </a:cubicBezTo>
                  <a:cubicBezTo>
                    <a:pt x="13249" y="610"/>
                    <a:pt x="14113" y="587"/>
                    <a:pt x="14980" y="560"/>
                  </a:cubicBezTo>
                  <a:cubicBezTo>
                    <a:pt x="15162" y="554"/>
                    <a:pt x="15344" y="549"/>
                    <a:pt x="15526" y="543"/>
                  </a:cubicBezTo>
                  <a:cubicBezTo>
                    <a:pt x="15625" y="540"/>
                    <a:pt x="15724" y="537"/>
                    <a:pt x="15822" y="534"/>
                  </a:cubicBezTo>
                  <a:cubicBezTo>
                    <a:pt x="16689" y="508"/>
                    <a:pt x="17555" y="482"/>
                    <a:pt x="18422" y="475"/>
                  </a:cubicBezTo>
                  <a:cubicBezTo>
                    <a:pt x="18423" y="476"/>
                    <a:pt x="18423" y="476"/>
                    <a:pt x="18423" y="4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"/>
            <p:cNvSpPr>
              <a:spLocks/>
            </p:cNvSpPr>
            <p:nvPr userDrawn="1"/>
          </p:nvSpPr>
          <p:spPr bwMode="auto">
            <a:xfrm>
              <a:off x="5" y="3773"/>
              <a:ext cx="5752" cy="259"/>
            </a:xfrm>
            <a:custGeom>
              <a:avLst/>
              <a:gdLst>
                <a:gd name="T0" fmla="*/ 18424 w 18424"/>
                <a:gd name="T1" fmla="*/ 491 h 829"/>
                <a:gd name="T2" fmla="*/ 15858 w 18424"/>
                <a:gd name="T3" fmla="*/ 549 h 829"/>
                <a:gd name="T4" fmla="*/ 15604 w 18424"/>
                <a:gd name="T5" fmla="*/ 557 h 829"/>
                <a:gd name="T6" fmla="*/ 15083 w 18424"/>
                <a:gd name="T7" fmla="*/ 572 h 829"/>
                <a:gd name="T8" fmla="*/ 12606 w 18424"/>
                <a:gd name="T9" fmla="*/ 607 h 829"/>
                <a:gd name="T10" fmla="*/ 12431 w 18424"/>
                <a:gd name="T11" fmla="*/ 603 h 829"/>
                <a:gd name="T12" fmla="*/ 11261 w 18424"/>
                <a:gd name="T13" fmla="*/ 555 h 829"/>
                <a:gd name="T14" fmla="*/ 10519 w 18424"/>
                <a:gd name="T15" fmla="*/ 463 h 829"/>
                <a:gd name="T16" fmla="*/ 10089 w 18424"/>
                <a:gd name="T17" fmla="*/ 287 h 829"/>
                <a:gd name="T18" fmla="*/ 10012 w 18424"/>
                <a:gd name="T19" fmla="*/ 217 h 829"/>
                <a:gd name="T20" fmla="*/ 9840 w 18424"/>
                <a:gd name="T21" fmla="*/ 112 h 829"/>
                <a:gd name="T22" fmla="*/ 9345 w 18424"/>
                <a:gd name="T23" fmla="*/ 25 h 829"/>
                <a:gd name="T24" fmla="*/ 8338 w 18424"/>
                <a:gd name="T25" fmla="*/ 49 h 829"/>
                <a:gd name="T26" fmla="*/ 6998 w 18424"/>
                <a:gd name="T27" fmla="*/ 230 h 829"/>
                <a:gd name="T28" fmla="*/ 5616 w 18424"/>
                <a:gd name="T29" fmla="*/ 520 h 829"/>
                <a:gd name="T30" fmla="*/ 4530 w 18424"/>
                <a:gd name="T31" fmla="*/ 678 h 829"/>
                <a:gd name="T32" fmla="*/ 3122 w 18424"/>
                <a:gd name="T33" fmla="*/ 787 h 829"/>
                <a:gd name="T34" fmla="*/ 2046 w 18424"/>
                <a:gd name="T35" fmla="*/ 825 h 829"/>
                <a:gd name="T36" fmla="*/ 1125 w 18424"/>
                <a:gd name="T37" fmla="*/ 694 h 829"/>
                <a:gd name="T38" fmla="*/ 1107 w 18424"/>
                <a:gd name="T39" fmla="*/ 686 h 829"/>
                <a:gd name="T40" fmla="*/ 1071 w 18424"/>
                <a:gd name="T41" fmla="*/ 672 h 829"/>
                <a:gd name="T42" fmla="*/ 0 w 18424"/>
                <a:gd name="T43" fmla="*/ 533 h 829"/>
                <a:gd name="T44" fmla="*/ 1 w 18424"/>
                <a:gd name="T45" fmla="*/ 531 h 829"/>
                <a:gd name="T46" fmla="*/ 1088 w 18424"/>
                <a:gd name="T47" fmla="*/ 671 h 829"/>
                <a:gd name="T48" fmla="*/ 1124 w 18424"/>
                <a:gd name="T49" fmla="*/ 686 h 829"/>
                <a:gd name="T50" fmla="*/ 1143 w 18424"/>
                <a:gd name="T51" fmla="*/ 693 h 829"/>
                <a:gd name="T52" fmla="*/ 2049 w 18424"/>
                <a:gd name="T53" fmla="*/ 823 h 829"/>
                <a:gd name="T54" fmla="*/ 3114 w 18424"/>
                <a:gd name="T55" fmla="*/ 785 h 829"/>
                <a:gd name="T56" fmla="*/ 4519 w 18424"/>
                <a:gd name="T57" fmla="*/ 676 h 829"/>
                <a:gd name="T58" fmla="*/ 5608 w 18424"/>
                <a:gd name="T59" fmla="*/ 519 h 829"/>
                <a:gd name="T60" fmla="*/ 6993 w 18424"/>
                <a:gd name="T61" fmla="*/ 230 h 829"/>
                <a:gd name="T62" fmla="*/ 8335 w 18424"/>
                <a:gd name="T63" fmla="*/ 48 h 829"/>
                <a:gd name="T64" fmla="*/ 9355 w 18424"/>
                <a:gd name="T65" fmla="*/ 23 h 829"/>
                <a:gd name="T66" fmla="*/ 9860 w 18424"/>
                <a:gd name="T67" fmla="*/ 112 h 829"/>
                <a:gd name="T68" fmla="*/ 10035 w 18424"/>
                <a:gd name="T69" fmla="*/ 217 h 829"/>
                <a:gd name="T70" fmla="*/ 10112 w 18424"/>
                <a:gd name="T71" fmla="*/ 288 h 829"/>
                <a:gd name="T72" fmla="*/ 10541 w 18424"/>
                <a:gd name="T73" fmla="*/ 464 h 829"/>
                <a:gd name="T74" fmla="*/ 11269 w 18424"/>
                <a:gd name="T75" fmla="*/ 553 h 829"/>
                <a:gd name="T76" fmla="*/ 12427 w 18424"/>
                <a:gd name="T77" fmla="*/ 601 h 829"/>
                <a:gd name="T78" fmla="*/ 12603 w 18424"/>
                <a:gd name="T79" fmla="*/ 605 h 829"/>
                <a:gd name="T80" fmla="*/ 15078 w 18424"/>
                <a:gd name="T81" fmla="*/ 571 h 829"/>
                <a:gd name="T82" fmla="*/ 15600 w 18424"/>
                <a:gd name="T83" fmla="*/ 555 h 829"/>
                <a:gd name="T84" fmla="*/ 15854 w 18424"/>
                <a:gd name="T85" fmla="*/ 547 h 829"/>
                <a:gd name="T86" fmla="*/ 18423 w 18424"/>
                <a:gd name="T87" fmla="*/ 489 h 829"/>
                <a:gd name="T88" fmla="*/ 18424 w 18424"/>
                <a:gd name="T89" fmla="*/ 491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4" h="829">
                  <a:moveTo>
                    <a:pt x="18424" y="491"/>
                  </a:moveTo>
                  <a:cubicBezTo>
                    <a:pt x="17568" y="498"/>
                    <a:pt x="16713" y="523"/>
                    <a:pt x="15858" y="549"/>
                  </a:cubicBezTo>
                  <a:cubicBezTo>
                    <a:pt x="15773" y="552"/>
                    <a:pt x="15689" y="554"/>
                    <a:pt x="15604" y="557"/>
                  </a:cubicBezTo>
                  <a:cubicBezTo>
                    <a:pt x="15430" y="562"/>
                    <a:pt x="15256" y="567"/>
                    <a:pt x="15083" y="572"/>
                  </a:cubicBezTo>
                  <a:cubicBezTo>
                    <a:pt x="14257" y="597"/>
                    <a:pt x="13432" y="625"/>
                    <a:pt x="12606" y="607"/>
                  </a:cubicBezTo>
                  <a:cubicBezTo>
                    <a:pt x="12548" y="606"/>
                    <a:pt x="12489" y="604"/>
                    <a:pt x="12431" y="603"/>
                  </a:cubicBezTo>
                  <a:cubicBezTo>
                    <a:pt x="12041" y="593"/>
                    <a:pt x="11650" y="582"/>
                    <a:pt x="11261" y="555"/>
                  </a:cubicBezTo>
                  <a:cubicBezTo>
                    <a:pt x="11013" y="537"/>
                    <a:pt x="10761" y="516"/>
                    <a:pt x="10519" y="463"/>
                  </a:cubicBezTo>
                  <a:cubicBezTo>
                    <a:pt x="10370" y="431"/>
                    <a:pt x="10206" y="393"/>
                    <a:pt x="10089" y="287"/>
                  </a:cubicBezTo>
                  <a:cubicBezTo>
                    <a:pt x="10064" y="264"/>
                    <a:pt x="10040" y="240"/>
                    <a:pt x="10012" y="217"/>
                  </a:cubicBezTo>
                  <a:cubicBezTo>
                    <a:pt x="9960" y="173"/>
                    <a:pt x="9903" y="137"/>
                    <a:pt x="9840" y="112"/>
                  </a:cubicBezTo>
                  <a:cubicBezTo>
                    <a:pt x="9688" y="51"/>
                    <a:pt x="9510" y="36"/>
                    <a:pt x="9345" y="25"/>
                  </a:cubicBezTo>
                  <a:cubicBezTo>
                    <a:pt x="9012" y="2"/>
                    <a:pt x="8672" y="21"/>
                    <a:pt x="8338" y="49"/>
                  </a:cubicBezTo>
                  <a:cubicBezTo>
                    <a:pt x="7890" y="87"/>
                    <a:pt x="7442" y="150"/>
                    <a:pt x="6998" y="230"/>
                  </a:cubicBezTo>
                  <a:cubicBezTo>
                    <a:pt x="6535" y="315"/>
                    <a:pt x="6076" y="425"/>
                    <a:pt x="5616" y="520"/>
                  </a:cubicBezTo>
                  <a:cubicBezTo>
                    <a:pt x="5257" y="593"/>
                    <a:pt x="4895" y="646"/>
                    <a:pt x="4530" y="678"/>
                  </a:cubicBezTo>
                  <a:cubicBezTo>
                    <a:pt x="4061" y="719"/>
                    <a:pt x="3592" y="757"/>
                    <a:pt x="3122" y="787"/>
                  </a:cubicBezTo>
                  <a:cubicBezTo>
                    <a:pt x="2764" y="809"/>
                    <a:pt x="2404" y="829"/>
                    <a:pt x="2046" y="825"/>
                  </a:cubicBezTo>
                  <a:cubicBezTo>
                    <a:pt x="1737" y="821"/>
                    <a:pt x="1416" y="810"/>
                    <a:pt x="1125" y="694"/>
                  </a:cubicBezTo>
                  <a:cubicBezTo>
                    <a:pt x="1119" y="691"/>
                    <a:pt x="1113" y="689"/>
                    <a:pt x="1107" y="686"/>
                  </a:cubicBezTo>
                  <a:cubicBezTo>
                    <a:pt x="1095" y="681"/>
                    <a:pt x="1083" y="677"/>
                    <a:pt x="1071" y="672"/>
                  </a:cubicBezTo>
                  <a:cubicBezTo>
                    <a:pt x="735" y="534"/>
                    <a:pt x="359" y="534"/>
                    <a:pt x="0" y="533"/>
                  </a:cubicBezTo>
                  <a:cubicBezTo>
                    <a:pt x="1" y="532"/>
                    <a:pt x="1" y="532"/>
                    <a:pt x="1" y="531"/>
                  </a:cubicBezTo>
                  <a:cubicBezTo>
                    <a:pt x="365" y="532"/>
                    <a:pt x="747" y="532"/>
                    <a:pt x="1088" y="671"/>
                  </a:cubicBezTo>
                  <a:cubicBezTo>
                    <a:pt x="1100" y="676"/>
                    <a:pt x="1112" y="681"/>
                    <a:pt x="1124" y="686"/>
                  </a:cubicBezTo>
                  <a:cubicBezTo>
                    <a:pt x="1130" y="688"/>
                    <a:pt x="1136" y="691"/>
                    <a:pt x="1143" y="693"/>
                  </a:cubicBezTo>
                  <a:cubicBezTo>
                    <a:pt x="1429" y="808"/>
                    <a:pt x="1744" y="819"/>
                    <a:pt x="2049" y="823"/>
                  </a:cubicBezTo>
                  <a:cubicBezTo>
                    <a:pt x="2403" y="827"/>
                    <a:pt x="2759" y="807"/>
                    <a:pt x="3114" y="785"/>
                  </a:cubicBezTo>
                  <a:cubicBezTo>
                    <a:pt x="3582" y="755"/>
                    <a:pt x="4051" y="717"/>
                    <a:pt x="4519" y="676"/>
                  </a:cubicBezTo>
                  <a:cubicBezTo>
                    <a:pt x="4885" y="645"/>
                    <a:pt x="5248" y="593"/>
                    <a:pt x="5608" y="519"/>
                  </a:cubicBezTo>
                  <a:cubicBezTo>
                    <a:pt x="6069" y="424"/>
                    <a:pt x="6529" y="314"/>
                    <a:pt x="6993" y="230"/>
                  </a:cubicBezTo>
                  <a:cubicBezTo>
                    <a:pt x="7437" y="148"/>
                    <a:pt x="7886" y="85"/>
                    <a:pt x="8335" y="48"/>
                  </a:cubicBezTo>
                  <a:cubicBezTo>
                    <a:pt x="8674" y="19"/>
                    <a:pt x="9018" y="0"/>
                    <a:pt x="9355" y="23"/>
                  </a:cubicBezTo>
                  <a:cubicBezTo>
                    <a:pt x="9523" y="35"/>
                    <a:pt x="9704" y="50"/>
                    <a:pt x="9860" y="112"/>
                  </a:cubicBezTo>
                  <a:cubicBezTo>
                    <a:pt x="9925" y="138"/>
                    <a:pt x="9981" y="173"/>
                    <a:pt x="10035" y="217"/>
                  </a:cubicBezTo>
                  <a:cubicBezTo>
                    <a:pt x="10063" y="241"/>
                    <a:pt x="10087" y="265"/>
                    <a:pt x="10112" y="288"/>
                  </a:cubicBezTo>
                  <a:cubicBezTo>
                    <a:pt x="10229" y="393"/>
                    <a:pt x="10393" y="431"/>
                    <a:pt x="10541" y="464"/>
                  </a:cubicBezTo>
                  <a:cubicBezTo>
                    <a:pt x="10779" y="515"/>
                    <a:pt x="11026" y="536"/>
                    <a:pt x="11269" y="553"/>
                  </a:cubicBezTo>
                  <a:cubicBezTo>
                    <a:pt x="11654" y="580"/>
                    <a:pt x="12041" y="591"/>
                    <a:pt x="12427" y="601"/>
                  </a:cubicBezTo>
                  <a:cubicBezTo>
                    <a:pt x="12486" y="602"/>
                    <a:pt x="12544" y="604"/>
                    <a:pt x="12603" y="605"/>
                  </a:cubicBezTo>
                  <a:cubicBezTo>
                    <a:pt x="13429" y="623"/>
                    <a:pt x="14253" y="596"/>
                    <a:pt x="15078" y="571"/>
                  </a:cubicBezTo>
                  <a:cubicBezTo>
                    <a:pt x="15252" y="565"/>
                    <a:pt x="15426" y="560"/>
                    <a:pt x="15600" y="555"/>
                  </a:cubicBezTo>
                  <a:cubicBezTo>
                    <a:pt x="15684" y="552"/>
                    <a:pt x="15769" y="550"/>
                    <a:pt x="15854" y="547"/>
                  </a:cubicBezTo>
                  <a:cubicBezTo>
                    <a:pt x="16710" y="522"/>
                    <a:pt x="17566" y="497"/>
                    <a:pt x="18423" y="489"/>
                  </a:cubicBezTo>
                  <a:cubicBezTo>
                    <a:pt x="18423" y="490"/>
                    <a:pt x="18423" y="490"/>
                    <a:pt x="18424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2"/>
            <p:cNvSpPr>
              <a:spLocks/>
            </p:cNvSpPr>
            <p:nvPr userDrawn="1"/>
          </p:nvSpPr>
          <p:spPr bwMode="auto">
            <a:xfrm>
              <a:off x="5" y="3744"/>
              <a:ext cx="5752" cy="256"/>
            </a:xfrm>
            <a:custGeom>
              <a:avLst/>
              <a:gdLst>
                <a:gd name="T0" fmla="*/ 18423 w 18423"/>
                <a:gd name="T1" fmla="*/ 506 h 818"/>
                <a:gd name="T2" fmla="*/ 15904 w 18423"/>
                <a:gd name="T3" fmla="*/ 561 h 818"/>
                <a:gd name="T4" fmla="*/ 15693 w 18423"/>
                <a:gd name="T5" fmla="*/ 567 h 818"/>
                <a:gd name="T6" fmla="*/ 15200 w 18423"/>
                <a:gd name="T7" fmla="*/ 582 h 818"/>
                <a:gd name="T8" fmla="*/ 12868 w 18423"/>
                <a:gd name="T9" fmla="*/ 621 h 818"/>
                <a:gd name="T10" fmla="*/ 12717 w 18423"/>
                <a:gd name="T11" fmla="*/ 618 h 818"/>
                <a:gd name="T12" fmla="*/ 11601 w 18423"/>
                <a:gd name="T13" fmla="*/ 572 h 818"/>
                <a:gd name="T14" fmla="*/ 10833 w 18423"/>
                <a:gd name="T15" fmla="*/ 476 h 818"/>
                <a:gd name="T16" fmla="*/ 10300 w 18423"/>
                <a:gd name="T17" fmla="*/ 291 h 818"/>
                <a:gd name="T18" fmla="*/ 10181 w 18423"/>
                <a:gd name="T19" fmla="*/ 218 h 818"/>
                <a:gd name="T20" fmla="*/ 9950 w 18423"/>
                <a:gd name="T21" fmla="*/ 108 h 818"/>
                <a:gd name="T22" fmla="*/ 9431 w 18423"/>
                <a:gd name="T23" fmla="*/ 23 h 818"/>
                <a:gd name="T24" fmla="*/ 8460 w 18423"/>
                <a:gd name="T25" fmla="*/ 53 h 818"/>
                <a:gd name="T26" fmla="*/ 7135 w 18423"/>
                <a:gd name="T27" fmla="*/ 233 h 818"/>
                <a:gd name="T28" fmla="*/ 5724 w 18423"/>
                <a:gd name="T29" fmla="*/ 513 h 818"/>
                <a:gd name="T30" fmla="*/ 4689 w 18423"/>
                <a:gd name="T31" fmla="*/ 675 h 818"/>
                <a:gd name="T32" fmla="*/ 3369 w 18423"/>
                <a:gd name="T33" fmla="*/ 778 h 818"/>
                <a:gd name="T34" fmla="*/ 2323 w 18423"/>
                <a:gd name="T35" fmla="*/ 814 h 818"/>
                <a:gd name="T36" fmla="*/ 1633 w 18423"/>
                <a:gd name="T37" fmla="*/ 766 h 818"/>
                <a:gd name="T38" fmla="*/ 1278 w 18423"/>
                <a:gd name="T39" fmla="*/ 683 h 818"/>
                <a:gd name="T40" fmla="*/ 1253 w 18423"/>
                <a:gd name="T41" fmla="*/ 676 h 818"/>
                <a:gd name="T42" fmla="*/ 1205 w 18423"/>
                <a:gd name="T43" fmla="*/ 661 h 818"/>
                <a:gd name="T44" fmla="*/ 803 w 18423"/>
                <a:gd name="T45" fmla="*/ 569 h 818"/>
                <a:gd name="T46" fmla="*/ 0 w 18423"/>
                <a:gd name="T47" fmla="*/ 523 h 818"/>
                <a:gd name="T48" fmla="*/ 1 w 18423"/>
                <a:gd name="T49" fmla="*/ 521 h 818"/>
                <a:gd name="T50" fmla="*/ 818 w 18423"/>
                <a:gd name="T51" fmla="*/ 568 h 818"/>
                <a:gd name="T52" fmla="*/ 1222 w 18423"/>
                <a:gd name="T53" fmla="*/ 661 h 818"/>
                <a:gd name="T54" fmla="*/ 1270 w 18423"/>
                <a:gd name="T55" fmla="*/ 675 h 818"/>
                <a:gd name="T56" fmla="*/ 1295 w 18423"/>
                <a:gd name="T57" fmla="*/ 682 h 818"/>
                <a:gd name="T58" fmla="*/ 1648 w 18423"/>
                <a:gd name="T59" fmla="*/ 765 h 818"/>
                <a:gd name="T60" fmla="*/ 2326 w 18423"/>
                <a:gd name="T61" fmla="*/ 812 h 818"/>
                <a:gd name="T62" fmla="*/ 3360 w 18423"/>
                <a:gd name="T63" fmla="*/ 777 h 818"/>
                <a:gd name="T64" fmla="*/ 4678 w 18423"/>
                <a:gd name="T65" fmla="*/ 673 h 818"/>
                <a:gd name="T66" fmla="*/ 5716 w 18423"/>
                <a:gd name="T67" fmla="*/ 512 h 818"/>
                <a:gd name="T68" fmla="*/ 7128 w 18423"/>
                <a:gd name="T69" fmla="*/ 232 h 818"/>
                <a:gd name="T70" fmla="*/ 8456 w 18423"/>
                <a:gd name="T71" fmla="*/ 51 h 818"/>
                <a:gd name="T72" fmla="*/ 9440 w 18423"/>
                <a:gd name="T73" fmla="*/ 21 h 818"/>
                <a:gd name="T74" fmla="*/ 10201 w 18423"/>
                <a:gd name="T75" fmla="*/ 218 h 818"/>
                <a:gd name="T76" fmla="*/ 10322 w 18423"/>
                <a:gd name="T77" fmla="*/ 291 h 818"/>
                <a:gd name="T78" fmla="*/ 10854 w 18423"/>
                <a:gd name="T79" fmla="*/ 476 h 818"/>
                <a:gd name="T80" fmla="*/ 11609 w 18423"/>
                <a:gd name="T81" fmla="*/ 570 h 818"/>
                <a:gd name="T82" fmla="*/ 12714 w 18423"/>
                <a:gd name="T83" fmla="*/ 616 h 818"/>
                <a:gd name="T84" fmla="*/ 12865 w 18423"/>
                <a:gd name="T85" fmla="*/ 620 h 818"/>
                <a:gd name="T86" fmla="*/ 15196 w 18423"/>
                <a:gd name="T87" fmla="*/ 580 h 818"/>
                <a:gd name="T88" fmla="*/ 15689 w 18423"/>
                <a:gd name="T89" fmla="*/ 565 h 818"/>
                <a:gd name="T90" fmla="*/ 15900 w 18423"/>
                <a:gd name="T91" fmla="*/ 559 h 818"/>
                <a:gd name="T92" fmla="*/ 18423 w 18423"/>
                <a:gd name="T93" fmla="*/ 504 h 818"/>
                <a:gd name="T94" fmla="*/ 18423 w 18423"/>
                <a:gd name="T95" fmla="*/ 50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423" h="818">
                  <a:moveTo>
                    <a:pt x="18423" y="506"/>
                  </a:moveTo>
                  <a:cubicBezTo>
                    <a:pt x="17583" y="512"/>
                    <a:pt x="16744" y="536"/>
                    <a:pt x="15904" y="561"/>
                  </a:cubicBezTo>
                  <a:cubicBezTo>
                    <a:pt x="15834" y="563"/>
                    <a:pt x="15764" y="565"/>
                    <a:pt x="15693" y="567"/>
                  </a:cubicBezTo>
                  <a:cubicBezTo>
                    <a:pt x="15529" y="572"/>
                    <a:pt x="15364" y="577"/>
                    <a:pt x="15200" y="582"/>
                  </a:cubicBezTo>
                  <a:cubicBezTo>
                    <a:pt x="14423" y="605"/>
                    <a:pt x="13645" y="636"/>
                    <a:pt x="12868" y="621"/>
                  </a:cubicBezTo>
                  <a:cubicBezTo>
                    <a:pt x="12818" y="620"/>
                    <a:pt x="12767" y="619"/>
                    <a:pt x="12717" y="618"/>
                  </a:cubicBezTo>
                  <a:cubicBezTo>
                    <a:pt x="12345" y="610"/>
                    <a:pt x="11972" y="598"/>
                    <a:pt x="11601" y="572"/>
                  </a:cubicBezTo>
                  <a:cubicBezTo>
                    <a:pt x="11345" y="553"/>
                    <a:pt x="11085" y="528"/>
                    <a:pt x="10833" y="476"/>
                  </a:cubicBezTo>
                  <a:cubicBezTo>
                    <a:pt x="10648" y="438"/>
                    <a:pt x="10463" y="389"/>
                    <a:pt x="10300" y="291"/>
                  </a:cubicBezTo>
                  <a:cubicBezTo>
                    <a:pt x="10260" y="267"/>
                    <a:pt x="10221" y="241"/>
                    <a:pt x="10181" y="218"/>
                  </a:cubicBezTo>
                  <a:cubicBezTo>
                    <a:pt x="10106" y="174"/>
                    <a:pt x="10031" y="136"/>
                    <a:pt x="9950" y="108"/>
                  </a:cubicBezTo>
                  <a:cubicBezTo>
                    <a:pt x="9785" y="52"/>
                    <a:pt x="9604" y="34"/>
                    <a:pt x="9431" y="23"/>
                  </a:cubicBezTo>
                  <a:cubicBezTo>
                    <a:pt x="9109" y="3"/>
                    <a:pt x="8782" y="24"/>
                    <a:pt x="8460" y="53"/>
                  </a:cubicBezTo>
                  <a:cubicBezTo>
                    <a:pt x="8016" y="92"/>
                    <a:pt x="7574" y="155"/>
                    <a:pt x="7135" y="233"/>
                  </a:cubicBezTo>
                  <a:cubicBezTo>
                    <a:pt x="6663" y="316"/>
                    <a:pt x="6194" y="419"/>
                    <a:pt x="5724" y="513"/>
                  </a:cubicBezTo>
                  <a:cubicBezTo>
                    <a:pt x="5381" y="582"/>
                    <a:pt x="5036" y="640"/>
                    <a:pt x="4689" y="675"/>
                  </a:cubicBezTo>
                  <a:cubicBezTo>
                    <a:pt x="4250" y="719"/>
                    <a:pt x="3809" y="750"/>
                    <a:pt x="3369" y="778"/>
                  </a:cubicBezTo>
                  <a:cubicBezTo>
                    <a:pt x="3021" y="800"/>
                    <a:pt x="2671" y="818"/>
                    <a:pt x="2323" y="814"/>
                  </a:cubicBezTo>
                  <a:cubicBezTo>
                    <a:pt x="2093" y="812"/>
                    <a:pt x="1860" y="803"/>
                    <a:pt x="1633" y="766"/>
                  </a:cubicBezTo>
                  <a:cubicBezTo>
                    <a:pt x="1513" y="746"/>
                    <a:pt x="1395" y="718"/>
                    <a:pt x="1278" y="683"/>
                  </a:cubicBezTo>
                  <a:cubicBezTo>
                    <a:pt x="1270" y="681"/>
                    <a:pt x="1262" y="678"/>
                    <a:pt x="1253" y="676"/>
                  </a:cubicBezTo>
                  <a:cubicBezTo>
                    <a:pt x="1237" y="671"/>
                    <a:pt x="1221" y="666"/>
                    <a:pt x="1205" y="661"/>
                  </a:cubicBezTo>
                  <a:cubicBezTo>
                    <a:pt x="1073" y="622"/>
                    <a:pt x="939" y="590"/>
                    <a:pt x="803" y="569"/>
                  </a:cubicBezTo>
                  <a:cubicBezTo>
                    <a:pt x="539" y="528"/>
                    <a:pt x="268" y="524"/>
                    <a:pt x="0" y="523"/>
                  </a:cubicBezTo>
                  <a:cubicBezTo>
                    <a:pt x="1" y="522"/>
                    <a:pt x="1" y="521"/>
                    <a:pt x="1" y="521"/>
                  </a:cubicBezTo>
                  <a:cubicBezTo>
                    <a:pt x="273" y="522"/>
                    <a:pt x="549" y="527"/>
                    <a:pt x="818" y="568"/>
                  </a:cubicBezTo>
                  <a:cubicBezTo>
                    <a:pt x="955" y="588"/>
                    <a:pt x="1089" y="621"/>
                    <a:pt x="1222" y="661"/>
                  </a:cubicBezTo>
                  <a:cubicBezTo>
                    <a:pt x="1238" y="666"/>
                    <a:pt x="1254" y="670"/>
                    <a:pt x="1270" y="675"/>
                  </a:cubicBezTo>
                  <a:cubicBezTo>
                    <a:pt x="1278" y="678"/>
                    <a:pt x="1287" y="680"/>
                    <a:pt x="1295" y="682"/>
                  </a:cubicBezTo>
                  <a:cubicBezTo>
                    <a:pt x="1412" y="717"/>
                    <a:pt x="1529" y="745"/>
                    <a:pt x="1648" y="765"/>
                  </a:cubicBezTo>
                  <a:cubicBezTo>
                    <a:pt x="1871" y="801"/>
                    <a:pt x="2100" y="810"/>
                    <a:pt x="2326" y="812"/>
                  </a:cubicBezTo>
                  <a:cubicBezTo>
                    <a:pt x="2670" y="817"/>
                    <a:pt x="3016" y="798"/>
                    <a:pt x="3360" y="777"/>
                  </a:cubicBezTo>
                  <a:cubicBezTo>
                    <a:pt x="3799" y="749"/>
                    <a:pt x="4240" y="717"/>
                    <a:pt x="4678" y="673"/>
                  </a:cubicBezTo>
                  <a:cubicBezTo>
                    <a:pt x="5026" y="639"/>
                    <a:pt x="5372" y="581"/>
                    <a:pt x="5716" y="512"/>
                  </a:cubicBezTo>
                  <a:cubicBezTo>
                    <a:pt x="6186" y="418"/>
                    <a:pt x="6656" y="315"/>
                    <a:pt x="7128" y="232"/>
                  </a:cubicBezTo>
                  <a:cubicBezTo>
                    <a:pt x="7568" y="154"/>
                    <a:pt x="8012" y="91"/>
                    <a:pt x="8456" y="51"/>
                  </a:cubicBezTo>
                  <a:cubicBezTo>
                    <a:pt x="8783" y="22"/>
                    <a:pt x="9115" y="0"/>
                    <a:pt x="9440" y="21"/>
                  </a:cubicBezTo>
                  <a:cubicBezTo>
                    <a:pt x="9708" y="38"/>
                    <a:pt x="9968" y="80"/>
                    <a:pt x="10201" y="218"/>
                  </a:cubicBezTo>
                  <a:cubicBezTo>
                    <a:pt x="10242" y="242"/>
                    <a:pt x="10282" y="267"/>
                    <a:pt x="10322" y="291"/>
                  </a:cubicBezTo>
                  <a:cubicBezTo>
                    <a:pt x="10485" y="389"/>
                    <a:pt x="10669" y="438"/>
                    <a:pt x="10854" y="476"/>
                  </a:cubicBezTo>
                  <a:cubicBezTo>
                    <a:pt x="11101" y="527"/>
                    <a:pt x="11357" y="552"/>
                    <a:pt x="11609" y="570"/>
                  </a:cubicBezTo>
                  <a:cubicBezTo>
                    <a:pt x="11975" y="596"/>
                    <a:pt x="12345" y="608"/>
                    <a:pt x="12714" y="616"/>
                  </a:cubicBezTo>
                  <a:cubicBezTo>
                    <a:pt x="12764" y="617"/>
                    <a:pt x="12815" y="619"/>
                    <a:pt x="12865" y="620"/>
                  </a:cubicBezTo>
                  <a:cubicBezTo>
                    <a:pt x="13642" y="635"/>
                    <a:pt x="14419" y="603"/>
                    <a:pt x="15196" y="580"/>
                  </a:cubicBezTo>
                  <a:cubicBezTo>
                    <a:pt x="15360" y="575"/>
                    <a:pt x="15525" y="570"/>
                    <a:pt x="15689" y="565"/>
                  </a:cubicBezTo>
                  <a:cubicBezTo>
                    <a:pt x="15760" y="563"/>
                    <a:pt x="15830" y="561"/>
                    <a:pt x="15900" y="559"/>
                  </a:cubicBezTo>
                  <a:cubicBezTo>
                    <a:pt x="16741" y="535"/>
                    <a:pt x="17582" y="511"/>
                    <a:pt x="18423" y="504"/>
                  </a:cubicBezTo>
                  <a:cubicBezTo>
                    <a:pt x="18423" y="505"/>
                    <a:pt x="18423" y="505"/>
                    <a:pt x="18423" y="5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3"/>
            <p:cNvSpPr>
              <a:spLocks/>
            </p:cNvSpPr>
            <p:nvPr userDrawn="1"/>
          </p:nvSpPr>
          <p:spPr bwMode="auto">
            <a:xfrm>
              <a:off x="5" y="3716"/>
              <a:ext cx="5752" cy="250"/>
            </a:xfrm>
            <a:custGeom>
              <a:avLst/>
              <a:gdLst>
                <a:gd name="T0" fmla="*/ 18423 w 18423"/>
                <a:gd name="T1" fmla="*/ 517 h 802"/>
                <a:gd name="T2" fmla="*/ 15961 w 18423"/>
                <a:gd name="T3" fmla="*/ 570 h 802"/>
                <a:gd name="T4" fmla="*/ 15795 w 18423"/>
                <a:gd name="T5" fmla="*/ 575 h 802"/>
                <a:gd name="T6" fmla="*/ 15331 w 18423"/>
                <a:gd name="T7" fmla="*/ 588 h 802"/>
                <a:gd name="T8" fmla="*/ 13145 w 18423"/>
                <a:gd name="T9" fmla="*/ 632 h 802"/>
                <a:gd name="T10" fmla="*/ 13024 w 18423"/>
                <a:gd name="T11" fmla="*/ 630 h 802"/>
                <a:gd name="T12" fmla="*/ 11969 w 18423"/>
                <a:gd name="T13" fmla="*/ 586 h 802"/>
                <a:gd name="T14" fmla="*/ 11172 w 18423"/>
                <a:gd name="T15" fmla="*/ 486 h 802"/>
                <a:gd name="T16" fmla="*/ 10525 w 18423"/>
                <a:gd name="T17" fmla="*/ 291 h 802"/>
                <a:gd name="T18" fmla="*/ 10358 w 18423"/>
                <a:gd name="T19" fmla="*/ 215 h 802"/>
                <a:gd name="T20" fmla="*/ 9502 w 18423"/>
                <a:gd name="T21" fmla="*/ 19 h 802"/>
                <a:gd name="T22" fmla="*/ 8559 w 18423"/>
                <a:gd name="T23" fmla="*/ 55 h 802"/>
                <a:gd name="T24" fmla="*/ 7273 w 18423"/>
                <a:gd name="T25" fmla="*/ 231 h 802"/>
                <a:gd name="T26" fmla="*/ 5866 w 18423"/>
                <a:gd name="T27" fmla="*/ 499 h 802"/>
                <a:gd name="T28" fmla="*/ 4857 w 18423"/>
                <a:gd name="T29" fmla="*/ 665 h 802"/>
                <a:gd name="T30" fmla="*/ 3642 w 18423"/>
                <a:gd name="T31" fmla="*/ 764 h 802"/>
                <a:gd name="T32" fmla="*/ 2634 w 18423"/>
                <a:gd name="T33" fmla="*/ 798 h 802"/>
                <a:gd name="T34" fmla="*/ 1887 w 18423"/>
                <a:gd name="T35" fmla="*/ 750 h 802"/>
                <a:gd name="T36" fmla="*/ 1450 w 18423"/>
                <a:gd name="T37" fmla="*/ 667 h 802"/>
                <a:gd name="T38" fmla="*/ 1418 w 18423"/>
                <a:gd name="T39" fmla="*/ 660 h 802"/>
                <a:gd name="T40" fmla="*/ 1356 w 18423"/>
                <a:gd name="T41" fmla="*/ 645 h 802"/>
                <a:gd name="T42" fmla="*/ 862 w 18423"/>
                <a:gd name="T43" fmla="*/ 552 h 802"/>
                <a:gd name="T44" fmla="*/ 0 w 18423"/>
                <a:gd name="T45" fmla="*/ 507 h 802"/>
                <a:gd name="T46" fmla="*/ 1 w 18423"/>
                <a:gd name="T47" fmla="*/ 505 h 802"/>
                <a:gd name="T48" fmla="*/ 876 w 18423"/>
                <a:gd name="T49" fmla="*/ 551 h 802"/>
                <a:gd name="T50" fmla="*/ 1372 w 18423"/>
                <a:gd name="T51" fmla="*/ 644 h 802"/>
                <a:gd name="T52" fmla="*/ 1435 w 18423"/>
                <a:gd name="T53" fmla="*/ 659 h 802"/>
                <a:gd name="T54" fmla="*/ 1467 w 18423"/>
                <a:gd name="T55" fmla="*/ 666 h 802"/>
                <a:gd name="T56" fmla="*/ 1902 w 18423"/>
                <a:gd name="T57" fmla="*/ 749 h 802"/>
                <a:gd name="T58" fmla="*/ 2637 w 18423"/>
                <a:gd name="T59" fmla="*/ 796 h 802"/>
                <a:gd name="T60" fmla="*/ 3633 w 18423"/>
                <a:gd name="T61" fmla="*/ 763 h 802"/>
                <a:gd name="T62" fmla="*/ 4847 w 18423"/>
                <a:gd name="T63" fmla="*/ 664 h 802"/>
                <a:gd name="T64" fmla="*/ 5857 w 18423"/>
                <a:gd name="T65" fmla="*/ 499 h 802"/>
                <a:gd name="T66" fmla="*/ 7265 w 18423"/>
                <a:gd name="T67" fmla="*/ 230 h 802"/>
                <a:gd name="T68" fmla="*/ 8555 w 18423"/>
                <a:gd name="T69" fmla="*/ 54 h 802"/>
                <a:gd name="T70" fmla="*/ 9511 w 18423"/>
                <a:gd name="T71" fmla="*/ 17 h 802"/>
                <a:gd name="T72" fmla="*/ 10377 w 18423"/>
                <a:gd name="T73" fmla="*/ 215 h 802"/>
                <a:gd name="T74" fmla="*/ 10545 w 18423"/>
                <a:gd name="T75" fmla="*/ 292 h 802"/>
                <a:gd name="T76" fmla="*/ 11191 w 18423"/>
                <a:gd name="T77" fmla="*/ 486 h 802"/>
                <a:gd name="T78" fmla="*/ 11976 w 18423"/>
                <a:gd name="T79" fmla="*/ 584 h 802"/>
                <a:gd name="T80" fmla="*/ 13022 w 18423"/>
                <a:gd name="T81" fmla="*/ 628 h 802"/>
                <a:gd name="T82" fmla="*/ 13142 w 18423"/>
                <a:gd name="T83" fmla="*/ 630 h 802"/>
                <a:gd name="T84" fmla="*/ 15326 w 18423"/>
                <a:gd name="T85" fmla="*/ 586 h 802"/>
                <a:gd name="T86" fmla="*/ 15791 w 18423"/>
                <a:gd name="T87" fmla="*/ 573 h 802"/>
                <a:gd name="T88" fmla="*/ 15957 w 18423"/>
                <a:gd name="T89" fmla="*/ 568 h 802"/>
                <a:gd name="T90" fmla="*/ 18423 w 18423"/>
                <a:gd name="T91" fmla="*/ 516 h 802"/>
                <a:gd name="T92" fmla="*/ 18423 w 18423"/>
                <a:gd name="T93" fmla="*/ 517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23" h="802">
                  <a:moveTo>
                    <a:pt x="18423" y="517"/>
                  </a:moveTo>
                  <a:cubicBezTo>
                    <a:pt x="17602" y="523"/>
                    <a:pt x="16781" y="546"/>
                    <a:pt x="15961" y="570"/>
                  </a:cubicBezTo>
                  <a:cubicBezTo>
                    <a:pt x="15906" y="572"/>
                    <a:pt x="15850" y="573"/>
                    <a:pt x="15795" y="575"/>
                  </a:cubicBezTo>
                  <a:cubicBezTo>
                    <a:pt x="15640" y="579"/>
                    <a:pt x="15485" y="584"/>
                    <a:pt x="15331" y="588"/>
                  </a:cubicBezTo>
                  <a:cubicBezTo>
                    <a:pt x="14602" y="609"/>
                    <a:pt x="13873" y="642"/>
                    <a:pt x="13145" y="632"/>
                  </a:cubicBezTo>
                  <a:cubicBezTo>
                    <a:pt x="13105" y="631"/>
                    <a:pt x="13065" y="630"/>
                    <a:pt x="13024" y="630"/>
                  </a:cubicBezTo>
                  <a:cubicBezTo>
                    <a:pt x="12673" y="623"/>
                    <a:pt x="12320" y="612"/>
                    <a:pt x="11969" y="586"/>
                  </a:cubicBezTo>
                  <a:cubicBezTo>
                    <a:pt x="11703" y="566"/>
                    <a:pt x="11434" y="538"/>
                    <a:pt x="11172" y="486"/>
                  </a:cubicBezTo>
                  <a:cubicBezTo>
                    <a:pt x="10950" y="443"/>
                    <a:pt x="10732" y="385"/>
                    <a:pt x="10525" y="291"/>
                  </a:cubicBezTo>
                  <a:cubicBezTo>
                    <a:pt x="10469" y="266"/>
                    <a:pt x="10413" y="240"/>
                    <a:pt x="10358" y="215"/>
                  </a:cubicBezTo>
                  <a:cubicBezTo>
                    <a:pt x="10083" y="91"/>
                    <a:pt x="9801" y="34"/>
                    <a:pt x="9502" y="19"/>
                  </a:cubicBezTo>
                  <a:cubicBezTo>
                    <a:pt x="9190" y="2"/>
                    <a:pt x="8872" y="25"/>
                    <a:pt x="8559" y="55"/>
                  </a:cubicBezTo>
                  <a:cubicBezTo>
                    <a:pt x="8129" y="96"/>
                    <a:pt x="7699" y="158"/>
                    <a:pt x="7273" y="231"/>
                  </a:cubicBezTo>
                  <a:cubicBezTo>
                    <a:pt x="6802" y="311"/>
                    <a:pt x="6334" y="407"/>
                    <a:pt x="5866" y="499"/>
                  </a:cubicBezTo>
                  <a:cubicBezTo>
                    <a:pt x="5531" y="565"/>
                    <a:pt x="5195" y="625"/>
                    <a:pt x="4857" y="665"/>
                  </a:cubicBezTo>
                  <a:cubicBezTo>
                    <a:pt x="4455" y="713"/>
                    <a:pt x="4047" y="739"/>
                    <a:pt x="3642" y="764"/>
                  </a:cubicBezTo>
                  <a:cubicBezTo>
                    <a:pt x="3307" y="785"/>
                    <a:pt x="2970" y="802"/>
                    <a:pt x="2634" y="798"/>
                  </a:cubicBezTo>
                  <a:cubicBezTo>
                    <a:pt x="2385" y="795"/>
                    <a:pt x="2134" y="784"/>
                    <a:pt x="1887" y="750"/>
                  </a:cubicBezTo>
                  <a:cubicBezTo>
                    <a:pt x="1740" y="730"/>
                    <a:pt x="1595" y="700"/>
                    <a:pt x="1450" y="667"/>
                  </a:cubicBezTo>
                  <a:cubicBezTo>
                    <a:pt x="1439" y="664"/>
                    <a:pt x="1429" y="662"/>
                    <a:pt x="1418" y="660"/>
                  </a:cubicBezTo>
                  <a:cubicBezTo>
                    <a:pt x="1398" y="655"/>
                    <a:pt x="1377" y="650"/>
                    <a:pt x="1356" y="645"/>
                  </a:cubicBezTo>
                  <a:cubicBezTo>
                    <a:pt x="1192" y="607"/>
                    <a:pt x="1028" y="574"/>
                    <a:pt x="862" y="552"/>
                  </a:cubicBezTo>
                  <a:cubicBezTo>
                    <a:pt x="577" y="515"/>
                    <a:pt x="287" y="508"/>
                    <a:pt x="0" y="507"/>
                  </a:cubicBezTo>
                  <a:cubicBezTo>
                    <a:pt x="0" y="506"/>
                    <a:pt x="0" y="505"/>
                    <a:pt x="1" y="505"/>
                  </a:cubicBezTo>
                  <a:cubicBezTo>
                    <a:pt x="293" y="506"/>
                    <a:pt x="587" y="513"/>
                    <a:pt x="876" y="551"/>
                  </a:cubicBezTo>
                  <a:cubicBezTo>
                    <a:pt x="1043" y="573"/>
                    <a:pt x="1208" y="606"/>
                    <a:pt x="1372" y="644"/>
                  </a:cubicBezTo>
                  <a:cubicBezTo>
                    <a:pt x="1393" y="649"/>
                    <a:pt x="1414" y="654"/>
                    <a:pt x="1435" y="659"/>
                  </a:cubicBezTo>
                  <a:cubicBezTo>
                    <a:pt x="1445" y="661"/>
                    <a:pt x="1456" y="664"/>
                    <a:pt x="1467" y="666"/>
                  </a:cubicBezTo>
                  <a:cubicBezTo>
                    <a:pt x="1611" y="699"/>
                    <a:pt x="1756" y="729"/>
                    <a:pt x="1902" y="749"/>
                  </a:cubicBezTo>
                  <a:cubicBezTo>
                    <a:pt x="2144" y="782"/>
                    <a:pt x="2392" y="793"/>
                    <a:pt x="2637" y="796"/>
                  </a:cubicBezTo>
                  <a:cubicBezTo>
                    <a:pt x="2968" y="800"/>
                    <a:pt x="3302" y="784"/>
                    <a:pt x="3633" y="763"/>
                  </a:cubicBezTo>
                  <a:cubicBezTo>
                    <a:pt x="4038" y="737"/>
                    <a:pt x="4445" y="711"/>
                    <a:pt x="4847" y="664"/>
                  </a:cubicBezTo>
                  <a:cubicBezTo>
                    <a:pt x="5186" y="624"/>
                    <a:pt x="5522" y="564"/>
                    <a:pt x="5857" y="499"/>
                  </a:cubicBezTo>
                  <a:cubicBezTo>
                    <a:pt x="6326" y="407"/>
                    <a:pt x="6794" y="311"/>
                    <a:pt x="7265" y="230"/>
                  </a:cubicBezTo>
                  <a:cubicBezTo>
                    <a:pt x="7693" y="157"/>
                    <a:pt x="8124" y="95"/>
                    <a:pt x="8555" y="54"/>
                  </a:cubicBezTo>
                  <a:cubicBezTo>
                    <a:pt x="8872" y="23"/>
                    <a:pt x="9194" y="0"/>
                    <a:pt x="9511" y="17"/>
                  </a:cubicBezTo>
                  <a:cubicBezTo>
                    <a:pt x="9814" y="33"/>
                    <a:pt x="10099" y="90"/>
                    <a:pt x="10377" y="215"/>
                  </a:cubicBezTo>
                  <a:cubicBezTo>
                    <a:pt x="10433" y="240"/>
                    <a:pt x="10489" y="266"/>
                    <a:pt x="10545" y="292"/>
                  </a:cubicBezTo>
                  <a:cubicBezTo>
                    <a:pt x="10751" y="385"/>
                    <a:pt x="10970" y="443"/>
                    <a:pt x="11191" y="486"/>
                  </a:cubicBezTo>
                  <a:cubicBezTo>
                    <a:pt x="11449" y="536"/>
                    <a:pt x="11713" y="565"/>
                    <a:pt x="11976" y="584"/>
                  </a:cubicBezTo>
                  <a:cubicBezTo>
                    <a:pt x="12323" y="610"/>
                    <a:pt x="12673" y="621"/>
                    <a:pt x="13022" y="628"/>
                  </a:cubicBezTo>
                  <a:cubicBezTo>
                    <a:pt x="13062" y="629"/>
                    <a:pt x="13102" y="629"/>
                    <a:pt x="13142" y="630"/>
                  </a:cubicBezTo>
                  <a:cubicBezTo>
                    <a:pt x="13870" y="640"/>
                    <a:pt x="14599" y="608"/>
                    <a:pt x="15326" y="586"/>
                  </a:cubicBezTo>
                  <a:cubicBezTo>
                    <a:pt x="15481" y="582"/>
                    <a:pt x="15636" y="577"/>
                    <a:pt x="15791" y="573"/>
                  </a:cubicBezTo>
                  <a:cubicBezTo>
                    <a:pt x="15846" y="571"/>
                    <a:pt x="15901" y="570"/>
                    <a:pt x="15957" y="568"/>
                  </a:cubicBezTo>
                  <a:cubicBezTo>
                    <a:pt x="16778" y="545"/>
                    <a:pt x="17600" y="522"/>
                    <a:pt x="18423" y="516"/>
                  </a:cubicBezTo>
                  <a:cubicBezTo>
                    <a:pt x="18423" y="516"/>
                    <a:pt x="18423" y="517"/>
                    <a:pt x="18423" y="5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4"/>
            <p:cNvSpPr>
              <a:spLocks/>
            </p:cNvSpPr>
            <p:nvPr userDrawn="1"/>
          </p:nvSpPr>
          <p:spPr bwMode="auto">
            <a:xfrm>
              <a:off x="5" y="3685"/>
              <a:ext cx="5752" cy="247"/>
            </a:xfrm>
            <a:custGeom>
              <a:avLst/>
              <a:gdLst>
                <a:gd name="T0" fmla="*/ 18424 w 18424"/>
                <a:gd name="T1" fmla="*/ 536 h 790"/>
                <a:gd name="T2" fmla="*/ 15482 w 18424"/>
                <a:gd name="T3" fmla="*/ 599 h 790"/>
                <a:gd name="T4" fmla="*/ 13377 w 18424"/>
                <a:gd name="T5" fmla="*/ 646 h 790"/>
                <a:gd name="T6" fmla="*/ 13287 w 18424"/>
                <a:gd name="T7" fmla="*/ 645 h 790"/>
                <a:gd name="T8" fmla="*/ 12360 w 18424"/>
                <a:gd name="T9" fmla="*/ 609 h 790"/>
                <a:gd name="T10" fmla="*/ 11496 w 18424"/>
                <a:gd name="T11" fmla="*/ 501 h 790"/>
                <a:gd name="T12" fmla="*/ 10750 w 18424"/>
                <a:gd name="T13" fmla="*/ 299 h 790"/>
                <a:gd name="T14" fmla="*/ 10529 w 18424"/>
                <a:gd name="T15" fmla="*/ 217 h 790"/>
                <a:gd name="T16" fmla="*/ 9514 w 18424"/>
                <a:gd name="T17" fmla="*/ 22 h 790"/>
                <a:gd name="T18" fmla="*/ 7438 w 18424"/>
                <a:gd name="T19" fmla="*/ 230 h 790"/>
                <a:gd name="T20" fmla="*/ 7343 w 18424"/>
                <a:gd name="T21" fmla="*/ 246 h 790"/>
                <a:gd name="T22" fmla="*/ 6022 w 18424"/>
                <a:gd name="T23" fmla="*/ 491 h 790"/>
                <a:gd name="T24" fmla="*/ 5002 w 18424"/>
                <a:gd name="T25" fmla="*/ 663 h 790"/>
                <a:gd name="T26" fmla="*/ 3959 w 18424"/>
                <a:gd name="T27" fmla="*/ 754 h 790"/>
                <a:gd name="T28" fmla="*/ 2944 w 18424"/>
                <a:gd name="T29" fmla="*/ 786 h 790"/>
                <a:gd name="T30" fmla="*/ 1634 w 18424"/>
                <a:gd name="T31" fmla="*/ 656 h 790"/>
                <a:gd name="T32" fmla="*/ 1588 w 18424"/>
                <a:gd name="T33" fmla="*/ 647 h 790"/>
                <a:gd name="T34" fmla="*/ 1513 w 18424"/>
                <a:gd name="T35" fmla="*/ 633 h 790"/>
                <a:gd name="T36" fmla="*/ 925 w 18424"/>
                <a:gd name="T37" fmla="*/ 541 h 790"/>
                <a:gd name="T38" fmla="*/ 0 w 18424"/>
                <a:gd name="T39" fmla="*/ 495 h 790"/>
                <a:gd name="T40" fmla="*/ 1 w 18424"/>
                <a:gd name="T41" fmla="*/ 494 h 790"/>
                <a:gd name="T42" fmla="*/ 939 w 18424"/>
                <a:gd name="T43" fmla="*/ 540 h 790"/>
                <a:gd name="T44" fmla="*/ 1529 w 18424"/>
                <a:gd name="T45" fmla="*/ 632 h 790"/>
                <a:gd name="T46" fmla="*/ 1603 w 18424"/>
                <a:gd name="T47" fmla="*/ 646 h 790"/>
                <a:gd name="T48" fmla="*/ 1650 w 18424"/>
                <a:gd name="T49" fmla="*/ 655 h 790"/>
                <a:gd name="T50" fmla="*/ 2947 w 18424"/>
                <a:gd name="T51" fmla="*/ 784 h 790"/>
                <a:gd name="T52" fmla="*/ 3950 w 18424"/>
                <a:gd name="T53" fmla="*/ 753 h 790"/>
                <a:gd name="T54" fmla="*/ 4992 w 18424"/>
                <a:gd name="T55" fmla="*/ 662 h 790"/>
                <a:gd name="T56" fmla="*/ 6012 w 18424"/>
                <a:gd name="T57" fmla="*/ 491 h 790"/>
                <a:gd name="T58" fmla="*/ 7335 w 18424"/>
                <a:gd name="T59" fmla="*/ 246 h 790"/>
                <a:gd name="T60" fmla="*/ 7429 w 18424"/>
                <a:gd name="T61" fmla="*/ 230 h 790"/>
                <a:gd name="T62" fmla="*/ 9521 w 18424"/>
                <a:gd name="T63" fmla="*/ 20 h 790"/>
                <a:gd name="T64" fmla="*/ 10546 w 18424"/>
                <a:gd name="T65" fmla="*/ 217 h 790"/>
                <a:gd name="T66" fmla="*/ 10768 w 18424"/>
                <a:gd name="T67" fmla="*/ 299 h 790"/>
                <a:gd name="T68" fmla="*/ 11513 w 18424"/>
                <a:gd name="T69" fmla="*/ 501 h 790"/>
                <a:gd name="T70" fmla="*/ 12365 w 18424"/>
                <a:gd name="T71" fmla="*/ 607 h 790"/>
                <a:gd name="T72" fmla="*/ 13284 w 18424"/>
                <a:gd name="T73" fmla="*/ 643 h 790"/>
                <a:gd name="T74" fmla="*/ 13375 w 18424"/>
                <a:gd name="T75" fmla="*/ 644 h 790"/>
                <a:gd name="T76" fmla="*/ 15478 w 18424"/>
                <a:gd name="T77" fmla="*/ 597 h 790"/>
                <a:gd name="T78" fmla="*/ 18423 w 18424"/>
                <a:gd name="T79" fmla="*/ 534 h 790"/>
                <a:gd name="T80" fmla="*/ 18424 w 18424"/>
                <a:gd name="T81" fmla="*/ 536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24" h="790">
                  <a:moveTo>
                    <a:pt x="18424" y="536"/>
                  </a:moveTo>
                  <a:cubicBezTo>
                    <a:pt x="17443" y="542"/>
                    <a:pt x="16462" y="570"/>
                    <a:pt x="15482" y="599"/>
                  </a:cubicBezTo>
                  <a:cubicBezTo>
                    <a:pt x="14781" y="620"/>
                    <a:pt x="14078" y="652"/>
                    <a:pt x="13377" y="646"/>
                  </a:cubicBezTo>
                  <a:cubicBezTo>
                    <a:pt x="13348" y="646"/>
                    <a:pt x="13317" y="646"/>
                    <a:pt x="13287" y="645"/>
                  </a:cubicBezTo>
                  <a:cubicBezTo>
                    <a:pt x="12978" y="641"/>
                    <a:pt x="12667" y="631"/>
                    <a:pt x="12360" y="609"/>
                  </a:cubicBezTo>
                  <a:cubicBezTo>
                    <a:pt x="12071" y="588"/>
                    <a:pt x="11780" y="555"/>
                    <a:pt x="11496" y="501"/>
                  </a:cubicBezTo>
                  <a:cubicBezTo>
                    <a:pt x="11243" y="453"/>
                    <a:pt x="10993" y="388"/>
                    <a:pt x="10750" y="299"/>
                  </a:cubicBezTo>
                  <a:cubicBezTo>
                    <a:pt x="10676" y="272"/>
                    <a:pt x="10602" y="244"/>
                    <a:pt x="10529" y="217"/>
                  </a:cubicBezTo>
                  <a:cubicBezTo>
                    <a:pt x="10198" y="97"/>
                    <a:pt x="9866" y="33"/>
                    <a:pt x="9514" y="22"/>
                  </a:cubicBezTo>
                  <a:cubicBezTo>
                    <a:pt x="8823" y="1"/>
                    <a:pt x="8120" y="116"/>
                    <a:pt x="7438" y="230"/>
                  </a:cubicBezTo>
                  <a:cubicBezTo>
                    <a:pt x="7405" y="236"/>
                    <a:pt x="7374" y="241"/>
                    <a:pt x="7343" y="246"/>
                  </a:cubicBezTo>
                  <a:cubicBezTo>
                    <a:pt x="6902" y="321"/>
                    <a:pt x="6462" y="407"/>
                    <a:pt x="6022" y="491"/>
                  </a:cubicBezTo>
                  <a:cubicBezTo>
                    <a:pt x="5683" y="556"/>
                    <a:pt x="5344" y="618"/>
                    <a:pt x="5002" y="663"/>
                  </a:cubicBezTo>
                  <a:cubicBezTo>
                    <a:pt x="4657" y="708"/>
                    <a:pt x="4307" y="732"/>
                    <a:pt x="3959" y="754"/>
                  </a:cubicBezTo>
                  <a:cubicBezTo>
                    <a:pt x="3621" y="776"/>
                    <a:pt x="3282" y="790"/>
                    <a:pt x="2944" y="786"/>
                  </a:cubicBezTo>
                  <a:cubicBezTo>
                    <a:pt x="2503" y="781"/>
                    <a:pt x="2068" y="737"/>
                    <a:pt x="1634" y="656"/>
                  </a:cubicBezTo>
                  <a:cubicBezTo>
                    <a:pt x="1618" y="653"/>
                    <a:pt x="1603" y="650"/>
                    <a:pt x="1588" y="647"/>
                  </a:cubicBezTo>
                  <a:cubicBezTo>
                    <a:pt x="1563" y="643"/>
                    <a:pt x="1538" y="638"/>
                    <a:pt x="1513" y="633"/>
                  </a:cubicBezTo>
                  <a:cubicBezTo>
                    <a:pt x="1318" y="596"/>
                    <a:pt x="1122" y="563"/>
                    <a:pt x="925" y="541"/>
                  </a:cubicBezTo>
                  <a:cubicBezTo>
                    <a:pt x="619" y="506"/>
                    <a:pt x="309" y="496"/>
                    <a:pt x="0" y="495"/>
                  </a:cubicBezTo>
                  <a:cubicBezTo>
                    <a:pt x="1" y="495"/>
                    <a:pt x="1" y="494"/>
                    <a:pt x="1" y="494"/>
                  </a:cubicBezTo>
                  <a:cubicBezTo>
                    <a:pt x="314" y="495"/>
                    <a:pt x="628" y="504"/>
                    <a:pt x="939" y="540"/>
                  </a:cubicBezTo>
                  <a:cubicBezTo>
                    <a:pt x="1136" y="562"/>
                    <a:pt x="1333" y="595"/>
                    <a:pt x="1529" y="632"/>
                  </a:cubicBezTo>
                  <a:cubicBezTo>
                    <a:pt x="1554" y="637"/>
                    <a:pt x="1579" y="642"/>
                    <a:pt x="1603" y="646"/>
                  </a:cubicBezTo>
                  <a:cubicBezTo>
                    <a:pt x="1619" y="649"/>
                    <a:pt x="1634" y="652"/>
                    <a:pt x="1650" y="655"/>
                  </a:cubicBezTo>
                  <a:cubicBezTo>
                    <a:pt x="2080" y="735"/>
                    <a:pt x="2510" y="779"/>
                    <a:pt x="2947" y="784"/>
                  </a:cubicBezTo>
                  <a:cubicBezTo>
                    <a:pt x="3281" y="788"/>
                    <a:pt x="3616" y="774"/>
                    <a:pt x="3950" y="753"/>
                  </a:cubicBezTo>
                  <a:cubicBezTo>
                    <a:pt x="4298" y="730"/>
                    <a:pt x="4647" y="707"/>
                    <a:pt x="4992" y="662"/>
                  </a:cubicBezTo>
                  <a:cubicBezTo>
                    <a:pt x="5334" y="617"/>
                    <a:pt x="5674" y="555"/>
                    <a:pt x="6012" y="491"/>
                  </a:cubicBezTo>
                  <a:cubicBezTo>
                    <a:pt x="6452" y="407"/>
                    <a:pt x="6893" y="321"/>
                    <a:pt x="7335" y="246"/>
                  </a:cubicBezTo>
                  <a:cubicBezTo>
                    <a:pt x="7365" y="241"/>
                    <a:pt x="7397" y="235"/>
                    <a:pt x="7429" y="230"/>
                  </a:cubicBezTo>
                  <a:cubicBezTo>
                    <a:pt x="8117" y="115"/>
                    <a:pt x="8825" y="0"/>
                    <a:pt x="9521" y="20"/>
                  </a:cubicBezTo>
                  <a:cubicBezTo>
                    <a:pt x="9875" y="30"/>
                    <a:pt x="10212" y="96"/>
                    <a:pt x="10546" y="217"/>
                  </a:cubicBezTo>
                  <a:cubicBezTo>
                    <a:pt x="10620" y="244"/>
                    <a:pt x="10694" y="272"/>
                    <a:pt x="10768" y="299"/>
                  </a:cubicBezTo>
                  <a:cubicBezTo>
                    <a:pt x="11010" y="388"/>
                    <a:pt x="11260" y="453"/>
                    <a:pt x="11513" y="501"/>
                  </a:cubicBezTo>
                  <a:cubicBezTo>
                    <a:pt x="11793" y="554"/>
                    <a:pt x="12080" y="587"/>
                    <a:pt x="12365" y="607"/>
                  </a:cubicBezTo>
                  <a:cubicBezTo>
                    <a:pt x="12670" y="629"/>
                    <a:pt x="12978" y="639"/>
                    <a:pt x="13284" y="643"/>
                  </a:cubicBezTo>
                  <a:cubicBezTo>
                    <a:pt x="13315" y="644"/>
                    <a:pt x="13345" y="644"/>
                    <a:pt x="13375" y="644"/>
                  </a:cubicBezTo>
                  <a:cubicBezTo>
                    <a:pt x="14075" y="650"/>
                    <a:pt x="14777" y="618"/>
                    <a:pt x="15478" y="597"/>
                  </a:cubicBezTo>
                  <a:cubicBezTo>
                    <a:pt x="16459" y="569"/>
                    <a:pt x="17441" y="540"/>
                    <a:pt x="18423" y="534"/>
                  </a:cubicBezTo>
                  <a:cubicBezTo>
                    <a:pt x="18423" y="535"/>
                    <a:pt x="18424" y="535"/>
                    <a:pt x="18424" y="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5"/>
            <p:cNvSpPr>
              <a:spLocks/>
            </p:cNvSpPr>
            <p:nvPr userDrawn="1"/>
          </p:nvSpPr>
          <p:spPr bwMode="auto">
            <a:xfrm>
              <a:off x="5" y="3663"/>
              <a:ext cx="5751" cy="236"/>
            </a:xfrm>
            <a:custGeom>
              <a:avLst/>
              <a:gdLst>
                <a:gd name="T0" fmla="*/ 18423 w 18423"/>
                <a:gd name="T1" fmla="*/ 527 h 755"/>
                <a:gd name="T2" fmla="*/ 15624 w 18423"/>
                <a:gd name="T3" fmla="*/ 585 h 755"/>
                <a:gd name="T4" fmla="*/ 13630 w 18423"/>
                <a:gd name="T5" fmla="*/ 632 h 755"/>
                <a:gd name="T6" fmla="*/ 13579 w 18423"/>
                <a:gd name="T7" fmla="*/ 632 h 755"/>
                <a:gd name="T8" fmla="*/ 12693 w 18423"/>
                <a:gd name="T9" fmla="*/ 603 h 755"/>
                <a:gd name="T10" fmla="*/ 11810 w 18423"/>
                <a:gd name="T11" fmla="*/ 493 h 755"/>
                <a:gd name="T12" fmla="*/ 10960 w 18423"/>
                <a:gd name="T13" fmla="*/ 280 h 755"/>
                <a:gd name="T14" fmla="*/ 10689 w 18423"/>
                <a:gd name="T15" fmla="*/ 194 h 755"/>
                <a:gd name="T16" fmla="*/ 10226 w 18423"/>
                <a:gd name="T17" fmla="*/ 73 h 755"/>
                <a:gd name="T18" fmla="*/ 9524 w 18423"/>
                <a:gd name="T19" fmla="*/ 5 h 755"/>
                <a:gd name="T20" fmla="*/ 8453 w 18423"/>
                <a:gd name="T21" fmla="*/ 77 h 755"/>
                <a:gd name="T22" fmla="*/ 7475 w 18423"/>
                <a:gd name="T23" fmla="*/ 222 h 755"/>
                <a:gd name="T24" fmla="*/ 7455 w 18423"/>
                <a:gd name="T25" fmla="*/ 225 h 755"/>
                <a:gd name="T26" fmla="*/ 6185 w 18423"/>
                <a:gd name="T27" fmla="*/ 456 h 755"/>
                <a:gd name="T28" fmla="*/ 5202 w 18423"/>
                <a:gd name="T29" fmla="*/ 625 h 755"/>
                <a:gd name="T30" fmla="*/ 5144 w 18423"/>
                <a:gd name="T31" fmla="*/ 633 h 755"/>
                <a:gd name="T32" fmla="*/ 3274 w 18423"/>
                <a:gd name="T33" fmla="*/ 748 h 755"/>
                <a:gd name="T34" fmla="*/ 1821 w 18423"/>
                <a:gd name="T35" fmla="*/ 618 h 755"/>
                <a:gd name="T36" fmla="*/ 1762 w 18423"/>
                <a:gd name="T37" fmla="*/ 609 h 755"/>
                <a:gd name="T38" fmla="*/ 1669 w 18423"/>
                <a:gd name="T39" fmla="*/ 594 h 755"/>
                <a:gd name="T40" fmla="*/ 0 w 18423"/>
                <a:gd name="T41" fmla="*/ 457 h 755"/>
                <a:gd name="T42" fmla="*/ 1 w 18423"/>
                <a:gd name="T43" fmla="*/ 455 h 755"/>
                <a:gd name="T44" fmla="*/ 1684 w 18423"/>
                <a:gd name="T45" fmla="*/ 593 h 755"/>
                <a:gd name="T46" fmla="*/ 1777 w 18423"/>
                <a:gd name="T47" fmla="*/ 608 h 755"/>
                <a:gd name="T48" fmla="*/ 1836 w 18423"/>
                <a:gd name="T49" fmla="*/ 617 h 755"/>
                <a:gd name="T50" fmla="*/ 3277 w 18423"/>
                <a:gd name="T51" fmla="*/ 746 h 755"/>
                <a:gd name="T52" fmla="*/ 5133 w 18423"/>
                <a:gd name="T53" fmla="*/ 632 h 755"/>
                <a:gd name="T54" fmla="*/ 5191 w 18423"/>
                <a:gd name="T55" fmla="*/ 624 h 755"/>
                <a:gd name="T56" fmla="*/ 6175 w 18423"/>
                <a:gd name="T57" fmla="*/ 455 h 755"/>
                <a:gd name="T58" fmla="*/ 7445 w 18423"/>
                <a:gd name="T59" fmla="*/ 225 h 755"/>
                <a:gd name="T60" fmla="*/ 7465 w 18423"/>
                <a:gd name="T61" fmla="*/ 222 h 755"/>
                <a:gd name="T62" fmla="*/ 8446 w 18423"/>
                <a:gd name="T63" fmla="*/ 76 h 755"/>
                <a:gd name="T64" fmla="*/ 9530 w 18423"/>
                <a:gd name="T65" fmla="*/ 3 h 755"/>
                <a:gd name="T66" fmla="*/ 10240 w 18423"/>
                <a:gd name="T67" fmla="*/ 72 h 755"/>
                <a:gd name="T68" fmla="*/ 10705 w 18423"/>
                <a:gd name="T69" fmla="*/ 194 h 755"/>
                <a:gd name="T70" fmla="*/ 10976 w 18423"/>
                <a:gd name="T71" fmla="*/ 280 h 755"/>
                <a:gd name="T72" fmla="*/ 11825 w 18423"/>
                <a:gd name="T73" fmla="*/ 493 h 755"/>
                <a:gd name="T74" fmla="*/ 12697 w 18423"/>
                <a:gd name="T75" fmla="*/ 601 h 755"/>
                <a:gd name="T76" fmla="*/ 13577 w 18423"/>
                <a:gd name="T77" fmla="*/ 630 h 755"/>
                <a:gd name="T78" fmla="*/ 13628 w 18423"/>
                <a:gd name="T79" fmla="*/ 630 h 755"/>
                <a:gd name="T80" fmla="*/ 15620 w 18423"/>
                <a:gd name="T81" fmla="*/ 583 h 755"/>
                <a:gd name="T82" fmla="*/ 18423 w 18423"/>
                <a:gd name="T83" fmla="*/ 525 h 755"/>
                <a:gd name="T84" fmla="*/ 18423 w 18423"/>
                <a:gd name="T85" fmla="*/ 52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23" h="755">
                  <a:moveTo>
                    <a:pt x="18423" y="527"/>
                  </a:moveTo>
                  <a:cubicBezTo>
                    <a:pt x="17490" y="533"/>
                    <a:pt x="16557" y="558"/>
                    <a:pt x="15624" y="585"/>
                  </a:cubicBezTo>
                  <a:cubicBezTo>
                    <a:pt x="14960" y="604"/>
                    <a:pt x="14295" y="629"/>
                    <a:pt x="13630" y="632"/>
                  </a:cubicBezTo>
                  <a:cubicBezTo>
                    <a:pt x="13610" y="632"/>
                    <a:pt x="13599" y="632"/>
                    <a:pt x="13579" y="632"/>
                  </a:cubicBezTo>
                  <a:cubicBezTo>
                    <a:pt x="13283" y="631"/>
                    <a:pt x="12987" y="624"/>
                    <a:pt x="12693" y="603"/>
                  </a:cubicBezTo>
                  <a:cubicBezTo>
                    <a:pt x="12398" y="582"/>
                    <a:pt x="12101" y="546"/>
                    <a:pt x="11810" y="493"/>
                  </a:cubicBezTo>
                  <a:cubicBezTo>
                    <a:pt x="11523" y="441"/>
                    <a:pt x="11239" y="368"/>
                    <a:pt x="10960" y="280"/>
                  </a:cubicBezTo>
                  <a:cubicBezTo>
                    <a:pt x="10870" y="251"/>
                    <a:pt x="10779" y="222"/>
                    <a:pt x="10689" y="194"/>
                  </a:cubicBezTo>
                  <a:cubicBezTo>
                    <a:pt x="10536" y="147"/>
                    <a:pt x="10382" y="103"/>
                    <a:pt x="10226" y="73"/>
                  </a:cubicBezTo>
                  <a:cubicBezTo>
                    <a:pt x="9996" y="27"/>
                    <a:pt x="9759" y="7"/>
                    <a:pt x="9524" y="5"/>
                  </a:cubicBezTo>
                  <a:cubicBezTo>
                    <a:pt x="9167" y="2"/>
                    <a:pt x="8807" y="35"/>
                    <a:pt x="8453" y="77"/>
                  </a:cubicBezTo>
                  <a:cubicBezTo>
                    <a:pt x="8126" y="117"/>
                    <a:pt x="7800" y="168"/>
                    <a:pt x="7475" y="222"/>
                  </a:cubicBezTo>
                  <a:cubicBezTo>
                    <a:pt x="7467" y="223"/>
                    <a:pt x="7463" y="224"/>
                    <a:pt x="7455" y="225"/>
                  </a:cubicBezTo>
                  <a:cubicBezTo>
                    <a:pt x="7031" y="297"/>
                    <a:pt x="6608" y="377"/>
                    <a:pt x="6185" y="456"/>
                  </a:cubicBezTo>
                  <a:cubicBezTo>
                    <a:pt x="5858" y="517"/>
                    <a:pt x="5531" y="577"/>
                    <a:pt x="5202" y="625"/>
                  </a:cubicBezTo>
                  <a:cubicBezTo>
                    <a:pt x="5183" y="628"/>
                    <a:pt x="5163" y="631"/>
                    <a:pt x="5144" y="633"/>
                  </a:cubicBezTo>
                  <a:cubicBezTo>
                    <a:pt x="4526" y="720"/>
                    <a:pt x="3896" y="755"/>
                    <a:pt x="3274" y="748"/>
                  </a:cubicBezTo>
                  <a:cubicBezTo>
                    <a:pt x="2787" y="742"/>
                    <a:pt x="2303" y="694"/>
                    <a:pt x="1821" y="618"/>
                  </a:cubicBezTo>
                  <a:cubicBezTo>
                    <a:pt x="1801" y="615"/>
                    <a:pt x="1782" y="612"/>
                    <a:pt x="1762" y="609"/>
                  </a:cubicBezTo>
                  <a:cubicBezTo>
                    <a:pt x="1731" y="604"/>
                    <a:pt x="1701" y="599"/>
                    <a:pt x="1669" y="594"/>
                  </a:cubicBezTo>
                  <a:cubicBezTo>
                    <a:pt x="1115" y="506"/>
                    <a:pt x="562" y="459"/>
                    <a:pt x="0" y="457"/>
                  </a:cubicBezTo>
                  <a:cubicBezTo>
                    <a:pt x="1" y="456"/>
                    <a:pt x="1" y="456"/>
                    <a:pt x="1" y="455"/>
                  </a:cubicBezTo>
                  <a:cubicBezTo>
                    <a:pt x="568" y="457"/>
                    <a:pt x="1125" y="504"/>
                    <a:pt x="1684" y="593"/>
                  </a:cubicBezTo>
                  <a:cubicBezTo>
                    <a:pt x="1716" y="598"/>
                    <a:pt x="1747" y="603"/>
                    <a:pt x="1777" y="608"/>
                  </a:cubicBezTo>
                  <a:cubicBezTo>
                    <a:pt x="1797" y="611"/>
                    <a:pt x="1816" y="614"/>
                    <a:pt x="1836" y="617"/>
                  </a:cubicBezTo>
                  <a:cubicBezTo>
                    <a:pt x="2315" y="692"/>
                    <a:pt x="2794" y="740"/>
                    <a:pt x="3277" y="746"/>
                  </a:cubicBezTo>
                  <a:cubicBezTo>
                    <a:pt x="3894" y="753"/>
                    <a:pt x="4520" y="718"/>
                    <a:pt x="5133" y="632"/>
                  </a:cubicBezTo>
                  <a:cubicBezTo>
                    <a:pt x="5152" y="630"/>
                    <a:pt x="5172" y="627"/>
                    <a:pt x="5191" y="624"/>
                  </a:cubicBezTo>
                  <a:cubicBezTo>
                    <a:pt x="5520" y="577"/>
                    <a:pt x="5848" y="517"/>
                    <a:pt x="6175" y="455"/>
                  </a:cubicBezTo>
                  <a:cubicBezTo>
                    <a:pt x="6598" y="376"/>
                    <a:pt x="7021" y="297"/>
                    <a:pt x="7445" y="225"/>
                  </a:cubicBezTo>
                  <a:cubicBezTo>
                    <a:pt x="7453" y="224"/>
                    <a:pt x="7457" y="223"/>
                    <a:pt x="7465" y="222"/>
                  </a:cubicBezTo>
                  <a:cubicBezTo>
                    <a:pt x="7791" y="167"/>
                    <a:pt x="8118" y="116"/>
                    <a:pt x="8446" y="76"/>
                  </a:cubicBezTo>
                  <a:cubicBezTo>
                    <a:pt x="8805" y="33"/>
                    <a:pt x="9169" y="0"/>
                    <a:pt x="9530" y="3"/>
                  </a:cubicBezTo>
                  <a:cubicBezTo>
                    <a:pt x="9768" y="5"/>
                    <a:pt x="10007" y="25"/>
                    <a:pt x="10240" y="72"/>
                  </a:cubicBezTo>
                  <a:cubicBezTo>
                    <a:pt x="10396" y="103"/>
                    <a:pt x="10552" y="147"/>
                    <a:pt x="10705" y="194"/>
                  </a:cubicBezTo>
                  <a:cubicBezTo>
                    <a:pt x="10796" y="222"/>
                    <a:pt x="10886" y="251"/>
                    <a:pt x="10976" y="280"/>
                  </a:cubicBezTo>
                  <a:cubicBezTo>
                    <a:pt x="11255" y="368"/>
                    <a:pt x="11538" y="440"/>
                    <a:pt x="11825" y="493"/>
                  </a:cubicBezTo>
                  <a:cubicBezTo>
                    <a:pt x="12113" y="545"/>
                    <a:pt x="12406" y="581"/>
                    <a:pt x="12697" y="601"/>
                  </a:cubicBezTo>
                  <a:cubicBezTo>
                    <a:pt x="12989" y="622"/>
                    <a:pt x="13283" y="630"/>
                    <a:pt x="13577" y="630"/>
                  </a:cubicBezTo>
                  <a:cubicBezTo>
                    <a:pt x="13597" y="630"/>
                    <a:pt x="13608" y="630"/>
                    <a:pt x="13628" y="630"/>
                  </a:cubicBezTo>
                  <a:cubicBezTo>
                    <a:pt x="14292" y="627"/>
                    <a:pt x="14956" y="602"/>
                    <a:pt x="15620" y="583"/>
                  </a:cubicBezTo>
                  <a:cubicBezTo>
                    <a:pt x="16554" y="557"/>
                    <a:pt x="17489" y="531"/>
                    <a:pt x="18423" y="525"/>
                  </a:cubicBezTo>
                  <a:cubicBezTo>
                    <a:pt x="18423" y="526"/>
                    <a:pt x="18423" y="526"/>
                    <a:pt x="18423" y="5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6"/>
            <p:cNvSpPr>
              <a:spLocks/>
            </p:cNvSpPr>
            <p:nvPr userDrawn="1"/>
          </p:nvSpPr>
          <p:spPr bwMode="auto">
            <a:xfrm>
              <a:off x="5" y="3637"/>
              <a:ext cx="5751" cy="227"/>
            </a:xfrm>
            <a:custGeom>
              <a:avLst/>
              <a:gdLst>
                <a:gd name="T0" fmla="*/ 18423 w 18423"/>
                <a:gd name="T1" fmla="*/ 530 h 725"/>
                <a:gd name="T2" fmla="*/ 15761 w 18423"/>
                <a:gd name="T3" fmla="*/ 582 h 725"/>
                <a:gd name="T4" fmla="*/ 13856 w 18423"/>
                <a:gd name="T5" fmla="*/ 627 h 725"/>
                <a:gd name="T6" fmla="*/ 13836 w 18423"/>
                <a:gd name="T7" fmla="*/ 627 h 725"/>
                <a:gd name="T8" fmla="*/ 12982 w 18423"/>
                <a:gd name="T9" fmla="*/ 607 h 725"/>
                <a:gd name="T10" fmla="*/ 12086 w 18423"/>
                <a:gd name="T11" fmla="*/ 498 h 725"/>
                <a:gd name="T12" fmla="*/ 11143 w 18423"/>
                <a:gd name="T13" fmla="*/ 274 h 725"/>
                <a:gd name="T14" fmla="*/ 10825 w 18423"/>
                <a:gd name="T15" fmla="*/ 185 h 725"/>
                <a:gd name="T16" fmla="*/ 10278 w 18423"/>
                <a:gd name="T17" fmla="*/ 62 h 725"/>
                <a:gd name="T18" fmla="*/ 9485 w 18423"/>
                <a:gd name="T19" fmla="*/ 4 h 725"/>
                <a:gd name="T20" fmla="*/ 8466 w 18423"/>
                <a:gd name="T21" fmla="*/ 79 h 725"/>
                <a:gd name="T22" fmla="*/ 7538 w 18423"/>
                <a:gd name="T23" fmla="*/ 218 h 725"/>
                <a:gd name="T24" fmla="*/ 6349 w 18423"/>
                <a:gd name="T25" fmla="*/ 432 h 725"/>
                <a:gd name="T26" fmla="*/ 5410 w 18423"/>
                <a:gd name="T27" fmla="*/ 597 h 725"/>
                <a:gd name="T28" fmla="*/ 4588 w 18423"/>
                <a:gd name="T29" fmla="*/ 692 h 725"/>
                <a:gd name="T30" fmla="*/ 3591 w 18423"/>
                <a:gd name="T31" fmla="*/ 721 h 725"/>
                <a:gd name="T32" fmla="*/ 2005 w 18423"/>
                <a:gd name="T33" fmla="*/ 593 h 725"/>
                <a:gd name="T34" fmla="*/ 1929 w 18423"/>
                <a:gd name="T35" fmla="*/ 583 h 725"/>
                <a:gd name="T36" fmla="*/ 1814 w 18423"/>
                <a:gd name="T37" fmla="*/ 567 h 725"/>
                <a:gd name="T38" fmla="*/ 0 w 18423"/>
                <a:gd name="T39" fmla="*/ 431 h 725"/>
                <a:gd name="T40" fmla="*/ 1 w 18423"/>
                <a:gd name="T41" fmla="*/ 430 h 725"/>
                <a:gd name="T42" fmla="*/ 1829 w 18423"/>
                <a:gd name="T43" fmla="*/ 566 h 725"/>
                <a:gd name="T44" fmla="*/ 1944 w 18423"/>
                <a:gd name="T45" fmla="*/ 582 h 725"/>
                <a:gd name="T46" fmla="*/ 2020 w 18423"/>
                <a:gd name="T47" fmla="*/ 592 h 725"/>
                <a:gd name="T48" fmla="*/ 2694 w 18423"/>
                <a:gd name="T49" fmla="*/ 673 h 725"/>
                <a:gd name="T50" fmla="*/ 3593 w 18423"/>
                <a:gd name="T51" fmla="*/ 720 h 725"/>
                <a:gd name="T52" fmla="*/ 4579 w 18423"/>
                <a:gd name="T53" fmla="*/ 691 h 725"/>
                <a:gd name="T54" fmla="*/ 5399 w 18423"/>
                <a:gd name="T55" fmla="*/ 596 h 725"/>
                <a:gd name="T56" fmla="*/ 6337 w 18423"/>
                <a:gd name="T57" fmla="*/ 432 h 725"/>
                <a:gd name="T58" fmla="*/ 7527 w 18423"/>
                <a:gd name="T59" fmla="*/ 217 h 725"/>
                <a:gd name="T60" fmla="*/ 8458 w 18423"/>
                <a:gd name="T61" fmla="*/ 78 h 725"/>
                <a:gd name="T62" fmla="*/ 9490 w 18423"/>
                <a:gd name="T63" fmla="*/ 2 h 725"/>
                <a:gd name="T64" fmla="*/ 10291 w 18423"/>
                <a:gd name="T65" fmla="*/ 61 h 725"/>
                <a:gd name="T66" fmla="*/ 10839 w 18423"/>
                <a:gd name="T67" fmla="*/ 185 h 725"/>
                <a:gd name="T68" fmla="*/ 11158 w 18423"/>
                <a:gd name="T69" fmla="*/ 274 h 725"/>
                <a:gd name="T70" fmla="*/ 12099 w 18423"/>
                <a:gd name="T71" fmla="*/ 497 h 725"/>
                <a:gd name="T72" fmla="*/ 12985 w 18423"/>
                <a:gd name="T73" fmla="*/ 606 h 725"/>
                <a:gd name="T74" fmla="*/ 13834 w 18423"/>
                <a:gd name="T75" fmla="*/ 625 h 725"/>
                <a:gd name="T76" fmla="*/ 13854 w 18423"/>
                <a:gd name="T77" fmla="*/ 625 h 725"/>
                <a:gd name="T78" fmla="*/ 15757 w 18423"/>
                <a:gd name="T79" fmla="*/ 580 h 725"/>
                <a:gd name="T80" fmla="*/ 18423 w 18423"/>
                <a:gd name="T81" fmla="*/ 528 h 725"/>
                <a:gd name="T82" fmla="*/ 18423 w 18423"/>
                <a:gd name="T83" fmla="*/ 53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423" h="725">
                  <a:moveTo>
                    <a:pt x="18423" y="530"/>
                  </a:moveTo>
                  <a:cubicBezTo>
                    <a:pt x="17535" y="534"/>
                    <a:pt x="16648" y="558"/>
                    <a:pt x="15761" y="582"/>
                  </a:cubicBezTo>
                  <a:cubicBezTo>
                    <a:pt x="15126" y="600"/>
                    <a:pt x="14491" y="617"/>
                    <a:pt x="13856" y="627"/>
                  </a:cubicBezTo>
                  <a:cubicBezTo>
                    <a:pt x="13848" y="627"/>
                    <a:pt x="13844" y="627"/>
                    <a:pt x="13836" y="627"/>
                  </a:cubicBezTo>
                  <a:cubicBezTo>
                    <a:pt x="13551" y="631"/>
                    <a:pt x="13266" y="626"/>
                    <a:pt x="12982" y="607"/>
                  </a:cubicBezTo>
                  <a:cubicBezTo>
                    <a:pt x="12682" y="587"/>
                    <a:pt x="12382" y="550"/>
                    <a:pt x="12086" y="498"/>
                  </a:cubicBezTo>
                  <a:cubicBezTo>
                    <a:pt x="11769" y="441"/>
                    <a:pt x="11455" y="363"/>
                    <a:pt x="11143" y="274"/>
                  </a:cubicBezTo>
                  <a:cubicBezTo>
                    <a:pt x="11037" y="244"/>
                    <a:pt x="10931" y="213"/>
                    <a:pt x="10825" y="185"/>
                  </a:cubicBezTo>
                  <a:cubicBezTo>
                    <a:pt x="10645" y="136"/>
                    <a:pt x="10462" y="92"/>
                    <a:pt x="10278" y="62"/>
                  </a:cubicBezTo>
                  <a:cubicBezTo>
                    <a:pt x="10017" y="18"/>
                    <a:pt x="9751" y="2"/>
                    <a:pt x="9485" y="4"/>
                  </a:cubicBezTo>
                  <a:cubicBezTo>
                    <a:pt x="9145" y="7"/>
                    <a:pt x="8804" y="37"/>
                    <a:pt x="8466" y="79"/>
                  </a:cubicBezTo>
                  <a:cubicBezTo>
                    <a:pt x="8156" y="117"/>
                    <a:pt x="7847" y="166"/>
                    <a:pt x="7538" y="218"/>
                  </a:cubicBezTo>
                  <a:cubicBezTo>
                    <a:pt x="7141" y="285"/>
                    <a:pt x="6745" y="359"/>
                    <a:pt x="6349" y="432"/>
                  </a:cubicBezTo>
                  <a:cubicBezTo>
                    <a:pt x="6037" y="490"/>
                    <a:pt x="5724" y="548"/>
                    <a:pt x="5410" y="597"/>
                  </a:cubicBezTo>
                  <a:cubicBezTo>
                    <a:pt x="5137" y="639"/>
                    <a:pt x="4863" y="674"/>
                    <a:pt x="4588" y="692"/>
                  </a:cubicBezTo>
                  <a:cubicBezTo>
                    <a:pt x="4257" y="714"/>
                    <a:pt x="3923" y="725"/>
                    <a:pt x="3591" y="721"/>
                  </a:cubicBezTo>
                  <a:cubicBezTo>
                    <a:pt x="3060" y="715"/>
                    <a:pt x="2532" y="665"/>
                    <a:pt x="2005" y="593"/>
                  </a:cubicBezTo>
                  <a:cubicBezTo>
                    <a:pt x="1980" y="590"/>
                    <a:pt x="1954" y="586"/>
                    <a:pt x="1929" y="583"/>
                  </a:cubicBezTo>
                  <a:cubicBezTo>
                    <a:pt x="1891" y="578"/>
                    <a:pt x="1853" y="572"/>
                    <a:pt x="1814" y="567"/>
                  </a:cubicBezTo>
                  <a:cubicBezTo>
                    <a:pt x="1211" y="484"/>
                    <a:pt x="609" y="433"/>
                    <a:pt x="0" y="431"/>
                  </a:cubicBezTo>
                  <a:cubicBezTo>
                    <a:pt x="0" y="431"/>
                    <a:pt x="0" y="430"/>
                    <a:pt x="1" y="430"/>
                  </a:cubicBezTo>
                  <a:cubicBezTo>
                    <a:pt x="615" y="431"/>
                    <a:pt x="1221" y="482"/>
                    <a:pt x="1829" y="566"/>
                  </a:cubicBezTo>
                  <a:cubicBezTo>
                    <a:pt x="1867" y="571"/>
                    <a:pt x="1905" y="577"/>
                    <a:pt x="1944" y="582"/>
                  </a:cubicBezTo>
                  <a:cubicBezTo>
                    <a:pt x="1969" y="585"/>
                    <a:pt x="1994" y="589"/>
                    <a:pt x="2020" y="592"/>
                  </a:cubicBezTo>
                  <a:cubicBezTo>
                    <a:pt x="2244" y="623"/>
                    <a:pt x="2469" y="652"/>
                    <a:pt x="2694" y="673"/>
                  </a:cubicBezTo>
                  <a:cubicBezTo>
                    <a:pt x="2992" y="701"/>
                    <a:pt x="3293" y="716"/>
                    <a:pt x="3593" y="720"/>
                  </a:cubicBezTo>
                  <a:cubicBezTo>
                    <a:pt x="3921" y="723"/>
                    <a:pt x="4251" y="712"/>
                    <a:pt x="4579" y="691"/>
                  </a:cubicBezTo>
                  <a:cubicBezTo>
                    <a:pt x="4853" y="672"/>
                    <a:pt x="5127" y="638"/>
                    <a:pt x="5399" y="596"/>
                  </a:cubicBezTo>
                  <a:cubicBezTo>
                    <a:pt x="5712" y="547"/>
                    <a:pt x="6025" y="490"/>
                    <a:pt x="6337" y="432"/>
                  </a:cubicBezTo>
                  <a:cubicBezTo>
                    <a:pt x="6733" y="358"/>
                    <a:pt x="7130" y="284"/>
                    <a:pt x="7527" y="217"/>
                  </a:cubicBezTo>
                  <a:cubicBezTo>
                    <a:pt x="7836" y="165"/>
                    <a:pt x="8147" y="116"/>
                    <a:pt x="8458" y="78"/>
                  </a:cubicBezTo>
                  <a:cubicBezTo>
                    <a:pt x="8800" y="36"/>
                    <a:pt x="9146" y="5"/>
                    <a:pt x="9490" y="2"/>
                  </a:cubicBezTo>
                  <a:cubicBezTo>
                    <a:pt x="9758" y="0"/>
                    <a:pt x="10027" y="17"/>
                    <a:pt x="10291" y="61"/>
                  </a:cubicBezTo>
                  <a:cubicBezTo>
                    <a:pt x="10475" y="91"/>
                    <a:pt x="10658" y="136"/>
                    <a:pt x="10839" y="185"/>
                  </a:cubicBezTo>
                  <a:cubicBezTo>
                    <a:pt x="10945" y="213"/>
                    <a:pt x="11052" y="244"/>
                    <a:pt x="11158" y="274"/>
                  </a:cubicBezTo>
                  <a:cubicBezTo>
                    <a:pt x="11469" y="362"/>
                    <a:pt x="11782" y="440"/>
                    <a:pt x="12099" y="497"/>
                  </a:cubicBezTo>
                  <a:cubicBezTo>
                    <a:pt x="12392" y="549"/>
                    <a:pt x="12689" y="586"/>
                    <a:pt x="12985" y="606"/>
                  </a:cubicBezTo>
                  <a:cubicBezTo>
                    <a:pt x="13267" y="624"/>
                    <a:pt x="13551" y="629"/>
                    <a:pt x="13834" y="625"/>
                  </a:cubicBezTo>
                  <a:cubicBezTo>
                    <a:pt x="13842" y="625"/>
                    <a:pt x="13846" y="625"/>
                    <a:pt x="13854" y="625"/>
                  </a:cubicBezTo>
                  <a:cubicBezTo>
                    <a:pt x="14488" y="615"/>
                    <a:pt x="15123" y="598"/>
                    <a:pt x="15757" y="580"/>
                  </a:cubicBezTo>
                  <a:cubicBezTo>
                    <a:pt x="16646" y="556"/>
                    <a:pt x="17534" y="533"/>
                    <a:pt x="18423" y="528"/>
                  </a:cubicBezTo>
                  <a:cubicBezTo>
                    <a:pt x="18423" y="529"/>
                    <a:pt x="18423" y="529"/>
                    <a:pt x="18423" y="5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7"/>
            <p:cNvSpPr>
              <a:spLocks/>
            </p:cNvSpPr>
            <p:nvPr userDrawn="1"/>
          </p:nvSpPr>
          <p:spPr bwMode="auto">
            <a:xfrm>
              <a:off x="5" y="3611"/>
              <a:ext cx="5751" cy="221"/>
            </a:xfrm>
            <a:custGeom>
              <a:avLst/>
              <a:gdLst>
                <a:gd name="T0" fmla="*/ 18423 w 18423"/>
                <a:gd name="T1" fmla="*/ 535 h 709"/>
                <a:gd name="T2" fmla="*/ 18423 w 18423"/>
                <a:gd name="T3" fmla="*/ 537 h 709"/>
                <a:gd name="T4" fmla="*/ 15886 w 18423"/>
                <a:gd name="T5" fmla="*/ 585 h 709"/>
                <a:gd name="T6" fmla="*/ 14059 w 18423"/>
                <a:gd name="T7" fmla="*/ 626 h 709"/>
                <a:gd name="T8" fmla="*/ 13219 w 18423"/>
                <a:gd name="T9" fmla="*/ 615 h 709"/>
                <a:gd name="T10" fmla="*/ 12314 w 18423"/>
                <a:gd name="T11" fmla="*/ 508 h 709"/>
                <a:gd name="T12" fmla="*/ 11291 w 18423"/>
                <a:gd name="T13" fmla="*/ 275 h 709"/>
                <a:gd name="T14" fmla="*/ 10926 w 18423"/>
                <a:gd name="T15" fmla="*/ 182 h 709"/>
                <a:gd name="T16" fmla="*/ 9404 w 18423"/>
                <a:gd name="T17" fmla="*/ 13 h 709"/>
                <a:gd name="T18" fmla="*/ 7586 w 18423"/>
                <a:gd name="T19" fmla="*/ 218 h 709"/>
                <a:gd name="T20" fmla="*/ 6498 w 18423"/>
                <a:gd name="T21" fmla="*/ 416 h 709"/>
                <a:gd name="T22" fmla="*/ 5616 w 18423"/>
                <a:gd name="T23" fmla="*/ 573 h 709"/>
                <a:gd name="T24" fmla="*/ 3877 w 18423"/>
                <a:gd name="T25" fmla="*/ 703 h 709"/>
                <a:gd name="T26" fmla="*/ 2920 w 18423"/>
                <a:gd name="T27" fmla="*/ 657 h 709"/>
                <a:gd name="T28" fmla="*/ 2177 w 18423"/>
                <a:gd name="T29" fmla="*/ 576 h 709"/>
                <a:gd name="T30" fmla="*/ 2080 w 18423"/>
                <a:gd name="T31" fmla="*/ 564 h 709"/>
                <a:gd name="T32" fmla="*/ 1939 w 18423"/>
                <a:gd name="T33" fmla="*/ 547 h 709"/>
                <a:gd name="T34" fmla="*/ 0 w 18423"/>
                <a:gd name="T35" fmla="*/ 413 h 709"/>
                <a:gd name="T36" fmla="*/ 0 w 18423"/>
                <a:gd name="T37" fmla="*/ 411 h 709"/>
                <a:gd name="T38" fmla="*/ 1953 w 18423"/>
                <a:gd name="T39" fmla="*/ 546 h 709"/>
                <a:gd name="T40" fmla="*/ 2094 w 18423"/>
                <a:gd name="T41" fmla="*/ 563 h 709"/>
                <a:gd name="T42" fmla="*/ 2191 w 18423"/>
                <a:gd name="T43" fmla="*/ 575 h 709"/>
                <a:gd name="T44" fmla="*/ 2932 w 18423"/>
                <a:gd name="T45" fmla="*/ 655 h 709"/>
                <a:gd name="T46" fmla="*/ 3880 w 18423"/>
                <a:gd name="T47" fmla="*/ 701 h 709"/>
                <a:gd name="T48" fmla="*/ 5604 w 18423"/>
                <a:gd name="T49" fmla="*/ 572 h 709"/>
                <a:gd name="T50" fmla="*/ 6485 w 18423"/>
                <a:gd name="T51" fmla="*/ 416 h 709"/>
                <a:gd name="T52" fmla="*/ 7573 w 18423"/>
                <a:gd name="T53" fmla="*/ 218 h 709"/>
                <a:gd name="T54" fmla="*/ 9407 w 18423"/>
                <a:gd name="T55" fmla="*/ 11 h 709"/>
                <a:gd name="T56" fmla="*/ 10938 w 18423"/>
                <a:gd name="T57" fmla="*/ 182 h 709"/>
                <a:gd name="T58" fmla="*/ 11304 w 18423"/>
                <a:gd name="T59" fmla="*/ 275 h 709"/>
                <a:gd name="T60" fmla="*/ 12325 w 18423"/>
                <a:gd name="T61" fmla="*/ 507 h 709"/>
                <a:gd name="T62" fmla="*/ 13222 w 18423"/>
                <a:gd name="T63" fmla="*/ 613 h 709"/>
                <a:gd name="T64" fmla="*/ 14057 w 18423"/>
                <a:gd name="T65" fmla="*/ 624 h 709"/>
                <a:gd name="T66" fmla="*/ 15882 w 18423"/>
                <a:gd name="T67" fmla="*/ 583 h 709"/>
                <a:gd name="T68" fmla="*/ 18423 w 18423"/>
                <a:gd name="T69" fmla="*/ 53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709">
                  <a:moveTo>
                    <a:pt x="18423" y="535"/>
                  </a:moveTo>
                  <a:cubicBezTo>
                    <a:pt x="18423" y="536"/>
                    <a:pt x="18423" y="536"/>
                    <a:pt x="18423" y="537"/>
                  </a:cubicBezTo>
                  <a:cubicBezTo>
                    <a:pt x="17577" y="541"/>
                    <a:pt x="16731" y="562"/>
                    <a:pt x="15886" y="585"/>
                  </a:cubicBezTo>
                  <a:cubicBezTo>
                    <a:pt x="15277" y="601"/>
                    <a:pt x="14668" y="616"/>
                    <a:pt x="14059" y="626"/>
                  </a:cubicBezTo>
                  <a:cubicBezTo>
                    <a:pt x="13779" y="630"/>
                    <a:pt x="13498" y="631"/>
                    <a:pt x="13219" y="615"/>
                  </a:cubicBezTo>
                  <a:cubicBezTo>
                    <a:pt x="12916" y="597"/>
                    <a:pt x="12613" y="560"/>
                    <a:pt x="12314" y="508"/>
                  </a:cubicBezTo>
                  <a:cubicBezTo>
                    <a:pt x="11970" y="447"/>
                    <a:pt x="11630" y="364"/>
                    <a:pt x="11291" y="275"/>
                  </a:cubicBezTo>
                  <a:cubicBezTo>
                    <a:pt x="11169" y="243"/>
                    <a:pt x="11048" y="212"/>
                    <a:pt x="10926" y="182"/>
                  </a:cubicBezTo>
                  <a:cubicBezTo>
                    <a:pt x="10424" y="62"/>
                    <a:pt x="9919" y="2"/>
                    <a:pt x="9404" y="13"/>
                  </a:cubicBezTo>
                  <a:cubicBezTo>
                    <a:pt x="8795" y="25"/>
                    <a:pt x="8187" y="115"/>
                    <a:pt x="7586" y="218"/>
                  </a:cubicBezTo>
                  <a:cubicBezTo>
                    <a:pt x="7223" y="280"/>
                    <a:pt x="6860" y="348"/>
                    <a:pt x="6498" y="416"/>
                  </a:cubicBezTo>
                  <a:cubicBezTo>
                    <a:pt x="6205" y="470"/>
                    <a:pt x="5911" y="525"/>
                    <a:pt x="5616" y="573"/>
                  </a:cubicBezTo>
                  <a:cubicBezTo>
                    <a:pt x="5039" y="666"/>
                    <a:pt x="4461" y="709"/>
                    <a:pt x="3877" y="703"/>
                  </a:cubicBezTo>
                  <a:cubicBezTo>
                    <a:pt x="3558" y="699"/>
                    <a:pt x="3238" y="684"/>
                    <a:pt x="2920" y="657"/>
                  </a:cubicBezTo>
                  <a:cubicBezTo>
                    <a:pt x="2672" y="635"/>
                    <a:pt x="2424" y="606"/>
                    <a:pt x="2177" y="576"/>
                  </a:cubicBezTo>
                  <a:cubicBezTo>
                    <a:pt x="2144" y="572"/>
                    <a:pt x="2112" y="568"/>
                    <a:pt x="2080" y="564"/>
                  </a:cubicBezTo>
                  <a:cubicBezTo>
                    <a:pt x="2033" y="559"/>
                    <a:pt x="1986" y="553"/>
                    <a:pt x="1939" y="547"/>
                  </a:cubicBezTo>
                  <a:cubicBezTo>
                    <a:pt x="1294" y="468"/>
                    <a:pt x="650" y="415"/>
                    <a:pt x="0" y="413"/>
                  </a:cubicBezTo>
                  <a:cubicBezTo>
                    <a:pt x="0" y="412"/>
                    <a:pt x="0" y="412"/>
                    <a:pt x="0" y="411"/>
                  </a:cubicBezTo>
                  <a:cubicBezTo>
                    <a:pt x="655" y="413"/>
                    <a:pt x="1304" y="466"/>
                    <a:pt x="1953" y="546"/>
                  </a:cubicBezTo>
                  <a:cubicBezTo>
                    <a:pt x="2000" y="552"/>
                    <a:pt x="2047" y="558"/>
                    <a:pt x="2094" y="563"/>
                  </a:cubicBezTo>
                  <a:cubicBezTo>
                    <a:pt x="2126" y="567"/>
                    <a:pt x="2158" y="571"/>
                    <a:pt x="2191" y="575"/>
                  </a:cubicBezTo>
                  <a:cubicBezTo>
                    <a:pt x="2437" y="605"/>
                    <a:pt x="2685" y="634"/>
                    <a:pt x="2932" y="655"/>
                  </a:cubicBezTo>
                  <a:cubicBezTo>
                    <a:pt x="3247" y="682"/>
                    <a:pt x="3564" y="698"/>
                    <a:pt x="3880" y="701"/>
                  </a:cubicBezTo>
                  <a:cubicBezTo>
                    <a:pt x="4458" y="707"/>
                    <a:pt x="5031" y="665"/>
                    <a:pt x="5604" y="572"/>
                  </a:cubicBezTo>
                  <a:cubicBezTo>
                    <a:pt x="5898" y="525"/>
                    <a:pt x="6192" y="470"/>
                    <a:pt x="6485" y="416"/>
                  </a:cubicBezTo>
                  <a:cubicBezTo>
                    <a:pt x="6847" y="348"/>
                    <a:pt x="7210" y="280"/>
                    <a:pt x="7573" y="218"/>
                  </a:cubicBezTo>
                  <a:cubicBezTo>
                    <a:pt x="8179" y="114"/>
                    <a:pt x="8793" y="23"/>
                    <a:pt x="9407" y="11"/>
                  </a:cubicBezTo>
                  <a:cubicBezTo>
                    <a:pt x="9925" y="0"/>
                    <a:pt x="10434" y="60"/>
                    <a:pt x="10938" y="182"/>
                  </a:cubicBezTo>
                  <a:cubicBezTo>
                    <a:pt x="11060" y="211"/>
                    <a:pt x="11182" y="243"/>
                    <a:pt x="11304" y="275"/>
                  </a:cubicBezTo>
                  <a:cubicBezTo>
                    <a:pt x="11642" y="363"/>
                    <a:pt x="11982" y="447"/>
                    <a:pt x="12325" y="507"/>
                  </a:cubicBezTo>
                  <a:cubicBezTo>
                    <a:pt x="12621" y="559"/>
                    <a:pt x="12922" y="596"/>
                    <a:pt x="13222" y="613"/>
                  </a:cubicBezTo>
                  <a:cubicBezTo>
                    <a:pt x="13499" y="630"/>
                    <a:pt x="13778" y="628"/>
                    <a:pt x="14057" y="624"/>
                  </a:cubicBezTo>
                  <a:cubicBezTo>
                    <a:pt x="14665" y="615"/>
                    <a:pt x="15274" y="599"/>
                    <a:pt x="15882" y="583"/>
                  </a:cubicBezTo>
                  <a:cubicBezTo>
                    <a:pt x="16729" y="561"/>
                    <a:pt x="17576" y="539"/>
                    <a:pt x="18423" y="5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28"/>
            <p:cNvSpPr>
              <a:spLocks/>
            </p:cNvSpPr>
            <p:nvPr userDrawn="1"/>
          </p:nvSpPr>
          <p:spPr bwMode="auto">
            <a:xfrm>
              <a:off x="4" y="3588"/>
              <a:ext cx="5752" cy="212"/>
            </a:xfrm>
            <a:custGeom>
              <a:avLst/>
              <a:gdLst>
                <a:gd name="T0" fmla="*/ 18423 w 18423"/>
                <a:gd name="T1" fmla="*/ 530 h 680"/>
                <a:gd name="T2" fmla="*/ 18423 w 18423"/>
                <a:gd name="T3" fmla="*/ 532 h 680"/>
                <a:gd name="T4" fmla="*/ 15992 w 18423"/>
                <a:gd name="T5" fmla="*/ 576 h 680"/>
                <a:gd name="T6" fmla="*/ 14252 w 18423"/>
                <a:gd name="T7" fmla="*/ 613 h 680"/>
                <a:gd name="T8" fmla="*/ 13428 w 18423"/>
                <a:gd name="T9" fmla="*/ 611 h 680"/>
                <a:gd name="T10" fmla="*/ 12471 w 18423"/>
                <a:gd name="T11" fmla="*/ 503 h 680"/>
                <a:gd name="T12" fmla="*/ 11393 w 18423"/>
                <a:gd name="T13" fmla="*/ 266 h 680"/>
                <a:gd name="T14" fmla="*/ 10975 w 18423"/>
                <a:gd name="T15" fmla="*/ 169 h 680"/>
                <a:gd name="T16" fmla="*/ 9335 w 18423"/>
                <a:gd name="T17" fmla="*/ 19 h 680"/>
                <a:gd name="T18" fmla="*/ 8412 w 18423"/>
                <a:gd name="T19" fmla="*/ 88 h 680"/>
                <a:gd name="T20" fmla="*/ 7600 w 18423"/>
                <a:gd name="T21" fmla="*/ 208 h 680"/>
                <a:gd name="T22" fmla="*/ 6618 w 18423"/>
                <a:gd name="T23" fmla="*/ 391 h 680"/>
                <a:gd name="T24" fmla="*/ 5821 w 18423"/>
                <a:gd name="T25" fmla="*/ 537 h 680"/>
                <a:gd name="T26" fmla="*/ 5025 w 18423"/>
                <a:gd name="T27" fmla="*/ 645 h 680"/>
                <a:gd name="T28" fmla="*/ 4096 w 18423"/>
                <a:gd name="T29" fmla="*/ 676 h 680"/>
                <a:gd name="T30" fmla="*/ 3114 w 18423"/>
                <a:gd name="T31" fmla="*/ 630 h 680"/>
                <a:gd name="T32" fmla="*/ 2323 w 18423"/>
                <a:gd name="T33" fmla="*/ 551 h 680"/>
                <a:gd name="T34" fmla="*/ 2197 w 18423"/>
                <a:gd name="T35" fmla="*/ 537 h 680"/>
                <a:gd name="T36" fmla="*/ 2035 w 18423"/>
                <a:gd name="T37" fmla="*/ 519 h 680"/>
                <a:gd name="T38" fmla="*/ 0 w 18423"/>
                <a:gd name="T39" fmla="*/ 387 h 680"/>
                <a:gd name="T40" fmla="*/ 1 w 18423"/>
                <a:gd name="T41" fmla="*/ 385 h 680"/>
                <a:gd name="T42" fmla="*/ 2048 w 18423"/>
                <a:gd name="T43" fmla="*/ 518 h 680"/>
                <a:gd name="T44" fmla="*/ 2210 w 18423"/>
                <a:gd name="T45" fmla="*/ 536 h 680"/>
                <a:gd name="T46" fmla="*/ 2337 w 18423"/>
                <a:gd name="T47" fmla="*/ 550 h 680"/>
                <a:gd name="T48" fmla="*/ 4099 w 18423"/>
                <a:gd name="T49" fmla="*/ 674 h 680"/>
                <a:gd name="T50" fmla="*/ 5016 w 18423"/>
                <a:gd name="T51" fmla="*/ 644 h 680"/>
                <a:gd name="T52" fmla="*/ 5807 w 18423"/>
                <a:gd name="T53" fmla="*/ 536 h 680"/>
                <a:gd name="T54" fmla="*/ 6603 w 18423"/>
                <a:gd name="T55" fmla="*/ 391 h 680"/>
                <a:gd name="T56" fmla="*/ 7586 w 18423"/>
                <a:gd name="T57" fmla="*/ 208 h 680"/>
                <a:gd name="T58" fmla="*/ 8403 w 18423"/>
                <a:gd name="T59" fmla="*/ 87 h 680"/>
                <a:gd name="T60" fmla="*/ 9338 w 18423"/>
                <a:gd name="T61" fmla="*/ 17 h 680"/>
                <a:gd name="T62" fmla="*/ 10985 w 18423"/>
                <a:gd name="T63" fmla="*/ 169 h 680"/>
                <a:gd name="T64" fmla="*/ 11404 w 18423"/>
                <a:gd name="T65" fmla="*/ 265 h 680"/>
                <a:gd name="T66" fmla="*/ 12481 w 18423"/>
                <a:gd name="T67" fmla="*/ 502 h 680"/>
                <a:gd name="T68" fmla="*/ 13430 w 18423"/>
                <a:gd name="T69" fmla="*/ 609 h 680"/>
                <a:gd name="T70" fmla="*/ 14250 w 18423"/>
                <a:gd name="T71" fmla="*/ 611 h 680"/>
                <a:gd name="T72" fmla="*/ 15988 w 18423"/>
                <a:gd name="T73" fmla="*/ 574 h 680"/>
                <a:gd name="T74" fmla="*/ 18423 w 18423"/>
                <a:gd name="T75" fmla="*/ 53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423" h="680">
                  <a:moveTo>
                    <a:pt x="18423" y="530"/>
                  </a:moveTo>
                  <a:cubicBezTo>
                    <a:pt x="18423" y="531"/>
                    <a:pt x="18423" y="531"/>
                    <a:pt x="18423" y="532"/>
                  </a:cubicBezTo>
                  <a:cubicBezTo>
                    <a:pt x="17613" y="536"/>
                    <a:pt x="16802" y="556"/>
                    <a:pt x="15992" y="576"/>
                  </a:cubicBezTo>
                  <a:cubicBezTo>
                    <a:pt x="15412" y="590"/>
                    <a:pt x="14832" y="605"/>
                    <a:pt x="14252" y="613"/>
                  </a:cubicBezTo>
                  <a:cubicBezTo>
                    <a:pt x="13977" y="617"/>
                    <a:pt x="13702" y="623"/>
                    <a:pt x="13428" y="611"/>
                  </a:cubicBezTo>
                  <a:cubicBezTo>
                    <a:pt x="13108" y="596"/>
                    <a:pt x="12788" y="558"/>
                    <a:pt x="12471" y="503"/>
                  </a:cubicBezTo>
                  <a:cubicBezTo>
                    <a:pt x="12109" y="439"/>
                    <a:pt x="11751" y="352"/>
                    <a:pt x="11393" y="266"/>
                  </a:cubicBezTo>
                  <a:cubicBezTo>
                    <a:pt x="11254" y="232"/>
                    <a:pt x="11114" y="199"/>
                    <a:pt x="10975" y="169"/>
                  </a:cubicBezTo>
                  <a:cubicBezTo>
                    <a:pt x="10435" y="53"/>
                    <a:pt x="9886" y="2"/>
                    <a:pt x="9335" y="19"/>
                  </a:cubicBezTo>
                  <a:cubicBezTo>
                    <a:pt x="9027" y="28"/>
                    <a:pt x="8719" y="53"/>
                    <a:pt x="8412" y="88"/>
                  </a:cubicBezTo>
                  <a:cubicBezTo>
                    <a:pt x="8140" y="119"/>
                    <a:pt x="7869" y="161"/>
                    <a:pt x="7600" y="208"/>
                  </a:cubicBezTo>
                  <a:cubicBezTo>
                    <a:pt x="7272" y="266"/>
                    <a:pt x="6945" y="329"/>
                    <a:pt x="6618" y="391"/>
                  </a:cubicBezTo>
                  <a:cubicBezTo>
                    <a:pt x="6352" y="442"/>
                    <a:pt x="6087" y="492"/>
                    <a:pt x="5821" y="537"/>
                  </a:cubicBezTo>
                  <a:cubicBezTo>
                    <a:pt x="5557" y="581"/>
                    <a:pt x="5291" y="621"/>
                    <a:pt x="5025" y="645"/>
                  </a:cubicBezTo>
                  <a:cubicBezTo>
                    <a:pt x="4717" y="674"/>
                    <a:pt x="4406" y="680"/>
                    <a:pt x="4096" y="676"/>
                  </a:cubicBezTo>
                  <a:cubicBezTo>
                    <a:pt x="3769" y="672"/>
                    <a:pt x="3440" y="656"/>
                    <a:pt x="3114" y="630"/>
                  </a:cubicBezTo>
                  <a:cubicBezTo>
                    <a:pt x="2850" y="609"/>
                    <a:pt x="2587" y="580"/>
                    <a:pt x="2323" y="551"/>
                  </a:cubicBezTo>
                  <a:cubicBezTo>
                    <a:pt x="2281" y="546"/>
                    <a:pt x="2239" y="542"/>
                    <a:pt x="2197" y="537"/>
                  </a:cubicBezTo>
                  <a:cubicBezTo>
                    <a:pt x="2143" y="531"/>
                    <a:pt x="2089" y="525"/>
                    <a:pt x="2035" y="519"/>
                  </a:cubicBezTo>
                  <a:cubicBezTo>
                    <a:pt x="1358" y="443"/>
                    <a:pt x="682" y="390"/>
                    <a:pt x="0" y="387"/>
                  </a:cubicBezTo>
                  <a:cubicBezTo>
                    <a:pt x="1" y="386"/>
                    <a:pt x="1" y="386"/>
                    <a:pt x="1" y="385"/>
                  </a:cubicBezTo>
                  <a:cubicBezTo>
                    <a:pt x="687" y="389"/>
                    <a:pt x="1367" y="441"/>
                    <a:pt x="2048" y="518"/>
                  </a:cubicBezTo>
                  <a:cubicBezTo>
                    <a:pt x="2102" y="524"/>
                    <a:pt x="2156" y="530"/>
                    <a:pt x="2210" y="536"/>
                  </a:cubicBezTo>
                  <a:cubicBezTo>
                    <a:pt x="2253" y="540"/>
                    <a:pt x="2295" y="545"/>
                    <a:pt x="2337" y="550"/>
                  </a:cubicBezTo>
                  <a:cubicBezTo>
                    <a:pt x="2923" y="615"/>
                    <a:pt x="3510" y="667"/>
                    <a:pt x="4099" y="674"/>
                  </a:cubicBezTo>
                  <a:cubicBezTo>
                    <a:pt x="4405" y="678"/>
                    <a:pt x="4712" y="672"/>
                    <a:pt x="5016" y="644"/>
                  </a:cubicBezTo>
                  <a:cubicBezTo>
                    <a:pt x="5281" y="620"/>
                    <a:pt x="5545" y="581"/>
                    <a:pt x="5807" y="536"/>
                  </a:cubicBezTo>
                  <a:cubicBezTo>
                    <a:pt x="6073" y="492"/>
                    <a:pt x="6338" y="442"/>
                    <a:pt x="6603" y="391"/>
                  </a:cubicBezTo>
                  <a:cubicBezTo>
                    <a:pt x="6930" y="329"/>
                    <a:pt x="7258" y="266"/>
                    <a:pt x="7586" y="208"/>
                  </a:cubicBezTo>
                  <a:cubicBezTo>
                    <a:pt x="7857" y="161"/>
                    <a:pt x="8129" y="118"/>
                    <a:pt x="8403" y="87"/>
                  </a:cubicBezTo>
                  <a:cubicBezTo>
                    <a:pt x="8713" y="51"/>
                    <a:pt x="9026" y="27"/>
                    <a:pt x="9338" y="17"/>
                  </a:cubicBezTo>
                  <a:cubicBezTo>
                    <a:pt x="9891" y="0"/>
                    <a:pt x="10443" y="52"/>
                    <a:pt x="10985" y="169"/>
                  </a:cubicBezTo>
                  <a:cubicBezTo>
                    <a:pt x="11125" y="199"/>
                    <a:pt x="11265" y="232"/>
                    <a:pt x="11404" y="265"/>
                  </a:cubicBezTo>
                  <a:cubicBezTo>
                    <a:pt x="11761" y="352"/>
                    <a:pt x="12119" y="439"/>
                    <a:pt x="12481" y="502"/>
                  </a:cubicBezTo>
                  <a:cubicBezTo>
                    <a:pt x="12794" y="556"/>
                    <a:pt x="13112" y="595"/>
                    <a:pt x="13430" y="609"/>
                  </a:cubicBezTo>
                  <a:cubicBezTo>
                    <a:pt x="13703" y="621"/>
                    <a:pt x="13977" y="615"/>
                    <a:pt x="14250" y="611"/>
                  </a:cubicBezTo>
                  <a:cubicBezTo>
                    <a:pt x="14830" y="603"/>
                    <a:pt x="15409" y="589"/>
                    <a:pt x="15988" y="574"/>
                  </a:cubicBezTo>
                  <a:cubicBezTo>
                    <a:pt x="16800" y="554"/>
                    <a:pt x="17612" y="534"/>
                    <a:pt x="18423" y="5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29"/>
            <p:cNvSpPr>
              <a:spLocks/>
            </p:cNvSpPr>
            <p:nvPr userDrawn="1"/>
          </p:nvSpPr>
          <p:spPr bwMode="auto">
            <a:xfrm>
              <a:off x="4" y="3570"/>
              <a:ext cx="5752" cy="202"/>
            </a:xfrm>
            <a:custGeom>
              <a:avLst/>
              <a:gdLst>
                <a:gd name="T0" fmla="*/ 18423 w 18423"/>
                <a:gd name="T1" fmla="*/ 512 h 649"/>
                <a:gd name="T2" fmla="*/ 18423 w 18423"/>
                <a:gd name="T3" fmla="*/ 514 h 649"/>
                <a:gd name="T4" fmla="*/ 16074 w 18423"/>
                <a:gd name="T5" fmla="*/ 554 h 649"/>
                <a:gd name="T6" fmla="*/ 14382 w 18423"/>
                <a:gd name="T7" fmla="*/ 589 h 649"/>
                <a:gd name="T8" fmla="*/ 13558 w 18423"/>
                <a:gd name="T9" fmla="*/ 591 h 649"/>
                <a:gd name="T10" fmla="*/ 12591 w 18423"/>
                <a:gd name="T11" fmla="*/ 488 h 649"/>
                <a:gd name="T12" fmla="*/ 11446 w 18423"/>
                <a:gd name="T13" fmla="*/ 245 h 649"/>
                <a:gd name="T14" fmla="*/ 10975 w 18423"/>
                <a:gd name="T15" fmla="*/ 152 h 649"/>
                <a:gd name="T16" fmla="*/ 10974 w 18423"/>
                <a:gd name="T17" fmla="*/ 152 h 649"/>
                <a:gd name="T18" fmla="*/ 9223 w 18423"/>
                <a:gd name="T19" fmla="*/ 21 h 649"/>
                <a:gd name="T20" fmla="*/ 8329 w 18423"/>
                <a:gd name="T21" fmla="*/ 81 h 649"/>
                <a:gd name="T22" fmla="*/ 7563 w 18423"/>
                <a:gd name="T23" fmla="*/ 190 h 649"/>
                <a:gd name="T24" fmla="*/ 6693 w 18423"/>
                <a:gd name="T25" fmla="*/ 359 h 649"/>
                <a:gd name="T26" fmla="*/ 5965 w 18423"/>
                <a:gd name="T27" fmla="*/ 496 h 649"/>
                <a:gd name="T28" fmla="*/ 4275 w 18423"/>
                <a:gd name="T29" fmla="*/ 642 h 649"/>
                <a:gd name="T30" fmla="*/ 2442 w 18423"/>
                <a:gd name="T31" fmla="*/ 518 h 649"/>
                <a:gd name="T32" fmla="*/ 2289 w 18423"/>
                <a:gd name="T33" fmla="*/ 503 h 649"/>
                <a:gd name="T34" fmla="*/ 2097 w 18423"/>
                <a:gd name="T35" fmla="*/ 483 h 649"/>
                <a:gd name="T36" fmla="*/ 0 w 18423"/>
                <a:gd name="T37" fmla="*/ 353 h 649"/>
                <a:gd name="T38" fmla="*/ 1 w 18423"/>
                <a:gd name="T39" fmla="*/ 351 h 649"/>
                <a:gd name="T40" fmla="*/ 2110 w 18423"/>
                <a:gd name="T41" fmla="*/ 481 h 649"/>
                <a:gd name="T42" fmla="*/ 2302 w 18423"/>
                <a:gd name="T43" fmla="*/ 501 h 649"/>
                <a:gd name="T44" fmla="*/ 2455 w 18423"/>
                <a:gd name="T45" fmla="*/ 517 h 649"/>
                <a:gd name="T46" fmla="*/ 4278 w 18423"/>
                <a:gd name="T47" fmla="*/ 640 h 649"/>
                <a:gd name="T48" fmla="*/ 5951 w 18423"/>
                <a:gd name="T49" fmla="*/ 496 h 649"/>
                <a:gd name="T50" fmla="*/ 6677 w 18423"/>
                <a:gd name="T51" fmla="*/ 359 h 649"/>
                <a:gd name="T52" fmla="*/ 7548 w 18423"/>
                <a:gd name="T53" fmla="*/ 190 h 649"/>
                <a:gd name="T54" fmla="*/ 8320 w 18423"/>
                <a:gd name="T55" fmla="*/ 80 h 649"/>
                <a:gd name="T56" fmla="*/ 9225 w 18423"/>
                <a:gd name="T57" fmla="*/ 20 h 649"/>
                <a:gd name="T58" fmla="*/ 10983 w 18423"/>
                <a:gd name="T59" fmla="*/ 151 h 649"/>
                <a:gd name="T60" fmla="*/ 10984 w 18423"/>
                <a:gd name="T61" fmla="*/ 152 h 649"/>
                <a:gd name="T62" fmla="*/ 11455 w 18423"/>
                <a:gd name="T63" fmla="*/ 245 h 649"/>
                <a:gd name="T64" fmla="*/ 12599 w 18423"/>
                <a:gd name="T65" fmla="*/ 487 h 649"/>
                <a:gd name="T66" fmla="*/ 13560 w 18423"/>
                <a:gd name="T67" fmla="*/ 589 h 649"/>
                <a:gd name="T68" fmla="*/ 14380 w 18423"/>
                <a:gd name="T69" fmla="*/ 587 h 649"/>
                <a:gd name="T70" fmla="*/ 16071 w 18423"/>
                <a:gd name="T71" fmla="*/ 553 h 649"/>
                <a:gd name="T72" fmla="*/ 18423 w 18423"/>
                <a:gd name="T73" fmla="*/ 51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423" h="649">
                  <a:moveTo>
                    <a:pt x="18423" y="512"/>
                  </a:moveTo>
                  <a:cubicBezTo>
                    <a:pt x="18423" y="513"/>
                    <a:pt x="18423" y="513"/>
                    <a:pt x="18423" y="514"/>
                  </a:cubicBezTo>
                  <a:cubicBezTo>
                    <a:pt x="17640" y="517"/>
                    <a:pt x="16857" y="536"/>
                    <a:pt x="16074" y="554"/>
                  </a:cubicBezTo>
                  <a:cubicBezTo>
                    <a:pt x="15510" y="568"/>
                    <a:pt x="14946" y="581"/>
                    <a:pt x="14382" y="589"/>
                  </a:cubicBezTo>
                  <a:cubicBezTo>
                    <a:pt x="14107" y="593"/>
                    <a:pt x="13831" y="600"/>
                    <a:pt x="13558" y="591"/>
                  </a:cubicBezTo>
                  <a:cubicBezTo>
                    <a:pt x="13234" y="579"/>
                    <a:pt x="12910" y="542"/>
                    <a:pt x="12591" y="488"/>
                  </a:cubicBezTo>
                  <a:cubicBezTo>
                    <a:pt x="12206" y="422"/>
                    <a:pt x="11826" y="331"/>
                    <a:pt x="11446" y="245"/>
                  </a:cubicBezTo>
                  <a:cubicBezTo>
                    <a:pt x="11290" y="210"/>
                    <a:pt x="11132" y="180"/>
                    <a:pt x="10975" y="152"/>
                  </a:cubicBezTo>
                  <a:cubicBezTo>
                    <a:pt x="10974" y="152"/>
                    <a:pt x="10974" y="152"/>
                    <a:pt x="10974" y="152"/>
                  </a:cubicBezTo>
                  <a:cubicBezTo>
                    <a:pt x="10393" y="50"/>
                    <a:pt x="9812" y="1"/>
                    <a:pt x="9223" y="21"/>
                  </a:cubicBezTo>
                  <a:cubicBezTo>
                    <a:pt x="8925" y="31"/>
                    <a:pt x="8626" y="50"/>
                    <a:pt x="8329" y="81"/>
                  </a:cubicBezTo>
                  <a:cubicBezTo>
                    <a:pt x="8073" y="108"/>
                    <a:pt x="7817" y="145"/>
                    <a:pt x="7563" y="190"/>
                  </a:cubicBezTo>
                  <a:cubicBezTo>
                    <a:pt x="7272" y="242"/>
                    <a:pt x="6982" y="302"/>
                    <a:pt x="6693" y="359"/>
                  </a:cubicBezTo>
                  <a:cubicBezTo>
                    <a:pt x="6451" y="407"/>
                    <a:pt x="6208" y="453"/>
                    <a:pt x="5965" y="496"/>
                  </a:cubicBezTo>
                  <a:cubicBezTo>
                    <a:pt x="5405" y="594"/>
                    <a:pt x="4843" y="649"/>
                    <a:pt x="4275" y="642"/>
                  </a:cubicBezTo>
                  <a:cubicBezTo>
                    <a:pt x="3662" y="634"/>
                    <a:pt x="3052" y="582"/>
                    <a:pt x="2442" y="518"/>
                  </a:cubicBezTo>
                  <a:cubicBezTo>
                    <a:pt x="2391" y="513"/>
                    <a:pt x="2340" y="508"/>
                    <a:pt x="2289" y="503"/>
                  </a:cubicBezTo>
                  <a:cubicBezTo>
                    <a:pt x="2225" y="496"/>
                    <a:pt x="2161" y="489"/>
                    <a:pt x="2097" y="483"/>
                  </a:cubicBezTo>
                  <a:cubicBezTo>
                    <a:pt x="1399" y="410"/>
                    <a:pt x="702" y="368"/>
                    <a:pt x="0" y="353"/>
                  </a:cubicBezTo>
                  <a:cubicBezTo>
                    <a:pt x="0" y="352"/>
                    <a:pt x="0" y="352"/>
                    <a:pt x="1" y="351"/>
                  </a:cubicBezTo>
                  <a:cubicBezTo>
                    <a:pt x="707" y="366"/>
                    <a:pt x="1408" y="408"/>
                    <a:pt x="2110" y="481"/>
                  </a:cubicBezTo>
                  <a:cubicBezTo>
                    <a:pt x="2174" y="488"/>
                    <a:pt x="2238" y="495"/>
                    <a:pt x="2302" y="501"/>
                  </a:cubicBezTo>
                  <a:cubicBezTo>
                    <a:pt x="2353" y="507"/>
                    <a:pt x="2404" y="512"/>
                    <a:pt x="2455" y="517"/>
                  </a:cubicBezTo>
                  <a:cubicBezTo>
                    <a:pt x="3061" y="580"/>
                    <a:pt x="3669" y="632"/>
                    <a:pt x="4278" y="640"/>
                  </a:cubicBezTo>
                  <a:cubicBezTo>
                    <a:pt x="4841" y="647"/>
                    <a:pt x="5396" y="592"/>
                    <a:pt x="5951" y="496"/>
                  </a:cubicBezTo>
                  <a:cubicBezTo>
                    <a:pt x="6194" y="453"/>
                    <a:pt x="6435" y="407"/>
                    <a:pt x="6677" y="359"/>
                  </a:cubicBezTo>
                  <a:cubicBezTo>
                    <a:pt x="6967" y="302"/>
                    <a:pt x="7257" y="242"/>
                    <a:pt x="7548" y="190"/>
                  </a:cubicBezTo>
                  <a:cubicBezTo>
                    <a:pt x="7804" y="144"/>
                    <a:pt x="8062" y="107"/>
                    <a:pt x="8320" y="80"/>
                  </a:cubicBezTo>
                  <a:cubicBezTo>
                    <a:pt x="8620" y="49"/>
                    <a:pt x="8923" y="30"/>
                    <a:pt x="9225" y="20"/>
                  </a:cubicBezTo>
                  <a:cubicBezTo>
                    <a:pt x="9816" y="0"/>
                    <a:pt x="10400" y="49"/>
                    <a:pt x="10983" y="151"/>
                  </a:cubicBezTo>
                  <a:cubicBezTo>
                    <a:pt x="10983" y="151"/>
                    <a:pt x="10984" y="151"/>
                    <a:pt x="10984" y="152"/>
                  </a:cubicBezTo>
                  <a:cubicBezTo>
                    <a:pt x="11142" y="180"/>
                    <a:pt x="11299" y="210"/>
                    <a:pt x="11455" y="245"/>
                  </a:cubicBezTo>
                  <a:cubicBezTo>
                    <a:pt x="11835" y="331"/>
                    <a:pt x="12215" y="421"/>
                    <a:pt x="12599" y="487"/>
                  </a:cubicBezTo>
                  <a:cubicBezTo>
                    <a:pt x="12917" y="541"/>
                    <a:pt x="13239" y="577"/>
                    <a:pt x="13560" y="589"/>
                  </a:cubicBezTo>
                  <a:cubicBezTo>
                    <a:pt x="13832" y="599"/>
                    <a:pt x="14107" y="591"/>
                    <a:pt x="14380" y="587"/>
                  </a:cubicBezTo>
                  <a:cubicBezTo>
                    <a:pt x="14944" y="580"/>
                    <a:pt x="15507" y="566"/>
                    <a:pt x="16071" y="553"/>
                  </a:cubicBezTo>
                  <a:cubicBezTo>
                    <a:pt x="16855" y="534"/>
                    <a:pt x="17639" y="515"/>
                    <a:pt x="18423" y="5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0"/>
            <p:cNvSpPr>
              <a:spLocks/>
            </p:cNvSpPr>
            <p:nvPr userDrawn="1"/>
          </p:nvSpPr>
          <p:spPr bwMode="auto">
            <a:xfrm>
              <a:off x="4" y="3557"/>
              <a:ext cx="5752" cy="188"/>
            </a:xfrm>
            <a:custGeom>
              <a:avLst/>
              <a:gdLst>
                <a:gd name="T0" fmla="*/ 18424 w 18424"/>
                <a:gd name="T1" fmla="*/ 480 h 603"/>
                <a:gd name="T2" fmla="*/ 16126 w 18424"/>
                <a:gd name="T3" fmla="*/ 519 h 603"/>
                <a:gd name="T4" fmla="*/ 14460 w 18424"/>
                <a:gd name="T5" fmla="*/ 552 h 603"/>
                <a:gd name="T6" fmla="*/ 14432 w 18424"/>
                <a:gd name="T7" fmla="*/ 552 h 603"/>
                <a:gd name="T8" fmla="*/ 13630 w 18424"/>
                <a:gd name="T9" fmla="*/ 555 h 603"/>
                <a:gd name="T10" fmla="*/ 12655 w 18424"/>
                <a:gd name="T11" fmla="*/ 457 h 603"/>
                <a:gd name="T12" fmla="*/ 11454 w 18424"/>
                <a:gd name="T13" fmla="*/ 212 h 603"/>
                <a:gd name="T14" fmla="*/ 10951 w 18424"/>
                <a:gd name="T15" fmla="*/ 124 h 603"/>
                <a:gd name="T16" fmla="*/ 10912 w 18424"/>
                <a:gd name="T17" fmla="*/ 118 h 603"/>
                <a:gd name="T18" fmla="*/ 10113 w 18424"/>
                <a:gd name="T19" fmla="*/ 28 h 603"/>
                <a:gd name="T20" fmla="*/ 9134 w 18424"/>
                <a:gd name="T21" fmla="*/ 10 h 603"/>
                <a:gd name="T22" fmla="*/ 7511 w 18424"/>
                <a:gd name="T23" fmla="*/ 148 h 603"/>
                <a:gd name="T24" fmla="*/ 6721 w 18424"/>
                <a:gd name="T25" fmla="*/ 310 h 603"/>
                <a:gd name="T26" fmla="*/ 6051 w 18424"/>
                <a:gd name="T27" fmla="*/ 448 h 603"/>
                <a:gd name="T28" fmla="*/ 5281 w 18424"/>
                <a:gd name="T29" fmla="*/ 560 h 603"/>
                <a:gd name="T30" fmla="*/ 4377 w 18424"/>
                <a:gd name="T31" fmla="*/ 599 h 603"/>
                <a:gd name="T32" fmla="*/ 2521 w 18424"/>
                <a:gd name="T33" fmla="*/ 477 h 603"/>
                <a:gd name="T34" fmla="*/ 2341 w 18424"/>
                <a:gd name="T35" fmla="*/ 458 h 603"/>
                <a:gd name="T36" fmla="*/ 2118 w 18424"/>
                <a:gd name="T37" fmla="*/ 434 h 603"/>
                <a:gd name="T38" fmla="*/ 0 w 18424"/>
                <a:gd name="T39" fmla="*/ 311 h 603"/>
                <a:gd name="T40" fmla="*/ 1 w 18424"/>
                <a:gd name="T41" fmla="*/ 309 h 603"/>
                <a:gd name="T42" fmla="*/ 2130 w 18424"/>
                <a:gd name="T43" fmla="*/ 432 h 603"/>
                <a:gd name="T44" fmla="*/ 2353 w 18424"/>
                <a:gd name="T45" fmla="*/ 456 h 603"/>
                <a:gd name="T46" fmla="*/ 2533 w 18424"/>
                <a:gd name="T47" fmla="*/ 475 h 603"/>
                <a:gd name="T48" fmla="*/ 4380 w 18424"/>
                <a:gd name="T49" fmla="*/ 597 h 603"/>
                <a:gd name="T50" fmla="*/ 5271 w 18424"/>
                <a:gd name="T51" fmla="*/ 559 h 603"/>
                <a:gd name="T52" fmla="*/ 6036 w 18424"/>
                <a:gd name="T53" fmla="*/ 448 h 603"/>
                <a:gd name="T54" fmla="*/ 6705 w 18424"/>
                <a:gd name="T55" fmla="*/ 310 h 603"/>
                <a:gd name="T56" fmla="*/ 7496 w 18424"/>
                <a:gd name="T57" fmla="*/ 147 h 603"/>
                <a:gd name="T58" fmla="*/ 9136 w 18424"/>
                <a:gd name="T59" fmla="*/ 8 h 603"/>
                <a:gd name="T60" fmla="*/ 10120 w 18424"/>
                <a:gd name="T61" fmla="*/ 27 h 603"/>
                <a:gd name="T62" fmla="*/ 10921 w 18424"/>
                <a:gd name="T63" fmla="*/ 117 h 603"/>
                <a:gd name="T64" fmla="*/ 10959 w 18424"/>
                <a:gd name="T65" fmla="*/ 123 h 603"/>
                <a:gd name="T66" fmla="*/ 11463 w 18424"/>
                <a:gd name="T67" fmla="*/ 212 h 603"/>
                <a:gd name="T68" fmla="*/ 12663 w 18424"/>
                <a:gd name="T69" fmla="*/ 456 h 603"/>
                <a:gd name="T70" fmla="*/ 13632 w 18424"/>
                <a:gd name="T71" fmla="*/ 554 h 603"/>
                <a:gd name="T72" fmla="*/ 14431 w 18424"/>
                <a:gd name="T73" fmla="*/ 551 h 603"/>
                <a:gd name="T74" fmla="*/ 14459 w 18424"/>
                <a:gd name="T75" fmla="*/ 550 h 603"/>
                <a:gd name="T76" fmla="*/ 16123 w 18424"/>
                <a:gd name="T77" fmla="*/ 517 h 603"/>
                <a:gd name="T78" fmla="*/ 18424 w 18424"/>
                <a:gd name="T79" fmla="*/ 478 h 603"/>
                <a:gd name="T80" fmla="*/ 18424 w 18424"/>
                <a:gd name="T81" fmla="*/ 48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24" h="603">
                  <a:moveTo>
                    <a:pt x="18424" y="480"/>
                  </a:moveTo>
                  <a:cubicBezTo>
                    <a:pt x="17658" y="486"/>
                    <a:pt x="16892" y="501"/>
                    <a:pt x="16126" y="519"/>
                  </a:cubicBezTo>
                  <a:cubicBezTo>
                    <a:pt x="15571" y="532"/>
                    <a:pt x="15016" y="544"/>
                    <a:pt x="14460" y="552"/>
                  </a:cubicBezTo>
                  <a:cubicBezTo>
                    <a:pt x="14449" y="552"/>
                    <a:pt x="14443" y="552"/>
                    <a:pt x="14432" y="552"/>
                  </a:cubicBezTo>
                  <a:cubicBezTo>
                    <a:pt x="14165" y="556"/>
                    <a:pt x="13896" y="563"/>
                    <a:pt x="13630" y="555"/>
                  </a:cubicBezTo>
                  <a:cubicBezTo>
                    <a:pt x="13304" y="546"/>
                    <a:pt x="12978" y="510"/>
                    <a:pt x="12655" y="457"/>
                  </a:cubicBezTo>
                  <a:cubicBezTo>
                    <a:pt x="12252" y="390"/>
                    <a:pt x="11855" y="292"/>
                    <a:pt x="11454" y="212"/>
                  </a:cubicBezTo>
                  <a:cubicBezTo>
                    <a:pt x="11287" y="179"/>
                    <a:pt x="11119" y="150"/>
                    <a:pt x="10951" y="124"/>
                  </a:cubicBezTo>
                  <a:cubicBezTo>
                    <a:pt x="10935" y="121"/>
                    <a:pt x="10927" y="120"/>
                    <a:pt x="10912" y="118"/>
                  </a:cubicBezTo>
                  <a:cubicBezTo>
                    <a:pt x="10647" y="79"/>
                    <a:pt x="10380" y="49"/>
                    <a:pt x="10113" y="28"/>
                  </a:cubicBezTo>
                  <a:cubicBezTo>
                    <a:pt x="9786" y="2"/>
                    <a:pt x="9462" y="2"/>
                    <a:pt x="9134" y="10"/>
                  </a:cubicBezTo>
                  <a:cubicBezTo>
                    <a:pt x="8591" y="22"/>
                    <a:pt x="8046" y="55"/>
                    <a:pt x="7511" y="148"/>
                  </a:cubicBezTo>
                  <a:cubicBezTo>
                    <a:pt x="7247" y="193"/>
                    <a:pt x="6984" y="252"/>
                    <a:pt x="6721" y="310"/>
                  </a:cubicBezTo>
                  <a:cubicBezTo>
                    <a:pt x="6499" y="360"/>
                    <a:pt x="6276" y="408"/>
                    <a:pt x="6051" y="448"/>
                  </a:cubicBezTo>
                  <a:cubicBezTo>
                    <a:pt x="5796" y="494"/>
                    <a:pt x="5538" y="533"/>
                    <a:pt x="5281" y="560"/>
                  </a:cubicBezTo>
                  <a:cubicBezTo>
                    <a:pt x="4981" y="591"/>
                    <a:pt x="4679" y="603"/>
                    <a:pt x="4377" y="599"/>
                  </a:cubicBezTo>
                  <a:cubicBezTo>
                    <a:pt x="3757" y="591"/>
                    <a:pt x="3138" y="543"/>
                    <a:pt x="2521" y="477"/>
                  </a:cubicBezTo>
                  <a:cubicBezTo>
                    <a:pt x="2461" y="470"/>
                    <a:pt x="2401" y="464"/>
                    <a:pt x="2341" y="458"/>
                  </a:cubicBezTo>
                  <a:cubicBezTo>
                    <a:pt x="2266" y="450"/>
                    <a:pt x="2192" y="442"/>
                    <a:pt x="2118" y="434"/>
                  </a:cubicBezTo>
                  <a:cubicBezTo>
                    <a:pt x="1413" y="358"/>
                    <a:pt x="709" y="329"/>
                    <a:pt x="0" y="311"/>
                  </a:cubicBezTo>
                  <a:cubicBezTo>
                    <a:pt x="1" y="310"/>
                    <a:pt x="1" y="309"/>
                    <a:pt x="1" y="309"/>
                  </a:cubicBezTo>
                  <a:cubicBezTo>
                    <a:pt x="714" y="327"/>
                    <a:pt x="1422" y="356"/>
                    <a:pt x="2130" y="432"/>
                  </a:cubicBezTo>
                  <a:cubicBezTo>
                    <a:pt x="2205" y="440"/>
                    <a:pt x="2279" y="448"/>
                    <a:pt x="2353" y="456"/>
                  </a:cubicBezTo>
                  <a:cubicBezTo>
                    <a:pt x="2413" y="462"/>
                    <a:pt x="2473" y="469"/>
                    <a:pt x="2533" y="475"/>
                  </a:cubicBezTo>
                  <a:cubicBezTo>
                    <a:pt x="3147" y="542"/>
                    <a:pt x="3764" y="590"/>
                    <a:pt x="4380" y="597"/>
                  </a:cubicBezTo>
                  <a:cubicBezTo>
                    <a:pt x="4678" y="601"/>
                    <a:pt x="4976" y="590"/>
                    <a:pt x="5271" y="559"/>
                  </a:cubicBezTo>
                  <a:cubicBezTo>
                    <a:pt x="5527" y="532"/>
                    <a:pt x="5783" y="493"/>
                    <a:pt x="6036" y="448"/>
                  </a:cubicBezTo>
                  <a:cubicBezTo>
                    <a:pt x="6260" y="408"/>
                    <a:pt x="6483" y="360"/>
                    <a:pt x="6705" y="310"/>
                  </a:cubicBezTo>
                  <a:cubicBezTo>
                    <a:pt x="6968" y="251"/>
                    <a:pt x="7231" y="193"/>
                    <a:pt x="7496" y="147"/>
                  </a:cubicBezTo>
                  <a:cubicBezTo>
                    <a:pt x="8037" y="53"/>
                    <a:pt x="8587" y="21"/>
                    <a:pt x="9136" y="8"/>
                  </a:cubicBezTo>
                  <a:cubicBezTo>
                    <a:pt x="9466" y="0"/>
                    <a:pt x="9791" y="1"/>
                    <a:pt x="10120" y="27"/>
                  </a:cubicBezTo>
                  <a:cubicBezTo>
                    <a:pt x="10388" y="49"/>
                    <a:pt x="10655" y="78"/>
                    <a:pt x="10921" y="117"/>
                  </a:cubicBezTo>
                  <a:cubicBezTo>
                    <a:pt x="10936" y="119"/>
                    <a:pt x="10944" y="121"/>
                    <a:pt x="10959" y="123"/>
                  </a:cubicBezTo>
                  <a:cubicBezTo>
                    <a:pt x="11128" y="149"/>
                    <a:pt x="11296" y="178"/>
                    <a:pt x="11463" y="212"/>
                  </a:cubicBezTo>
                  <a:cubicBezTo>
                    <a:pt x="11863" y="291"/>
                    <a:pt x="12260" y="389"/>
                    <a:pt x="12663" y="456"/>
                  </a:cubicBezTo>
                  <a:cubicBezTo>
                    <a:pt x="12984" y="509"/>
                    <a:pt x="13308" y="544"/>
                    <a:pt x="13632" y="554"/>
                  </a:cubicBezTo>
                  <a:cubicBezTo>
                    <a:pt x="13897" y="561"/>
                    <a:pt x="14165" y="554"/>
                    <a:pt x="14431" y="551"/>
                  </a:cubicBezTo>
                  <a:cubicBezTo>
                    <a:pt x="14442" y="550"/>
                    <a:pt x="14448" y="550"/>
                    <a:pt x="14459" y="550"/>
                  </a:cubicBezTo>
                  <a:cubicBezTo>
                    <a:pt x="15014" y="543"/>
                    <a:pt x="15568" y="530"/>
                    <a:pt x="16123" y="517"/>
                  </a:cubicBezTo>
                  <a:cubicBezTo>
                    <a:pt x="16890" y="499"/>
                    <a:pt x="17657" y="485"/>
                    <a:pt x="18424" y="478"/>
                  </a:cubicBezTo>
                  <a:cubicBezTo>
                    <a:pt x="18424" y="479"/>
                    <a:pt x="18424" y="479"/>
                    <a:pt x="18424" y="4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1"/>
            <p:cNvSpPr>
              <a:spLocks/>
            </p:cNvSpPr>
            <p:nvPr userDrawn="1"/>
          </p:nvSpPr>
          <p:spPr bwMode="auto">
            <a:xfrm>
              <a:off x="4" y="3542"/>
              <a:ext cx="5752" cy="181"/>
            </a:xfrm>
            <a:custGeom>
              <a:avLst/>
              <a:gdLst>
                <a:gd name="T0" fmla="*/ 18423 w 18423"/>
                <a:gd name="T1" fmla="*/ 453 h 579"/>
                <a:gd name="T2" fmla="*/ 18423 w 18423"/>
                <a:gd name="T3" fmla="*/ 455 h 579"/>
                <a:gd name="T4" fmla="*/ 16132 w 18423"/>
                <a:gd name="T5" fmla="*/ 490 h 579"/>
                <a:gd name="T6" fmla="*/ 14467 w 18423"/>
                <a:gd name="T7" fmla="*/ 526 h 579"/>
                <a:gd name="T8" fmla="*/ 13632 w 18423"/>
                <a:gd name="T9" fmla="*/ 531 h 579"/>
                <a:gd name="T10" fmla="*/ 12666 w 18423"/>
                <a:gd name="T11" fmla="*/ 423 h 579"/>
                <a:gd name="T12" fmla="*/ 11446 w 18423"/>
                <a:gd name="T13" fmla="*/ 180 h 579"/>
                <a:gd name="T14" fmla="*/ 10925 w 18423"/>
                <a:gd name="T15" fmla="*/ 102 h 579"/>
                <a:gd name="T16" fmla="*/ 10866 w 18423"/>
                <a:gd name="T17" fmla="*/ 95 h 579"/>
                <a:gd name="T18" fmla="*/ 9080 w 18423"/>
                <a:gd name="T19" fmla="*/ 5 h 579"/>
                <a:gd name="T20" fmla="*/ 8201 w 18423"/>
                <a:gd name="T21" fmla="*/ 26 h 579"/>
                <a:gd name="T22" fmla="*/ 7468 w 18423"/>
                <a:gd name="T23" fmla="*/ 102 h 579"/>
                <a:gd name="T24" fmla="*/ 6715 w 18423"/>
                <a:gd name="T25" fmla="*/ 256 h 579"/>
                <a:gd name="T26" fmla="*/ 6073 w 18423"/>
                <a:gd name="T27" fmla="*/ 406 h 579"/>
                <a:gd name="T28" fmla="*/ 4401 w 18423"/>
                <a:gd name="T29" fmla="*/ 572 h 579"/>
                <a:gd name="T30" fmla="*/ 2540 w 18423"/>
                <a:gd name="T31" fmla="*/ 433 h 579"/>
                <a:gd name="T32" fmla="*/ 2346 w 18423"/>
                <a:gd name="T33" fmla="*/ 410 h 579"/>
                <a:gd name="T34" fmla="*/ 2108 w 18423"/>
                <a:gd name="T35" fmla="*/ 385 h 579"/>
                <a:gd name="T36" fmla="*/ 0 w 18423"/>
                <a:gd name="T37" fmla="*/ 284 h 579"/>
                <a:gd name="T38" fmla="*/ 1 w 18423"/>
                <a:gd name="T39" fmla="*/ 282 h 579"/>
                <a:gd name="T40" fmla="*/ 1160 w 18423"/>
                <a:gd name="T41" fmla="*/ 309 h 579"/>
                <a:gd name="T42" fmla="*/ 2121 w 18423"/>
                <a:gd name="T43" fmla="*/ 382 h 579"/>
                <a:gd name="T44" fmla="*/ 2358 w 18423"/>
                <a:gd name="T45" fmla="*/ 408 h 579"/>
                <a:gd name="T46" fmla="*/ 2552 w 18423"/>
                <a:gd name="T47" fmla="*/ 431 h 579"/>
                <a:gd name="T48" fmla="*/ 4404 w 18423"/>
                <a:gd name="T49" fmla="*/ 571 h 579"/>
                <a:gd name="T50" fmla="*/ 6058 w 18423"/>
                <a:gd name="T51" fmla="*/ 405 h 579"/>
                <a:gd name="T52" fmla="*/ 6699 w 18423"/>
                <a:gd name="T53" fmla="*/ 255 h 579"/>
                <a:gd name="T54" fmla="*/ 7453 w 18423"/>
                <a:gd name="T55" fmla="*/ 100 h 579"/>
                <a:gd name="T56" fmla="*/ 8191 w 18423"/>
                <a:gd name="T57" fmla="*/ 25 h 579"/>
                <a:gd name="T58" fmla="*/ 9081 w 18423"/>
                <a:gd name="T59" fmla="*/ 4 h 579"/>
                <a:gd name="T60" fmla="*/ 10875 w 18423"/>
                <a:gd name="T61" fmla="*/ 94 h 579"/>
                <a:gd name="T62" fmla="*/ 10934 w 18423"/>
                <a:gd name="T63" fmla="*/ 101 h 579"/>
                <a:gd name="T64" fmla="*/ 11456 w 18423"/>
                <a:gd name="T65" fmla="*/ 179 h 579"/>
                <a:gd name="T66" fmla="*/ 12674 w 18423"/>
                <a:gd name="T67" fmla="*/ 422 h 579"/>
                <a:gd name="T68" fmla="*/ 13634 w 18423"/>
                <a:gd name="T69" fmla="*/ 529 h 579"/>
                <a:gd name="T70" fmla="*/ 14465 w 18423"/>
                <a:gd name="T71" fmla="*/ 524 h 579"/>
                <a:gd name="T72" fmla="*/ 16129 w 18423"/>
                <a:gd name="T73" fmla="*/ 488 h 579"/>
                <a:gd name="T74" fmla="*/ 18423 w 18423"/>
                <a:gd name="T75" fmla="*/ 45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423" h="579">
                  <a:moveTo>
                    <a:pt x="18423" y="453"/>
                  </a:moveTo>
                  <a:cubicBezTo>
                    <a:pt x="18423" y="454"/>
                    <a:pt x="18423" y="454"/>
                    <a:pt x="18423" y="455"/>
                  </a:cubicBezTo>
                  <a:cubicBezTo>
                    <a:pt x="17660" y="470"/>
                    <a:pt x="16896" y="475"/>
                    <a:pt x="16132" y="490"/>
                  </a:cubicBezTo>
                  <a:cubicBezTo>
                    <a:pt x="15577" y="501"/>
                    <a:pt x="15022" y="516"/>
                    <a:pt x="14467" y="526"/>
                  </a:cubicBezTo>
                  <a:cubicBezTo>
                    <a:pt x="14189" y="530"/>
                    <a:pt x="13909" y="539"/>
                    <a:pt x="13632" y="531"/>
                  </a:cubicBezTo>
                  <a:cubicBezTo>
                    <a:pt x="13309" y="522"/>
                    <a:pt x="12985" y="483"/>
                    <a:pt x="12666" y="423"/>
                  </a:cubicBezTo>
                  <a:cubicBezTo>
                    <a:pt x="12258" y="348"/>
                    <a:pt x="11854" y="251"/>
                    <a:pt x="11446" y="180"/>
                  </a:cubicBezTo>
                  <a:cubicBezTo>
                    <a:pt x="11274" y="149"/>
                    <a:pt x="11099" y="124"/>
                    <a:pt x="10925" y="102"/>
                  </a:cubicBezTo>
                  <a:cubicBezTo>
                    <a:pt x="10902" y="99"/>
                    <a:pt x="10890" y="97"/>
                    <a:pt x="10866" y="95"/>
                  </a:cubicBezTo>
                  <a:cubicBezTo>
                    <a:pt x="10271" y="24"/>
                    <a:pt x="9678" y="1"/>
                    <a:pt x="9080" y="5"/>
                  </a:cubicBezTo>
                  <a:cubicBezTo>
                    <a:pt x="8787" y="7"/>
                    <a:pt x="8493" y="10"/>
                    <a:pt x="8201" y="26"/>
                  </a:cubicBezTo>
                  <a:cubicBezTo>
                    <a:pt x="7956" y="40"/>
                    <a:pt x="7710" y="63"/>
                    <a:pt x="7468" y="102"/>
                  </a:cubicBezTo>
                  <a:cubicBezTo>
                    <a:pt x="7216" y="141"/>
                    <a:pt x="6965" y="197"/>
                    <a:pt x="6715" y="256"/>
                  </a:cubicBezTo>
                  <a:cubicBezTo>
                    <a:pt x="6502" y="307"/>
                    <a:pt x="6288" y="360"/>
                    <a:pt x="6073" y="406"/>
                  </a:cubicBezTo>
                  <a:cubicBezTo>
                    <a:pt x="5522" y="525"/>
                    <a:pt x="4964" y="579"/>
                    <a:pt x="4401" y="572"/>
                  </a:cubicBezTo>
                  <a:cubicBezTo>
                    <a:pt x="3777" y="565"/>
                    <a:pt x="3160" y="506"/>
                    <a:pt x="2540" y="433"/>
                  </a:cubicBezTo>
                  <a:cubicBezTo>
                    <a:pt x="2475" y="425"/>
                    <a:pt x="2411" y="418"/>
                    <a:pt x="2346" y="410"/>
                  </a:cubicBezTo>
                  <a:cubicBezTo>
                    <a:pt x="2267" y="402"/>
                    <a:pt x="2188" y="393"/>
                    <a:pt x="2108" y="385"/>
                  </a:cubicBezTo>
                  <a:cubicBezTo>
                    <a:pt x="1407" y="310"/>
                    <a:pt x="705" y="301"/>
                    <a:pt x="0" y="284"/>
                  </a:cubicBezTo>
                  <a:cubicBezTo>
                    <a:pt x="0" y="283"/>
                    <a:pt x="1" y="283"/>
                    <a:pt x="1" y="282"/>
                  </a:cubicBezTo>
                  <a:cubicBezTo>
                    <a:pt x="387" y="291"/>
                    <a:pt x="774" y="293"/>
                    <a:pt x="1160" y="309"/>
                  </a:cubicBezTo>
                  <a:cubicBezTo>
                    <a:pt x="1481" y="322"/>
                    <a:pt x="1801" y="348"/>
                    <a:pt x="2121" y="382"/>
                  </a:cubicBezTo>
                  <a:cubicBezTo>
                    <a:pt x="2200" y="391"/>
                    <a:pt x="2279" y="399"/>
                    <a:pt x="2358" y="408"/>
                  </a:cubicBezTo>
                  <a:cubicBezTo>
                    <a:pt x="2423" y="415"/>
                    <a:pt x="2488" y="423"/>
                    <a:pt x="2552" y="431"/>
                  </a:cubicBezTo>
                  <a:cubicBezTo>
                    <a:pt x="3169" y="503"/>
                    <a:pt x="3783" y="563"/>
                    <a:pt x="4404" y="571"/>
                  </a:cubicBezTo>
                  <a:cubicBezTo>
                    <a:pt x="4960" y="578"/>
                    <a:pt x="5513" y="523"/>
                    <a:pt x="6058" y="405"/>
                  </a:cubicBezTo>
                  <a:cubicBezTo>
                    <a:pt x="6272" y="359"/>
                    <a:pt x="6485" y="306"/>
                    <a:pt x="6699" y="255"/>
                  </a:cubicBezTo>
                  <a:cubicBezTo>
                    <a:pt x="6948" y="196"/>
                    <a:pt x="7200" y="140"/>
                    <a:pt x="7453" y="100"/>
                  </a:cubicBezTo>
                  <a:cubicBezTo>
                    <a:pt x="7697" y="62"/>
                    <a:pt x="7945" y="38"/>
                    <a:pt x="8191" y="25"/>
                  </a:cubicBezTo>
                  <a:cubicBezTo>
                    <a:pt x="8487" y="9"/>
                    <a:pt x="8784" y="6"/>
                    <a:pt x="9081" y="4"/>
                  </a:cubicBezTo>
                  <a:cubicBezTo>
                    <a:pt x="9682" y="0"/>
                    <a:pt x="10278" y="22"/>
                    <a:pt x="10875" y="94"/>
                  </a:cubicBezTo>
                  <a:cubicBezTo>
                    <a:pt x="10899" y="96"/>
                    <a:pt x="10911" y="98"/>
                    <a:pt x="10934" y="101"/>
                  </a:cubicBezTo>
                  <a:cubicBezTo>
                    <a:pt x="11109" y="123"/>
                    <a:pt x="11283" y="148"/>
                    <a:pt x="11456" y="179"/>
                  </a:cubicBezTo>
                  <a:cubicBezTo>
                    <a:pt x="11863" y="250"/>
                    <a:pt x="12267" y="347"/>
                    <a:pt x="12674" y="422"/>
                  </a:cubicBezTo>
                  <a:cubicBezTo>
                    <a:pt x="12991" y="481"/>
                    <a:pt x="13313" y="520"/>
                    <a:pt x="13634" y="529"/>
                  </a:cubicBezTo>
                  <a:cubicBezTo>
                    <a:pt x="13910" y="537"/>
                    <a:pt x="14188" y="528"/>
                    <a:pt x="14465" y="524"/>
                  </a:cubicBezTo>
                  <a:cubicBezTo>
                    <a:pt x="15020" y="514"/>
                    <a:pt x="15575" y="499"/>
                    <a:pt x="16129" y="488"/>
                  </a:cubicBezTo>
                  <a:cubicBezTo>
                    <a:pt x="16894" y="473"/>
                    <a:pt x="17659" y="468"/>
                    <a:pt x="18423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2"/>
            <p:cNvSpPr>
              <a:spLocks/>
            </p:cNvSpPr>
            <p:nvPr userDrawn="1"/>
          </p:nvSpPr>
          <p:spPr bwMode="auto">
            <a:xfrm>
              <a:off x="4" y="3516"/>
              <a:ext cx="5752" cy="181"/>
            </a:xfrm>
            <a:custGeom>
              <a:avLst/>
              <a:gdLst>
                <a:gd name="T0" fmla="*/ 18423 w 18423"/>
                <a:gd name="T1" fmla="*/ 465 h 579"/>
                <a:gd name="T2" fmla="*/ 18423 w 18423"/>
                <a:gd name="T3" fmla="*/ 467 h 579"/>
                <a:gd name="T4" fmla="*/ 16108 w 18423"/>
                <a:gd name="T5" fmla="*/ 487 h 579"/>
                <a:gd name="T6" fmla="*/ 14429 w 18423"/>
                <a:gd name="T7" fmla="*/ 521 h 579"/>
                <a:gd name="T8" fmla="*/ 13596 w 18423"/>
                <a:gd name="T9" fmla="*/ 529 h 579"/>
                <a:gd name="T10" fmla="*/ 12641 w 18423"/>
                <a:gd name="T11" fmla="*/ 408 h 579"/>
                <a:gd name="T12" fmla="*/ 11418 w 18423"/>
                <a:gd name="T13" fmla="*/ 175 h 579"/>
                <a:gd name="T14" fmla="*/ 10890 w 18423"/>
                <a:gd name="T15" fmla="*/ 110 h 579"/>
                <a:gd name="T16" fmla="*/ 10831 w 18423"/>
                <a:gd name="T17" fmla="*/ 105 h 579"/>
                <a:gd name="T18" fmla="*/ 10013 w 18423"/>
                <a:gd name="T19" fmla="*/ 54 h 579"/>
                <a:gd name="T20" fmla="*/ 9028 w 18423"/>
                <a:gd name="T21" fmla="*/ 32 h 579"/>
                <a:gd name="T22" fmla="*/ 7449 w 18423"/>
                <a:gd name="T23" fmla="*/ 72 h 579"/>
                <a:gd name="T24" fmla="*/ 6722 w 18423"/>
                <a:gd name="T25" fmla="*/ 214 h 579"/>
                <a:gd name="T26" fmla="*/ 6102 w 18423"/>
                <a:gd name="T27" fmla="*/ 369 h 579"/>
                <a:gd name="T28" fmla="*/ 5351 w 18423"/>
                <a:gd name="T29" fmla="*/ 515 h 579"/>
                <a:gd name="T30" fmla="*/ 4451 w 18423"/>
                <a:gd name="T31" fmla="*/ 571 h 579"/>
                <a:gd name="T32" fmla="*/ 2558 w 18423"/>
                <a:gd name="T33" fmla="*/ 401 h 579"/>
                <a:gd name="T34" fmla="*/ 2364 w 18423"/>
                <a:gd name="T35" fmla="*/ 379 h 579"/>
                <a:gd name="T36" fmla="*/ 2126 w 18423"/>
                <a:gd name="T37" fmla="*/ 356 h 579"/>
                <a:gd name="T38" fmla="*/ 0 w 18423"/>
                <a:gd name="T39" fmla="*/ 293 h 579"/>
                <a:gd name="T40" fmla="*/ 1 w 18423"/>
                <a:gd name="T41" fmla="*/ 291 h 579"/>
                <a:gd name="T42" fmla="*/ 2138 w 18423"/>
                <a:gd name="T43" fmla="*/ 353 h 579"/>
                <a:gd name="T44" fmla="*/ 2376 w 18423"/>
                <a:gd name="T45" fmla="*/ 376 h 579"/>
                <a:gd name="T46" fmla="*/ 2570 w 18423"/>
                <a:gd name="T47" fmla="*/ 398 h 579"/>
                <a:gd name="T48" fmla="*/ 4453 w 18423"/>
                <a:gd name="T49" fmla="*/ 569 h 579"/>
                <a:gd name="T50" fmla="*/ 5341 w 18423"/>
                <a:gd name="T51" fmla="*/ 514 h 579"/>
                <a:gd name="T52" fmla="*/ 6086 w 18423"/>
                <a:gd name="T53" fmla="*/ 368 h 579"/>
                <a:gd name="T54" fmla="*/ 6705 w 18423"/>
                <a:gd name="T55" fmla="*/ 213 h 579"/>
                <a:gd name="T56" fmla="*/ 7433 w 18423"/>
                <a:gd name="T57" fmla="*/ 70 h 579"/>
                <a:gd name="T58" fmla="*/ 9028 w 18423"/>
                <a:gd name="T59" fmla="*/ 31 h 579"/>
                <a:gd name="T60" fmla="*/ 10021 w 18423"/>
                <a:gd name="T61" fmla="*/ 53 h 579"/>
                <a:gd name="T62" fmla="*/ 10841 w 18423"/>
                <a:gd name="T63" fmla="*/ 104 h 579"/>
                <a:gd name="T64" fmla="*/ 10899 w 18423"/>
                <a:gd name="T65" fmla="*/ 109 h 579"/>
                <a:gd name="T66" fmla="*/ 11428 w 18423"/>
                <a:gd name="T67" fmla="*/ 173 h 579"/>
                <a:gd name="T68" fmla="*/ 12650 w 18423"/>
                <a:gd name="T69" fmla="*/ 407 h 579"/>
                <a:gd name="T70" fmla="*/ 13598 w 18423"/>
                <a:gd name="T71" fmla="*/ 526 h 579"/>
                <a:gd name="T72" fmla="*/ 14428 w 18423"/>
                <a:gd name="T73" fmla="*/ 519 h 579"/>
                <a:gd name="T74" fmla="*/ 16105 w 18423"/>
                <a:gd name="T75" fmla="*/ 484 h 579"/>
                <a:gd name="T76" fmla="*/ 18423 w 18423"/>
                <a:gd name="T77" fmla="*/ 465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3" h="579">
                  <a:moveTo>
                    <a:pt x="18423" y="465"/>
                  </a:moveTo>
                  <a:cubicBezTo>
                    <a:pt x="18423" y="466"/>
                    <a:pt x="18423" y="466"/>
                    <a:pt x="18423" y="467"/>
                  </a:cubicBezTo>
                  <a:cubicBezTo>
                    <a:pt x="17651" y="485"/>
                    <a:pt x="16879" y="477"/>
                    <a:pt x="16108" y="487"/>
                  </a:cubicBezTo>
                  <a:cubicBezTo>
                    <a:pt x="15548" y="494"/>
                    <a:pt x="14989" y="508"/>
                    <a:pt x="14429" y="521"/>
                  </a:cubicBezTo>
                  <a:cubicBezTo>
                    <a:pt x="14151" y="528"/>
                    <a:pt x="13872" y="540"/>
                    <a:pt x="13596" y="529"/>
                  </a:cubicBezTo>
                  <a:cubicBezTo>
                    <a:pt x="13276" y="516"/>
                    <a:pt x="12957" y="470"/>
                    <a:pt x="12641" y="408"/>
                  </a:cubicBezTo>
                  <a:cubicBezTo>
                    <a:pt x="12233" y="329"/>
                    <a:pt x="11828" y="236"/>
                    <a:pt x="11418" y="175"/>
                  </a:cubicBezTo>
                  <a:cubicBezTo>
                    <a:pt x="11243" y="148"/>
                    <a:pt x="11066" y="128"/>
                    <a:pt x="10890" y="110"/>
                  </a:cubicBezTo>
                  <a:cubicBezTo>
                    <a:pt x="10866" y="108"/>
                    <a:pt x="10855" y="107"/>
                    <a:pt x="10831" y="105"/>
                  </a:cubicBezTo>
                  <a:cubicBezTo>
                    <a:pt x="10559" y="81"/>
                    <a:pt x="10286" y="66"/>
                    <a:pt x="10013" y="54"/>
                  </a:cubicBezTo>
                  <a:cubicBezTo>
                    <a:pt x="9684" y="40"/>
                    <a:pt x="9356" y="38"/>
                    <a:pt x="9028" y="32"/>
                  </a:cubicBezTo>
                  <a:cubicBezTo>
                    <a:pt x="8501" y="23"/>
                    <a:pt x="7970" y="3"/>
                    <a:pt x="7449" y="72"/>
                  </a:cubicBezTo>
                  <a:cubicBezTo>
                    <a:pt x="7205" y="104"/>
                    <a:pt x="6962" y="155"/>
                    <a:pt x="6722" y="214"/>
                  </a:cubicBezTo>
                  <a:cubicBezTo>
                    <a:pt x="6515" y="264"/>
                    <a:pt x="6308" y="319"/>
                    <a:pt x="6102" y="369"/>
                  </a:cubicBezTo>
                  <a:cubicBezTo>
                    <a:pt x="5854" y="429"/>
                    <a:pt x="5603" y="480"/>
                    <a:pt x="5351" y="515"/>
                  </a:cubicBezTo>
                  <a:cubicBezTo>
                    <a:pt x="5053" y="557"/>
                    <a:pt x="4751" y="579"/>
                    <a:pt x="4451" y="571"/>
                  </a:cubicBezTo>
                  <a:cubicBezTo>
                    <a:pt x="3816" y="555"/>
                    <a:pt x="3188" y="474"/>
                    <a:pt x="2558" y="401"/>
                  </a:cubicBezTo>
                  <a:cubicBezTo>
                    <a:pt x="2493" y="393"/>
                    <a:pt x="2428" y="386"/>
                    <a:pt x="2364" y="379"/>
                  </a:cubicBezTo>
                  <a:cubicBezTo>
                    <a:pt x="2285" y="371"/>
                    <a:pt x="2205" y="363"/>
                    <a:pt x="2126" y="356"/>
                  </a:cubicBezTo>
                  <a:cubicBezTo>
                    <a:pt x="1418" y="288"/>
                    <a:pt x="710" y="305"/>
                    <a:pt x="0" y="293"/>
                  </a:cubicBezTo>
                  <a:cubicBezTo>
                    <a:pt x="0" y="293"/>
                    <a:pt x="0" y="292"/>
                    <a:pt x="1" y="291"/>
                  </a:cubicBezTo>
                  <a:cubicBezTo>
                    <a:pt x="715" y="303"/>
                    <a:pt x="1427" y="285"/>
                    <a:pt x="2138" y="353"/>
                  </a:cubicBezTo>
                  <a:cubicBezTo>
                    <a:pt x="2217" y="360"/>
                    <a:pt x="2297" y="368"/>
                    <a:pt x="2376" y="376"/>
                  </a:cubicBezTo>
                  <a:cubicBezTo>
                    <a:pt x="2440" y="383"/>
                    <a:pt x="2505" y="390"/>
                    <a:pt x="2570" y="398"/>
                  </a:cubicBezTo>
                  <a:cubicBezTo>
                    <a:pt x="3197" y="471"/>
                    <a:pt x="3822" y="553"/>
                    <a:pt x="4453" y="569"/>
                  </a:cubicBezTo>
                  <a:cubicBezTo>
                    <a:pt x="4750" y="576"/>
                    <a:pt x="5048" y="555"/>
                    <a:pt x="5341" y="514"/>
                  </a:cubicBezTo>
                  <a:cubicBezTo>
                    <a:pt x="5591" y="478"/>
                    <a:pt x="5840" y="427"/>
                    <a:pt x="6086" y="368"/>
                  </a:cubicBezTo>
                  <a:cubicBezTo>
                    <a:pt x="6292" y="318"/>
                    <a:pt x="6499" y="263"/>
                    <a:pt x="6705" y="213"/>
                  </a:cubicBezTo>
                  <a:cubicBezTo>
                    <a:pt x="6945" y="154"/>
                    <a:pt x="7189" y="103"/>
                    <a:pt x="7433" y="70"/>
                  </a:cubicBezTo>
                  <a:cubicBezTo>
                    <a:pt x="7960" y="0"/>
                    <a:pt x="8496" y="22"/>
                    <a:pt x="9028" y="31"/>
                  </a:cubicBezTo>
                  <a:cubicBezTo>
                    <a:pt x="9359" y="37"/>
                    <a:pt x="9690" y="39"/>
                    <a:pt x="10021" y="53"/>
                  </a:cubicBezTo>
                  <a:cubicBezTo>
                    <a:pt x="10294" y="65"/>
                    <a:pt x="10568" y="80"/>
                    <a:pt x="10841" y="104"/>
                  </a:cubicBezTo>
                  <a:cubicBezTo>
                    <a:pt x="10865" y="106"/>
                    <a:pt x="10876" y="107"/>
                    <a:pt x="10899" y="109"/>
                  </a:cubicBezTo>
                  <a:cubicBezTo>
                    <a:pt x="11076" y="126"/>
                    <a:pt x="11253" y="147"/>
                    <a:pt x="11428" y="173"/>
                  </a:cubicBezTo>
                  <a:cubicBezTo>
                    <a:pt x="11837" y="235"/>
                    <a:pt x="12243" y="328"/>
                    <a:pt x="12650" y="407"/>
                  </a:cubicBezTo>
                  <a:cubicBezTo>
                    <a:pt x="12963" y="468"/>
                    <a:pt x="13280" y="513"/>
                    <a:pt x="13598" y="526"/>
                  </a:cubicBezTo>
                  <a:cubicBezTo>
                    <a:pt x="13873" y="537"/>
                    <a:pt x="14151" y="525"/>
                    <a:pt x="14428" y="519"/>
                  </a:cubicBezTo>
                  <a:cubicBezTo>
                    <a:pt x="14987" y="506"/>
                    <a:pt x="15546" y="491"/>
                    <a:pt x="16105" y="484"/>
                  </a:cubicBezTo>
                  <a:cubicBezTo>
                    <a:pt x="16877" y="475"/>
                    <a:pt x="17650" y="483"/>
                    <a:pt x="18423" y="4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3"/>
            <p:cNvSpPr>
              <a:spLocks/>
            </p:cNvSpPr>
            <p:nvPr userDrawn="1"/>
          </p:nvSpPr>
          <p:spPr bwMode="auto">
            <a:xfrm>
              <a:off x="4" y="3491"/>
              <a:ext cx="5752" cy="169"/>
            </a:xfrm>
            <a:custGeom>
              <a:avLst/>
              <a:gdLst>
                <a:gd name="T0" fmla="*/ 18423 w 18423"/>
                <a:gd name="T1" fmla="*/ 475 h 539"/>
                <a:gd name="T2" fmla="*/ 18423 w 18423"/>
                <a:gd name="T3" fmla="*/ 477 h 539"/>
                <a:gd name="T4" fmla="*/ 16070 w 18423"/>
                <a:gd name="T5" fmla="*/ 472 h 539"/>
                <a:gd name="T6" fmla="*/ 14366 w 18423"/>
                <a:gd name="T7" fmla="*/ 503 h 539"/>
                <a:gd name="T8" fmla="*/ 13534 w 18423"/>
                <a:gd name="T9" fmla="*/ 510 h 539"/>
                <a:gd name="T10" fmla="*/ 12593 w 18423"/>
                <a:gd name="T11" fmla="*/ 381 h 539"/>
                <a:gd name="T12" fmla="*/ 11371 w 18423"/>
                <a:gd name="T13" fmla="*/ 162 h 539"/>
                <a:gd name="T14" fmla="*/ 10836 w 18423"/>
                <a:gd name="T15" fmla="*/ 113 h 539"/>
                <a:gd name="T16" fmla="*/ 10763 w 18423"/>
                <a:gd name="T17" fmla="*/ 108 h 539"/>
                <a:gd name="T18" fmla="*/ 8966 w 18423"/>
                <a:gd name="T19" fmla="*/ 53 h 539"/>
                <a:gd name="T20" fmla="*/ 8111 w 18423"/>
                <a:gd name="T21" fmla="*/ 10 h 539"/>
                <a:gd name="T22" fmla="*/ 7436 w 18423"/>
                <a:gd name="T23" fmla="*/ 27 h 539"/>
                <a:gd name="T24" fmla="*/ 6742 w 18423"/>
                <a:gd name="T25" fmla="*/ 148 h 539"/>
                <a:gd name="T26" fmla="*/ 6151 w 18423"/>
                <a:gd name="T27" fmla="*/ 301 h 539"/>
                <a:gd name="T28" fmla="*/ 5431 w 18423"/>
                <a:gd name="T29" fmla="*/ 455 h 539"/>
                <a:gd name="T30" fmla="*/ 4530 w 18423"/>
                <a:gd name="T31" fmla="*/ 527 h 539"/>
                <a:gd name="T32" fmla="*/ 2591 w 18423"/>
                <a:gd name="T33" fmla="*/ 343 h 539"/>
                <a:gd name="T34" fmla="*/ 2397 w 18423"/>
                <a:gd name="T35" fmla="*/ 324 h 539"/>
                <a:gd name="T36" fmla="*/ 2160 w 18423"/>
                <a:gd name="T37" fmla="*/ 305 h 539"/>
                <a:gd name="T38" fmla="*/ 0 w 18423"/>
                <a:gd name="T39" fmla="*/ 298 h 539"/>
                <a:gd name="T40" fmla="*/ 0 w 18423"/>
                <a:gd name="T41" fmla="*/ 296 h 539"/>
                <a:gd name="T42" fmla="*/ 2172 w 18423"/>
                <a:gd name="T43" fmla="*/ 302 h 539"/>
                <a:gd name="T44" fmla="*/ 2409 w 18423"/>
                <a:gd name="T45" fmla="*/ 321 h 539"/>
                <a:gd name="T46" fmla="*/ 2602 w 18423"/>
                <a:gd name="T47" fmla="*/ 339 h 539"/>
                <a:gd name="T48" fmla="*/ 4533 w 18423"/>
                <a:gd name="T49" fmla="*/ 524 h 539"/>
                <a:gd name="T50" fmla="*/ 5421 w 18423"/>
                <a:gd name="T51" fmla="*/ 452 h 539"/>
                <a:gd name="T52" fmla="*/ 6135 w 18423"/>
                <a:gd name="T53" fmla="*/ 299 h 539"/>
                <a:gd name="T54" fmla="*/ 6725 w 18423"/>
                <a:gd name="T55" fmla="*/ 146 h 539"/>
                <a:gd name="T56" fmla="*/ 7419 w 18423"/>
                <a:gd name="T57" fmla="*/ 24 h 539"/>
                <a:gd name="T58" fmla="*/ 8101 w 18423"/>
                <a:gd name="T59" fmla="*/ 7 h 539"/>
                <a:gd name="T60" fmla="*/ 8966 w 18423"/>
                <a:gd name="T61" fmla="*/ 52 h 539"/>
                <a:gd name="T62" fmla="*/ 10774 w 18423"/>
                <a:gd name="T63" fmla="*/ 107 h 539"/>
                <a:gd name="T64" fmla="*/ 10847 w 18423"/>
                <a:gd name="T65" fmla="*/ 111 h 539"/>
                <a:gd name="T66" fmla="*/ 11382 w 18423"/>
                <a:gd name="T67" fmla="*/ 160 h 539"/>
                <a:gd name="T68" fmla="*/ 12603 w 18423"/>
                <a:gd name="T69" fmla="*/ 379 h 539"/>
                <a:gd name="T70" fmla="*/ 13536 w 18423"/>
                <a:gd name="T71" fmla="*/ 506 h 539"/>
                <a:gd name="T72" fmla="*/ 14365 w 18423"/>
                <a:gd name="T73" fmla="*/ 500 h 539"/>
                <a:gd name="T74" fmla="*/ 16066 w 18423"/>
                <a:gd name="T75" fmla="*/ 469 h 539"/>
                <a:gd name="T76" fmla="*/ 18423 w 18423"/>
                <a:gd name="T77" fmla="*/ 475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3" h="539">
                  <a:moveTo>
                    <a:pt x="18423" y="475"/>
                  </a:moveTo>
                  <a:cubicBezTo>
                    <a:pt x="18423" y="475"/>
                    <a:pt x="18423" y="476"/>
                    <a:pt x="18423" y="477"/>
                  </a:cubicBezTo>
                  <a:cubicBezTo>
                    <a:pt x="17638" y="494"/>
                    <a:pt x="16854" y="469"/>
                    <a:pt x="16070" y="472"/>
                  </a:cubicBezTo>
                  <a:cubicBezTo>
                    <a:pt x="15502" y="473"/>
                    <a:pt x="14934" y="487"/>
                    <a:pt x="14366" y="503"/>
                  </a:cubicBezTo>
                  <a:cubicBezTo>
                    <a:pt x="14088" y="511"/>
                    <a:pt x="13810" y="523"/>
                    <a:pt x="13534" y="510"/>
                  </a:cubicBezTo>
                  <a:cubicBezTo>
                    <a:pt x="13218" y="494"/>
                    <a:pt x="12904" y="443"/>
                    <a:pt x="12593" y="381"/>
                  </a:cubicBezTo>
                  <a:cubicBezTo>
                    <a:pt x="12187" y="300"/>
                    <a:pt x="11781" y="213"/>
                    <a:pt x="11371" y="162"/>
                  </a:cubicBezTo>
                  <a:cubicBezTo>
                    <a:pt x="11193" y="140"/>
                    <a:pt x="11015" y="124"/>
                    <a:pt x="10836" y="113"/>
                  </a:cubicBezTo>
                  <a:cubicBezTo>
                    <a:pt x="10812" y="111"/>
                    <a:pt x="10787" y="110"/>
                    <a:pt x="10763" y="108"/>
                  </a:cubicBezTo>
                  <a:cubicBezTo>
                    <a:pt x="10164" y="73"/>
                    <a:pt x="9563" y="82"/>
                    <a:pt x="8966" y="53"/>
                  </a:cubicBezTo>
                  <a:cubicBezTo>
                    <a:pt x="8681" y="39"/>
                    <a:pt x="8395" y="18"/>
                    <a:pt x="8111" y="10"/>
                  </a:cubicBezTo>
                  <a:cubicBezTo>
                    <a:pt x="7886" y="3"/>
                    <a:pt x="7659" y="5"/>
                    <a:pt x="7436" y="27"/>
                  </a:cubicBezTo>
                  <a:cubicBezTo>
                    <a:pt x="7203" y="50"/>
                    <a:pt x="6971" y="93"/>
                    <a:pt x="6742" y="148"/>
                  </a:cubicBezTo>
                  <a:cubicBezTo>
                    <a:pt x="6545" y="195"/>
                    <a:pt x="6348" y="250"/>
                    <a:pt x="6151" y="301"/>
                  </a:cubicBezTo>
                  <a:cubicBezTo>
                    <a:pt x="5913" y="362"/>
                    <a:pt x="5673" y="416"/>
                    <a:pt x="5431" y="455"/>
                  </a:cubicBezTo>
                  <a:cubicBezTo>
                    <a:pt x="5137" y="502"/>
                    <a:pt x="4829" y="539"/>
                    <a:pt x="4530" y="527"/>
                  </a:cubicBezTo>
                  <a:cubicBezTo>
                    <a:pt x="3881" y="502"/>
                    <a:pt x="3237" y="409"/>
                    <a:pt x="2591" y="343"/>
                  </a:cubicBezTo>
                  <a:cubicBezTo>
                    <a:pt x="2526" y="336"/>
                    <a:pt x="2462" y="330"/>
                    <a:pt x="2397" y="324"/>
                  </a:cubicBezTo>
                  <a:cubicBezTo>
                    <a:pt x="2318" y="318"/>
                    <a:pt x="2239" y="311"/>
                    <a:pt x="2160" y="305"/>
                  </a:cubicBezTo>
                  <a:cubicBezTo>
                    <a:pt x="1440" y="253"/>
                    <a:pt x="721" y="302"/>
                    <a:pt x="0" y="298"/>
                  </a:cubicBezTo>
                  <a:cubicBezTo>
                    <a:pt x="0" y="297"/>
                    <a:pt x="0" y="297"/>
                    <a:pt x="0" y="296"/>
                  </a:cubicBezTo>
                  <a:cubicBezTo>
                    <a:pt x="725" y="300"/>
                    <a:pt x="1448" y="249"/>
                    <a:pt x="2172" y="302"/>
                  </a:cubicBezTo>
                  <a:cubicBezTo>
                    <a:pt x="2251" y="308"/>
                    <a:pt x="2330" y="314"/>
                    <a:pt x="2409" y="321"/>
                  </a:cubicBezTo>
                  <a:cubicBezTo>
                    <a:pt x="2474" y="326"/>
                    <a:pt x="2538" y="333"/>
                    <a:pt x="2602" y="339"/>
                  </a:cubicBezTo>
                  <a:cubicBezTo>
                    <a:pt x="3246" y="405"/>
                    <a:pt x="3886" y="498"/>
                    <a:pt x="4533" y="524"/>
                  </a:cubicBezTo>
                  <a:cubicBezTo>
                    <a:pt x="4827" y="536"/>
                    <a:pt x="5131" y="499"/>
                    <a:pt x="5421" y="452"/>
                  </a:cubicBezTo>
                  <a:cubicBezTo>
                    <a:pt x="5661" y="414"/>
                    <a:pt x="5899" y="360"/>
                    <a:pt x="6135" y="299"/>
                  </a:cubicBezTo>
                  <a:cubicBezTo>
                    <a:pt x="6331" y="248"/>
                    <a:pt x="6528" y="194"/>
                    <a:pt x="6725" y="146"/>
                  </a:cubicBezTo>
                  <a:cubicBezTo>
                    <a:pt x="6953" y="91"/>
                    <a:pt x="7186" y="47"/>
                    <a:pt x="7419" y="24"/>
                  </a:cubicBezTo>
                  <a:cubicBezTo>
                    <a:pt x="7645" y="2"/>
                    <a:pt x="7874" y="0"/>
                    <a:pt x="8101" y="7"/>
                  </a:cubicBezTo>
                  <a:cubicBezTo>
                    <a:pt x="8389" y="16"/>
                    <a:pt x="8678" y="37"/>
                    <a:pt x="8966" y="52"/>
                  </a:cubicBezTo>
                  <a:cubicBezTo>
                    <a:pt x="9568" y="82"/>
                    <a:pt x="10172" y="72"/>
                    <a:pt x="10774" y="107"/>
                  </a:cubicBezTo>
                  <a:cubicBezTo>
                    <a:pt x="10799" y="108"/>
                    <a:pt x="10823" y="110"/>
                    <a:pt x="10847" y="111"/>
                  </a:cubicBezTo>
                  <a:cubicBezTo>
                    <a:pt x="11026" y="123"/>
                    <a:pt x="11205" y="138"/>
                    <a:pt x="11382" y="160"/>
                  </a:cubicBezTo>
                  <a:cubicBezTo>
                    <a:pt x="11792" y="211"/>
                    <a:pt x="12197" y="298"/>
                    <a:pt x="12603" y="379"/>
                  </a:cubicBezTo>
                  <a:cubicBezTo>
                    <a:pt x="12912" y="440"/>
                    <a:pt x="13222" y="491"/>
                    <a:pt x="13536" y="506"/>
                  </a:cubicBezTo>
                  <a:cubicBezTo>
                    <a:pt x="13811" y="520"/>
                    <a:pt x="14088" y="508"/>
                    <a:pt x="14365" y="500"/>
                  </a:cubicBezTo>
                  <a:cubicBezTo>
                    <a:pt x="14932" y="484"/>
                    <a:pt x="15499" y="470"/>
                    <a:pt x="16066" y="469"/>
                  </a:cubicBezTo>
                  <a:cubicBezTo>
                    <a:pt x="16851" y="467"/>
                    <a:pt x="17637" y="492"/>
                    <a:pt x="18423" y="4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4"/>
            <p:cNvSpPr>
              <a:spLocks/>
            </p:cNvSpPr>
            <p:nvPr userDrawn="1"/>
          </p:nvSpPr>
          <p:spPr bwMode="auto">
            <a:xfrm>
              <a:off x="4" y="3455"/>
              <a:ext cx="5752" cy="169"/>
            </a:xfrm>
            <a:custGeom>
              <a:avLst/>
              <a:gdLst>
                <a:gd name="T0" fmla="*/ 18423 w 18423"/>
                <a:gd name="T1" fmla="*/ 523 h 541"/>
                <a:gd name="T2" fmla="*/ 18422 w 18423"/>
                <a:gd name="T3" fmla="*/ 525 h 541"/>
                <a:gd name="T4" fmla="*/ 16021 w 18423"/>
                <a:gd name="T5" fmla="*/ 488 h 541"/>
                <a:gd name="T6" fmla="*/ 14281 w 18423"/>
                <a:gd name="T7" fmla="*/ 518 h 541"/>
                <a:gd name="T8" fmla="*/ 13448 w 18423"/>
                <a:gd name="T9" fmla="*/ 522 h 541"/>
                <a:gd name="T10" fmla="*/ 12526 w 18423"/>
                <a:gd name="T11" fmla="*/ 388 h 541"/>
                <a:gd name="T12" fmla="*/ 11306 w 18423"/>
                <a:gd name="T13" fmla="*/ 187 h 541"/>
                <a:gd name="T14" fmla="*/ 10768 w 18423"/>
                <a:gd name="T15" fmla="*/ 153 h 541"/>
                <a:gd name="T16" fmla="*/ 10673 w 18423"/>
                <a:gd name="T17" fmla="*/ 150 h 541"/>
                <a:gd name="T18" fmla="*/ 8899 w 18423"/>
                <a:gd name="T19" fmla="*/ 109 h 541"/>
                <a:gd name="T20" fmla="*/ 8060 w 18423"/>
                <a:gd name="T21" fmla="*/ 29 h 541"/>
                <a:gd name="T22" fmla="*/ 7425 w 18423"/>
                <a:gd name="T23" fmla="*/ 15 h 541"/>
                <a:gd name="T24" fmla="*/ 6769 w 18423"/>
                <a:gd name="T25" fmla="*/ 109 h 541"/>
                <a:gd name="T26" fmla="*/ 6210 w 18423"/>
                <a:gd name="T27" fmla="*/ 252 h 541"/>
                <a:gd name="T28" fmla="*/ 5529 w 18423"/>
                <a:gd name="T29" fmla="*/ 404 h 541"/>
                <a:gd name="T30" fmla="*/ 4626 w 18423"/>
                <a:gd name="T31" fmla="*/ 483 h 541"/>
                <a:gd name="T32" fmla="*/ 3550 w 18423"/>
                <a:gd name="T33" fmla="*/ 397 h 541"/>
                <a:gd name="T34" fmla="*/ 2632 w 18423"/>
                <a:gd name="T35" fmla="*/ 303 h 541"/>
                <a:gd name="T36" fmla="*/ 2440 w 18423"/>
                <a:gd name="T37" fmla="*/ 289 h 541"/>
                <a:gd name="T38" fmla="*/ 2203 w 18423"/>
                <a:gd name="T39" fmla="*/ 278 h 541"/>
                <a:gd name="T40" fmla="*/ 0 w 18423"/>
                <a:gd name="T41" fmla="*/ 340 h 541"/>
                <a:gd name="T42" fmla="*/ 0 w 18423"/>
                <a:gd name="T43" fmla="*/ 338 h 541"/>
                <a:gd name="T44" fmla="*/ 2215 w 18423"/>
                <a:gd name="T45" fmla="*/ 273 h 541"/>
                <a:gd name="T46" fmla="*/ 2451 w 18423"/>
                <a:gd name="T47" fmla="*/ 285 h 541"/>
                <a:gd name="T48" fmla="*/ 2643 w 18423"/>
                <a:gd name="T49" fmla="*/ 298 h 541"/>
                <a:gd name="T50" fmla="*/ 3558 w 18423"/>
                <a:gd name="T51" fmla="*/ 393 h 541"/>
                <a:gd name="T52" fmla="*/ 4628 w 18423"/>
                <a:gd name="T53" fmla="*/ 479 h 541"/>
                <a:gd name="T54" fmla="*/ 5517 w 18423"/>
                <a:gd name="T55" fmla="*/ 401 h 541"/>
                <a:gd name="T56" fmla="*/ 6193 w 18423"/>
                <a:gd name="T57" fmla="*/ 249 h 541"/>
                <a:gd name="T58" fmla="*/ 6751 w 18423"/>
                <a:gd name="T59" fmla="*/ 106 h 541"/>
                <a:gd name="T60" fmla="*/ 7409 w 18423"/>
                <a:gd name="T61" fmla="*/ 11 h 541"/>
                <a:gd name="T62" fmla="*/ 8049 w 18423"/>
                <a:gd name="T63" fmla="*/ 26 h 541"/>
                <a:gd name="T64" fmla="*/ 8900 w 18423"/>
                <a:gd name="T65" fmla="*/ 108 h 541"/>
                <a:gd name="T66" fmla="*/ 10685 w 18423"/>
                <a:gd name="T67" fmla="*/ 148 h 541"/>
                <a:gd name="T68" fmla="*/ 10780 w 18423"/>
                <a:gd name="T69" fmla="*/ 151 h 541"/>
                <a:gd name="T70" fmla="*/ 11319 w 18423"/>
                <a:gd name="T71" fmla="*/ 185 h 541"/>
                <a:gd name="T72" fmla="*/ 12537 w 18423"/>
                <a:gd name="T73" fmla="*/ 386 h 541"/>
                <a:gd name="T74" fmla="*/ 13451 w 18423"/>
                <a:gd name="T75" fmla="*/ 519 h 541"/>
                <a:gd name="T76" fmla="*/ 14280 w 18423"/>
                <a:gd name="T77" fmla="*/ 514 h 541"/>
                <a:gd name="T78" fmla="*/ 16017 w 18423"/>
                <a:gd name="T79" fmla="*/ 484 h 541"/>
                <a:gd name="T80" fmla="*/ 18423 w 18423"/>
                <a:gd name="T81" fmla="*/ 523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23" h="541">
                  <a:moveTo>
                    <a:pt x="18423" y="523"/>
                  </a:moveTo>
                  <a:cubicBezTo>
                    <a:pt x="18423" y="524"/>
                    <a:pt x="18422" y="525"/>
                    <a:pt x="18422" y="525"/>
                  </a:cubicBezTo>
                  <a:cubicBezTo>
                    <a:pt x="17622" y="541"/>
                    <a:pt x="16821" y="494"/>
                    <a:pt x="16021" y="488"/>
                  </a:cubicBezTo>
                  <a:cubicBezTo>
                    <a:pt x="15441" y="483"/>
                    <a:pt x="14861" y="496"/>
                    <a:pt x="14281" y="518"/>
                  </a:cubicBezTo>
                  <a:cubicBezTo>
                    <a:pt x="14003" y="528"/>
                    <a:pt x="13726" y="537"/>
                    <a:pt x="13448" y="522"/>
                  </a:cubicBezTo>
                  <a:cubicBezTo>
                    <a:pt x="13138" y="506"/>
                    <a:pt x="12831" y="450"/>
                    <a:pt x="12526" y="388"/>
                  </a:cubicBezTo>
                  <a:cubicBezTo>
                    <a:pt x="12121" y="306"/>
                    <a:pt x="11716" y="227"/>
                    <a:pt x="11306" y="187"/>
                  </a:cubicBezTo>
                  <a:cubicBezTo>
                    <a:pt x="11127" y="170"/>
                    <a:pt x="10947" y="160"/>
                    <a:pt x="10768" y="153"/>
                  </a:cubicBezTo>
                  <a:cubicBezTo>
                    <a:pt x="10737" y="152"/>
                    <a:pt x="10705" y="151"/>
                    <a:pt x="10673" y="150"/>
                  </a:cubicBezTo>
                  <a:cubicBezTo>
                    <a:pt x="10081" y="134"/>
                    <a:pt x="9488" y="159"/>
                    <a:pt x="8899" y="109"/>
                  </a:cubicBezTo>
                  <a:cubicBezTo>
                    <a:pt x="8619" y="85"/>
                    <a:pt x="8339" y="51"/>
                    <a:pt x="8060" y="29"/>
                  </a:cubicBezTo>
                  <a:cubicBezTo>
                    <a:pt x="7849" y="12"/>
                    <a:pt x="7636" y="3"/>
                    <a:pt x="7425" y="15"/>
                  </a:cubicBezTo>
                  <a:cubicBezTo>
                    <a:pt x="7205" y="27"/>
                    <a:pt x="6985" y="60"/>
                    <a:pt x="6769" y="109"/>
                  </a:cubicBezTo>
                  <a:cubicBezTo>
                    <a:pt x="6582" y="151"/>
                    <a:pt x="6396" y="203"/>
                    <a:pt x="6210" y="252"/>
                  </a:cubicBezTo>
                  <a:cubicBezTo>
                    <a:pt x="5985" y="311"/>
                    <a:pt x="5758" y="366"/>
                    <a:pt x="5529" y="404"/>
                  </a:cubicBezTo>
                  <a:cubicBezTo>
                    <a:pt x="5230" y="453"/>
                    <a:pt x="4928" y="479"/>
                    <a:pt x="4626" y="483"/>
                  </a:cubicBezTo>
                  <a:cubicBezTo>
                    <a:pt x="4270" y="487"/>
                    <a:pt x="3905" y="435"/>
                    <a:pt x="3550" y="397"/>
                  </a:cubicBezTo>
                  <a:cubicBezTo>
                    <a:pt x="3244" y="364"/>
                    <a:pt x="2938" y="326"/>
                    <a:pt x="2632" y="303"/>
                  </a:cubicBezTo>
                  <a:cubicBezTo>
                    <a:pt x="2568" y="298"/>
                    <a:pt x="2504" y="293"/>
                    <a:pt x="2440" y="289"/>
                  </a:cubicBezTo>
                  <a:cubicBezTo>
                    <a:pt x="2361" y="285"/>
                    <a:pt x="2282" y="281"/>
                    <a:pt x="2203" y="278"/>
                  </a:cubicBezTo>
                  <a:cubicBezTo>
                    <a:pt x="1468" y="247"/>
                    <a:pt x="735" y="335"/>
                    <a:pt x="0" y="340"/>
                  </a:cubicBezTo>
                  <a:cubicBezTo>
                    <a:pt x="0" y="339"/>
                    <a:pt x="0" y="339"/>
                    <a:pt x="0" y="338"/>
                  </a:cubicBezTo>
                  <a:cubicBezTo>
                    <a:pt x="740" y="333"/>
                    <a:pt x="1475" y="243"/>
                    <a:pt x="2215" y="273"/>
                  </a:cubicBezTo>
                  <a:cubicBezTo>
                    <a:pt x="2294" y="277"/>
                    <a:pt x="2373" y="281"/>
                    <a:pt x="2451" y="285"/>
                  </a:cubicBezTo>
                  <a:cubicBezTo>
                    <a:pt x="2515" y="289"/>
                    <a:pt x="2579" y="294"/>
                    <a:pt x="2643" y="298"/>
                  </a:cubicBezTo>
                  <a:cubicBezTo>
                    <a:pt x="2949" y="322"/>
                    <a:pt x="3253" y="360"/>
                    <a:pt x="3558" y="393"/>
                  </a:cubicBezTo>
                  <a:cubicBezTo>
                    <a:pt x="3911" y="431"/>
                    <a:pt x="4274" y="483"/>
                    <a:pt x="4628" y="479"/>
                  </a:cubicBezTo>
                  <a:cubicBezTo>
                    <a:pt x="4925" y="475"/>
                    <a:pt x="5224" y="450"/>
                    <a:pt x="5517" y="401"/>
                  </a:cubicBezTo>
                  <a:cubicBezTo>
                    <a:pt x="5744" y="362"/>
                    <a:pt x="5970" y="308"/>
                    <a:pt x="6193" y="249"/>
                  </a:cubicBezTo>
                  <a:cubicBezTo>
                    <a:pt x="6379" y="201"/>
                    <a:pt x="6565" y="149"/>
                    <a:pt x="6751" y="106"/>
                  </a:cubicBezTo>
                  <a:cubicBezTo>
                    <a:pt x="6967" y="57"/>
                    <a:pt x="7188" y="23"/>
                    <a:pt x="7409" y="11"/>
                  </a:cubicBezTo>
                  <a:cubicBezTo>
                    <a:pt x="7621" y="0"/>
                    <a:pt x="7836" y="9"/>
                    <a:pt x="8049" y="26"/>
                  </a:cubicBezTo>
                  <a:cubicBezTo>
                    <a:pt x="8332" y="49"/>
                    <a:pt x="8616" y="83"/>
                    <a:pt x="8900" y="108"/>
                  </a:cubicBezTo>
                  <a:cubicBezTo>
                    <a:pt x="9493" y="159"/>
                    <a:pt x="10089" y="132"/>
                    <a:pt x="10685" y="148"/>
                  </a:cubicBezTo>
                  <a:cubicBezTo>
                    <a:pt x="10718" y="149"/>
                    <a:pt x="10749" y="150"/>
                    <a:pt x="10780" y="151"/>
                  </a:cubicBezTo>
                  <a:cubicBezTo>
                    <a:pt x="10960" y="157"/>
                    <a:pt x="11140" y="168"/>
                    <a:pt x="11319" y="185"/>
                  </a:cubicBezTo>
                  <a:cubicBezTo>
                    <a:pt x="11728" y="225"/>
                    <a:pt x="12133" y="304"/>
                    <a:pt x="12537" y="386"/>
                  </a:cubicBezTo>
                  <a:cubicBezTo>
                    <a:pt x="12840" y="447"/>
                    <a:pt x="13143" y="502"/>
                    <a:pt x="13451" y="519"/>
                  </a:cubicBezTo>
                  <a:cubicBezTo>
                    <a:pt x="13727" y="534"/>
                    <a:pt x="14003" y="525"/>
                    <a:pt x="14280" y="514"/>
                  </a:cubicBezTo>
                  <a:cubicBezTo>
                    <a:pt x="14859" y="493"/>
                    <a:pt x="15438" y="479"/>
                    <a:pt x="16017" y="484"/>
                  </a:cubicBezTo>
                  <a:cubicBezTo>
                    <a:pt x="16818" y="491"/>
                    <a:pt x="17620" y="539"/>
                    <a:pt x="18423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35"/>
            <p:cNvSpPr>
              <a:spLocks/>
            </p:cNvSpPr>
            <p:nvPr userDrawn="1"/>
          </p:nvSpPr>
          <p:spPr bwMode="auto">
            <a:xfrm>
              <a:off x="4" y="3418"/>
              <a:ext cx="5751" cy="183"/>
            </a:xfrm>
            <a:custGeom>
              <a:avLst/>
              <a:gdLst>
                <a:gd name="T0" fmla="*/ 18422 w 18422"/>
                <a:gd name="T1" fmla="*/ 574 h 587"/>
                <a:gd name="T2" fmla="*/ 18422 w 18422"/>
                <a:gd name="T3" fmla="*/ 576 h 587"/>
                <a:gd name="T4" fmla="*/ 15965 w 18422"/>
                <a:gd name="T5" fmla="*/ 498 h 587"/>
                <a:gd name="T6" fmla="*/ 14148 w 18422"/>
                <a:gd name="T7" fmla="*/ 532 h 587"/>
                <a:gd name="T8" fmla="*/ 13320 w 18422"/>
                <a:gd name="T9" fmla="*/ 533 h 587"/>
                <a:gd name="T10" fmla="*/ 12467 w 18422"/>
                <a:gd name="T11" fmla="*/ 404 h 587"/>
                <a:gd name="T12" fmla="*/ 11227 w 18422"/>
                <a:gd name="T13" fmla="*/ 217 h 587"/>
                <a:gd name="T14" fmla="*/ 10676 w 18422"/>
                <a:gd name="T15" fmla="*/ 197 h 587"/>
                <a:gd name="T16" fmla="*/ 9775 w 18422"/>
                <a:gd name="T17" fmla="*/ 210 h 587"/>
                <a:gd name="T18" fmla="*/ 8784 w 18422"/>
                <a:gd name="T19" fmla="*/ 157 h 587"/>
                <a:gd name="T20" fmla="*/ 7993 w 18422"/>
                <a:gd name="T21" fmla="*/ 46 h 587"/>
                <a:gd name="T22" fmla="*/ 7422 w 18422"/>
                <a:gd name="T23" fmla="*/ 5 h 587"/>
                <a:gd name="T24" fmla="*/ 6795 w 18422"/>
                <a:gd name="T25" fmla="*/ 70 h 587"/>
                <a:gd name="T26" fmla="*/ 6282 w 18422"/>
                <a:gd name="T27" fmla="*/ 192 h 587"/>
                <a:gd name="T28" fmla="*/ 5652 w 18422"/>
                <a:gd name="T29" fmla="*/ 333 h 587"/>
                <a:gd name="T30" fmla="*/ 4757 w 18422"/>
                <a:gd name="T31" fmla="*/ 407 h 587"/>
                <a:gd name="T32" fmla="*/ 2671 w 18422"/>
                <a:gd name="T33" fmla="*/ 247 h 587"/>
                <a:gd name="T34" fmla="*/ 2472 w 18422"/>
                <a:gd name="T35" fmla="*/ 241 h 587"/>
                <a:gd name="T36" fmla="*/ 2243 w 18422"/>
                <a:gd name="T37" fmla="*/ 238 h 587"/>
                <a:gd name="T38" fmla="*/ 0 w 18422"/>
                <a:gd name="T39" fmla="*/ 383 h 587"/>
                <a:gd name="T40" fmla="*/ 0 w 18422"/>
                <a:gd name="T41" fmla="*/ 381 h 587"/>
                <a:gd name="T42" fmla="*/ 2254 w 18422"/>
                <a:gd name="T43" fmla="*/ 233 h 587"/>
                <a:gd name="T44" fmla="*/ 2483 w 18422"/>
                <a:gd name="T45" fmla="*/ 236 h 587"/>
                <a:gd name="T46" fmla="*/ 2682 w 18422"/>
                <a:gd name="T47" fmla="*/ 243 h 587"/>
                <a:gd name="T48" fmla="*/ 4758 w 18422"/>
                <a:gd name="T49" fmla="*/ 402 h 587"/>
                <a:gd name="T50" fmla="*/ 5640 w 18422"/>
                <a:gd name="T51" fmla="*/ 329 h 587"/>
                <a:gd name="T52" fmla="*/ 6265 w 18422"/>
                <a:gd name="T53" fmla="*/ 189 h 587"/>
                <a:gd name="T54" fmla="*/ 6777 w 18422"/>
                <a:gd name="T55" fmla="*/ 66 h 587"/>
                <a:gd name="T56" fmla="*/ 7405 w 18422"/>
                <a:gd name="T57" fmla="*/ 1 h 587"/>
                <a:gd name="T58" fmla="*/ 7980 w 18422"/>
                <a:gd name="T59" fmla="*/ 43 h 587"/>
                <a:gd name="T60" fmla="*/ 8785 w 18422"/>
                <a:gd name="T61" fmla="*/ 156 h 587"/>
                <a:gd name="T62" fmla="*/ 9786 w 18422"/>
                <a:gd name="T63" fmla="*/ 208 h 587"/>
                <a:gd name="T64" fmla="*/ 10689 w 18422"/>
                <a:gd name="T65" fmla="*/ 195 h 587"/>
                <a:gd name="T66" fmla="*/ 11241 w 18422"/>
                <a:gd name="T67" fmla="*/ 214 h 587"/>
                <a:gd name="T68" fmla="*/ 12479 w 18422"/>
                <a:gd name="T69" fmla="*/ 401 h 587"/>
                <a:gd name="T70" fmla="*/ 13324 w 18422"/>
                <a:gd name="T71" fmla="*/ 529 h 587"/>
                <a:gd name="T72" fmla="*/ 14147 w 18422"/>
                <a:gd name="T73" fmla="*/ 528 h 587"/>
                <a:gd name="T74" fmla="*/ 15961 w 18422"/>
                <a:gd name="T75" fmla="*/ 494 h 587"/>
                <a:gd name="T76" fmla="*/ 18422 w 18422"/>
                <a:gd name="T77" fmla="*/ 574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2" h="587">
                  <a:moveTo>
                    <a:pt x="18422" y="574"/>
                  </a:moveTo>
                  <a:cubicBezTo>
                    <a:pt x="18422" y="575"/>
                    <a:pt x="18422" y="575"/>
                    <a:pt x="18422" y="576"/>
                  </a:cubicBezTo>
                  <a:cubicBezTo>
                    <a:pt x="17602" y="587"/>
                    <a:pt x="16784" y="513"/>
                    <a:pt x="15965" y="498"/>
                  </a:cubicBezTo>
                  <a:cubicBezTo>
                    <a:pt x="15360" y="486"/>
                    <a:pt x="14753" y="502"/>
                    <a:pt x="14148" y="532"/>
                  </a:cubicBezTo>
                  <a:cubicBezTo>
                    <a:pt x="13872" y="546"/>
                    <a:pt x="13595" y="550"/>
                    <a:pt x="13320" y="533"/>
                  </a:cubicBezTo>
                  <a:cubicBezTo>
                    <a:pt x="13033" y="515"/>
                    <a:pt x="12750" y="461"/>
                    <a:pt x="12467" y="404"/>
                  </a:cubicBezTo>
                  <a:cubicBezTo>
                    <a:pt x="12057" y="321"/>
                    <a:pt x="11644" y="247"/>
                    <a:pt x="11227" y="217"/>
                  </a:cubicBezTo>
                  <a:cubicBezTo>
                    <a:pt x="11044" y="204"/>
                    <a:pt x="10859" y="198"/>
                    <a:pt x="10676" y="197"/>
                  </a:cubicBezTo>
                  <a:cubicBezTo>
                    <a:pt x="10376" y="195"/>
                    <a:pt x="10075" y="205"/>
                    <a:pt x="9775" y="210"/>
                  </a:cubicBezTo>
                  <a:cubicBezTo>
                    <a:pt x="9441" y="216"/>
                    <a:pt x="9114" y="198"/>
                    <a:pt x="8784" y="157"/>
                  </a:cubicBezTo>
                  <a:cubicBezTo>
                    <a:pt x="8520" y="124"/>
                    <a:pt x="8256" y="79"/>
                    <a:pt x="7993" y="46"/>
                  </a:cubicBezTo>
                  <a:cubicBezTo>
                    <a:pt x="7803" y="22"/>
                    <a:pt x="7612" y="5"/>
                    <a:pt x="7422" y="5"/>
                  </a:cubicBezTo>
                  <a:cubicBezTo>
                    <a:pt x="7212" y="6"/>
                    <a:pt x="7002" y="29"/>
                    <a:pt x="6795" y="70"/>
                  </a:cubicBezTo>
                  <a:cubicBezTo>
                    <a:pt x="6623" y="104"/>
                    <a:pt x="6453" y="149"/>
                    <a:pt x="6282" y="192"/>
                  </a:cubicBezTo>
                  <a:cubicBezTo>
                    <a:pt x="6074" y="246"/>
                    <a:pt x="5864" y="298"/>
                    <a:pt x="5652" y="333"/>
                  </a:cubicBezTo>
                  <a:cubicBezTo>
                    <a:pt x="5357" y="381"/>
                    <a:pt x="5056" y="405"/>
                    <a:pt x="4757" y="407"/>
                  </a:cubicBezTo>
                  <a:cubicBezTo>
                    <a:pt x="4063" y="412"/>
                    <a:pt x="3366" y="278"/>
                    <a:pt x="2671" y="247"/>
                  </a:cubicBezTo>
                  <a:cubicBezTo>
                    <a:pt x="2604" y="245"/>
                    <a:pt x="2538" y="242"/>
                    <a:pt x="2472" y="241"/>
                  </a:cubicBezTo>
                  <a:cubicBezTo>
                    <a:pt x="2396" y="239"/>
                    <a:pt x="2319" y="238"/>
                    <a:pt x="2243" y="238"/>
                  </a:cubicBezTo>
                  <a:cubicBezTo>
                    <a:pt x="1493" y="237"/>
                    <a:pt x="750" y="369"/>
                    <a:pt x="0" y="383"/>
                  </a:cubicBezTo>
                  <a:cubicBezTo>
                    <a:pt x="0" y="382"/>
                    <a:pt x="0" y="382"/>
                    <a:pt x="0" y="381"/>
                  </a:cubicBezTo>
                  <a:cubicBezTo>
                    <a:pt x="754" y="366"/>
                    <a:pt x="1500" y="233"/>
                    <a:pt x="2254" y="233"/>
                  </a:cubicBezTo>
                  <a:cubicBezTo>
                    <a:pt x="2330" y="233"/>
                    <a:pt x="2407" y="234"/>
                    <a:pt x="2483" y="236"/>
                  </a:cubicBezTo>
                  <a:cubicBezTo>
                    <a:pt x="2549" y="237"/>
                    <a:pt x="2616" y="240"/>
                    <a:pt x="2682" y="243"/>
                  </a:cubicBezTo>
                  <a:cubicBezTo>
                    <a:pt x="3374" y="274"/>
                    <a:pt x="4067" y="407"/>
                    <a:pt x="4758" y="402"/>
                  </a:cubicBezTo>
                  <a:cubicBezTo>
                    <a:pt x="5053" y="400"/>
                    <a:pt x="5350" y="378"/>
                    <a:pt x="5640" y="329"/>
                  </a:cubicBezTo>
                  <a:cubicBezTo>
                    <a:pt x="5850" y="294"/>
                    <a:pt x="6058" y="243"/>
                    <a:pt x="6265" y="189"/>
                  </a:cubicBezTo>
                  <a:cubicBezTo>
                    <a:pt x="6435" y="145"/>
                    <a:pt x="6605" y="100"/>
                    <a:pt x="6777" y="66"/>
                  </a:cubicBezTo>
                  <a:cubicBezTo>
                    <a:pt x="6984" y="25"/>
                    <a:pt x="7195" y="1"/>
                    <a:pt x="7405" y="1"/>
                  </a:cubicBezTo>
                  <a:cubicBezTo>
                    <a:pt x="7596" y="0"/>
                    <a:pt x="7790" y="18"/>
                    <a:pt x="7980" y="43"/>
                  </a:cubicBezTo>
                  <a:cubicBezTo>
                    <a:pt x="8249" y="77"/>
                    <a:pt x="8517" y="122"/>
                    <a:pt x="8785" y="156"/>
                  </a:cubicBezTo>
                  <a:cubicBezTo>
                    <a:pt x="9119" y="198"/>
                    <a:pt x="9449" y="215"/>
                    <a:pt x="9786" y="208"/>
                  </a:cubicBezTo>
                  <a:cubicBezTo>
                    <a:pt x="10087" y="203"/>
                    <a:pt x="10389" y="193"/>
                    <a:pt x="10689" y="195"/>
                  </a:cubicBezTo>
                  <a:cubicBezTo>
                    <a:pt x="10873" y="196"/>
                    <a:pt x="11058" y="201"/>
                    <a:pt x="11241" y="214"/>
                  </a:cubicBezTo>
                  <a:cubicBezTo>
                    <a:pt x="11657" y="244"/>
                    <a:pt x="12069" y="318"/>
                    <a:pt x="12479" y="401"/>
                  </a:cubicBezTo>
                  <a:cubicBezTo>
                    <a:pt x="12759" y="458"/>
                    <a:pt x="13040" y="512"/>
                    <a:pt x="13324" y="529"/>
                  </a:cubicBezTo>
                  <a:cubicBezTo>
                    <a:pt x="13597" y="546"/>
                    <a:pt x="13872" y="542"/>
                    <a:pt x="14147" y="528"/>
                  </a:cubicBezTo>
                  <a:cubicBezTo>
                    <a:pt x="14750" y="498"/>
                    <a:pt x="15356" y="482"/>
                    <a:pt x="15961" y="494"/>
                  </a:cubicBezTo>
                  <a:cubicBezTo>
                    <a:pt x="16781" y="510"/>
                    <a:pt x="17601" y="585"/>
                    <a:pt x="18422" y="5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36"/>
            <p:cNvSpPr>
              <a:spLocks/>
            </p:cNvSpPr>
            <p:nvPr userDrawn="1"/>
          </p:nvSpPr>
          <p:spPr bwMode="auto">
            <a:xfrm>
              <a:off x="4" y="3378"/>
              <a:ext cx="5751" cy="201"/>
            </a:xfrm>
            <a:custGeom>
              <a:avLst/>
              <a:gdLst>
                <a:gd name="T0" fmla="*/ 18423 w 18423"/>
                <a:gd name="T1" fmla="*/ 638 h 644"/>
                <a:gd name="T2" fmla="*/ 15906 w 18423"/>
                <a:gd name="T3" fmla="*/ 513 h 644"/>
                <a:gd name="T4" fmla="*/ 14037 w 18423"/>
                <a:gd name="T5" fmla="*/ 554 h 644"/>
                <a:gd name="T6" fmla="*/ 13204 w 18423"/>
                <a:gd name="T7" fmla="*/ 558 h 644"/>
                <a:gd name="T8" fmla="*/ 12368 w 18423"/>
                <a:gd name="T9" fmla="*/ 429 h 644"/>
                <a:gd name="T10" fmla="*/ 11137 w 18423"/>
                <a:gd name="T11" fmla="*/ 264 h 644"/>
                <a:gd name="T12" fmla="*/ 10588 w 18423"/>
                <a:gd name="T13" fmla="*/ 256 h 644"/>
                <a:gd name="T14" fmla="*/ 9697 w 18423"/>
                <a:gd name="T15" fmla="*/ 282 h 644"/>
                <a:gd name="T16" fmla="*/ 8731 w 18423"/>
                <a:gd name="T17" fmla="*/ 216 h 644"/>
                <a:gd name="T18" fmla="*/ 7951 w 18423"/>
                <a:gd name="T19" fmla="*/ 78 h 644"/>
                <a:gd name="T20" fmla="*/ 7417 w 18423"/>
                <a:gd name="T21" fmla="*/ 14 h 644"/>
                <a:gd name="T22" fmla="*/ 6819 w 18423"/>
                <a:gd name="T23" fmla="*/ 46 h 644"/>
                <a:gd name="T24" fmla="*/ 6335 w 18423"/>
                <a:gd name="T25" fmla="*/ 148 h 644"/>
                <a:gd name="T26" fmla="*/ 5709 w 18423"/>
                <a:gd name="T27" fmla="*/ 280 h 644"/>
                <a:gd name="T28" fmla="*/ 4852 w 18423"/>
                <a:gd name="T29" fmla="*/ 327 h 644"/>
                <a:gd name="T30" fmla="*/ 2709 w 18423"/>
                <a:gd name="T31" fmla="*/ 193 h 644"/>
                <a:gd name="T32" fmla="*/ 2513 w 18423"/>
                <a:gd name="T33" fmla="*/ 194 h 644"/>
                <a:gd name="T34" fmla="*/ 2287 w 18423"/>
                <a:gd name="T35" fmla="*/ 202 h 644"/>
                <a:gd name="T36" fmla="*/ 0 w 18423"/>
                <a:gd name="T37" fmla="*/ 437 h 644"/>
                <a:gd name="T38" fmla="*/ 1 w 18423"/>
                <a:gd name="T39" fmla="*/ 435 h 644"/>
                <a:gd name="T40" fmla="*/ 2297 w 18423"/>
                <a:gd name="T41" fmla="*/ 197 h 644"/>
                <a:gd name="T42" fmla="*/ 2523 w 18423"/>
                <a:gd name="T43" fmla="*/ 189 h 644"/>
                <a:gd name="T44" fmla="*/ 2720 w 18423"/>
                <a:gd name="T45" fmla="*/ 188 h 644"/>
                <a:gd name="T46" fmla="*/ 4853 w 18423"/>
                <a:gd name="T47" fmla="*/ 322 h 644"/>
                <a:gd name="T48" fmla="*/ 5695 w 18423"/>
                <a:gd name="T49" fmla="*/ 277 h 644"/>
                <a:gd name="T50" fmla="*/ 6317 w 18423"/>
                <a:gd name="T51" fmla="*/ 145 h 644"/>
                <a:gd name="T52" fmla="*/ 6800 w 18423"/>
                <a:gd name="T53" fmla="*/ 42 h 644"/>
                <a:gd name="T54" fmla="*/ 7399 w 18423"/>
                <a:gd name="T55" fmla="*/ 9 h 644"/>
                <a:gd name="T56" fmla="*/ 7939 w 18423"/>
                <a:gd name="T57" fmla="*/ 74 h 644"/>
                <a:gd name="T58" fmla="*/ 8734 w 18423"/>
                <a:gd name="T59" fmla="*/ 215 h 644"/>
                <a:gd name="T60" fmla="*/ 9710 w 18423"/>
                <a:gd name="T61" fmla="*/ 280 h 644"/>
                <a:gd name="T62" fmla="*/ 10603 w 18423"/>
                <a:gd name="T63" fmla="*/ 253 h 644"/>
                <a:gd name="T64" fmla="*/ 11152 w 18423"/>
                <a:gd name="T65" fmla="*/ 260 h 644"/>
                <a:gd name="T66" fmla="*/ 12381 w 18423"/>
                <a:gd name="T67" fmla="*/ 426 h 644"/>
                <a:gd name="T68" fmla="*/ 13209 w 18423"/>
                <a:gd name="T69" fmla="*/ 554 h 644"/>
                <a:gd name="T70" fmla="*/ 14035 w 18423"/>
                <a:gd name="T71" fmla="*/ 550 h 644"/>
                <a:gd name="T72" fmla="*/ 15901 w 18423"/>
                <a:gd name="T73" fmla="*/ 509 h 644"/>
                <a:gd name="T74" fmla="*/ 18423 w 18423"/>
                <a:gd name="T75" fmla="*/ 636 h 644"/>
                <a:gd name="T76" fmla="*/ 18423 w 18423"/>
                <a:gd name="T77" fmla="*/ 63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3" h="644">
                  <a:moveTo>
                    <a:pt x="18423" y="638"/>
                  </a:moveTo>
                  <a:cubicBezTo>
                    <a:pt x="17582" y="644"/>
                    <a:pt x="16745" y="538"/>
                    <a:pt x="15906" y="513"/>
                  </a:cubicBezTo>
                  <a:cubicBezTo>
                    <a:pt x="15283" y="494"/>
                    <a:pt x="14659" y="513"/>
                    <a:pt x="14037" y="554"/>
                  </a:cubicBezTo>
                  <a:cubicBezTo>
                    <a:pt x="13761" y="572"/>
                    <a:pt x="13479" y="576"/>
                    <a:pt x="13204" y="558"/>
                  </a:cubicBezTo>
                  <a:cubicBezTo>
                    <a:pt x="12922" y="540"/>
                    <a:pt x="12645" y="485"/>
                    <a:pt x="12368" y="429"/>
                  </a:cubicBezTo>
                  <a:cubicBezTo>
                    <a:pt x="11961" y="348"/>
                    <a:pt x="11551" y="284"/>
                    <a:pt x="11137" y="264"/>
                  </a:cubicBezTo>
                  <a:cubicBezTo>
                    <a:pt x="10954" y="255"/>
                    <a:pt x="10771" y="253"/>
                    <a:pt x="10588" y="256"/>
                  </a:cubicBezTo>
                  <a:cubicBezTo>
                    <a:pt x="10291" y="260"/>
                    <a:pt x="9994" y="275"/>
                    <a:pt x="9697" y="282"/>
                  </a:cubicBezTo>
                  <a:cubicBezTo>
                    <a:pt x="9370" y="290"/>
                    <a:pt x="9054" y="266"/>
                    <a:pt x="8731" y="216"/>
                  </a:cubicBezTo>
                  <a:cubicBezTo>
                    <a:pt x="8471" y="175"/>
                    <a:pt x="8211" y="121"/>
                    <a:pt x="7951" y="78"/>
                  </a:cubicBezTo>
                  <a:cubicBezTo>
                    <a:pt x="7775" y="48"/>
                    <a:pt x="7596" y="22"/>
                    <a:pt x="7417" y="14"/>
                  </a:cubicBezTo>
                  <a:cubicBezTo>
                    <a:pt x="7217" y="5"/>
                    <a:pt x="7016" y="15"/>
                    <a:pt x="6819" y="46"/>
                  </a:cubicBezTo>
                  <a:cubicBezTo>
                    <a:pt x="6657" y="72"/>
                    <a:pt x="6495" y="110"/>
                    <a:pt x="6335" y="148"/>
                  </a:cubicBezTo>
                  <a:cubicBezTo>
                    <a:pt x="6127" y="198"/>
                    <a:pt x="5919" y="247"/>
                    <a:pt x="5709" y="280"/>
                  </a:cubicBezTo>
                  <a:cubicBezTo>
                    <a:pt x="5426" y="325"/>
                    <a:pt x="5138" y="331"/>
                    <a:pt x="4852" y="327"/>
                  </a:cubicBezTo>
                  <a:cubicBezTo>
                    <a:pt x="4138" y="316"/>
                    <a:pt x="3425" y="197"/>
                    <a:pt x="2709" y="193"/>
                  </a:cubicBezTo>
                  <a:cubicBezTo>
                    <a:pt x="2644" y="193"/>
                    <a:pt x="2578" y="193"/>
                    <a:pt x="2513" y="194"/>
                  </a:cubicBezTo>
                  <a:cubicBezTo>
                    <a:pt x="2437" y="196"/>
                    <a:pt x="2362" y="199"/>
                    <a:pt x="2287" y="202"/>
                  </a:cubicBezTo>
                  <a:cubicBezTo>
                    <a:pt x="1521" y="236"/>
                    <a:pt x="768" y="413"/>
                    <a:pt x="0" y="437"/>
                  </a:cubicBezTo>
                  <a:cubicBezTo>
                    <a:pt x="0" y="436"/>
                    <a:pt x="0" y="435"/>
                    <a:pt x="1" y="435"/>
                  </a:cubicBezTo>
                  <a:cubicBezTo>
                    <a:pt x="772" y="411"/>
                    <a:pt x="1528" y="231"/>
                    <a:pt x="2297" y="197"/>
                  </a:cubicBezTo>
                  <a:cubicBezTo>
                    <a:pt x="2373" y="193"/>
                    <a:pt x="2448" y="190"/>
                    <a:pt x="2523" y="189"/>
                  </a:cubicBezTo>
                  <a:cubicBezTo>
                    <a:pt x="2589" y="188"/>
                    <a:pt x="2655" y="187"/>
                    <a:pt x="2720" y="188"/>
                  </a:cubicBezTo>
                  <a:cubicBezTo>
                    <a:pt x="3433" y="191"/>
                    <a:pt x="4142" y="311"/>
                    <a:pt x="4853" y="322"/>
                  </a:cubicBezTo>
                  <a:cubicBezTo>
                    <a:pt x="5134" y="326"/>
                    <a:pt x="5417" y="321"/>
                    <a:pt x="5695" y="277"/>
                  </a:cubicBezTo>
                  <a:cubicBezTo>
                    <a:pt x="5904" y="243"/>
                    <a:pt x="6110" y="194"/>
                    <a:pt x="6317" y="145"/>
                  </a:cubicBezTo>
                  <a:cubicBezTo>
                    <a:pt x="6477" y="106"/>
                    <a:pt x="6639" y="68"/>
                    <a:pt x="6800" y="42"/>
                  </a:cubicBezTo>
                  <a:cubicBezTo>
                    <a:pt x="6998" y="10"/>
                    <a:pt x="7199" y="0"/>
                    <a:pt x="7399" y="9"/>
                  </a:cubicBezTo>
                  <a:cubicBezTo>
                    <a:pt x="7580" y="17"/>
                    <a:pt x="7760" y="43"/>
                    <a:pt x="7939" y="74"/>
                  </a:cubicBezTo>
                  <a:cubicBezTo>
                    <a:pt x="8203" y="118"/>
                    <a:pt x="8469" y="173"/>
                    <a:pt x="8734" y="215"/>
                  </a:cubicBezTo>
                  <a:cubicBezTo>
                    <a:pt x="9060" y="266"/>
                    <a:pt x="9380" y="288"/>
                    <a:pt x="9710" y="280"/>
                  </a:cubicBezTo>
                  <a:cubicBezTo>
                    <a:pt x="10008" y="272"/>
                    <a:pt x="10305" y="257"/>
                    <a:pt x="10603" y="253"/>
                  </a:cubicBezTo>
                  <a:cubicBezTo>
                    <a:pt x="10786" y="250"/>
                    <a:pt x="10970" y="251"/>
                    <a:pt x="11152" y="260"/>
                  </a:cubicBezTo>
                  <a:cubicBezTo>
                    <a:pt x="11565" y="280"/>
                    <a:pt x="11975" y="345"/>
                    <a:pt x="12381" y="426"/>
                  </a:cubicBezTo>
                  <a:cubicBezTo>
                    <a:pt x="12656" y="481"/>
                    <a:pt x="12930" y="536"/>
                    <a:pt x="13209" y="554"/>
                  </a:cubicBezTo>
                  <a:cubicBezTo>
                    <a:pt x="13481" y="571"/>
                    <a:pt x="13762" y="568"/>
                    <a:pt x="14035" y="550"/>
                  </a:cubicBezTo>
                  <a:cubicBezTo>
                    <a:pt x="14655" y="508"/>
                    <a:pt x="15279" y="489"/>
                    <a:pt x="15901" y="509"/>
                  </a:cubicBezTo>
                  <a:cubicBezTo>
                    <a:pt x="16741" y="534"/>
                    <a:pt x="17580" y="642"/>
                    <a:pt x="18423" y="636"/>
                  </a:cubicBezTo>
                  <a:cubicBezTo>
                    <a:pt x="18423" y="637"/>
                    <a:pt x="18423" y="638"/>
                    <a:pt x="18423" y="6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37"/>
            <p:cNvSpPr>
              <a:spLocks/>
            </p:cNvSpPr>
            <p:nvPr userDrawn="1"/>
          </p:nvSpPr>
          <p:spPr bwMode="auto">
            <a:xfrm>
              <a:off x="4" y="3339"/>
              <a:ext cx="5751" cy="217"/>
            </a:xfrm>
            <a:custGeom>
              <a:avLst/>
              <a:gdLst>
                <a:gd name="T0" fmla="*/ 18423 w 18423"/>
                <a:gd name="T1" fmla="*/ 695 h 695"/>
                <a:gd name="T2" fmla="*/ 16237 w 18423"/>
                <a:gd name="T3" fmla="*/ 541 h 695"/>
                <a:gd name="T4" fmla="*/ 16171 w 18423"/>
                <a:gd name="T5" fmla="*/ 536 h 695"/>
                <a:gd name="T6" fmla="*/ 15816 w 18423"/>
                <a:gd name="T7" fmla="*/ 517 h 695"/>
                <a:gd name="T8" fmla="*/ 13922 w 18423"/>
                <a:gd name="T9" fmla="*/ 564 h 695"/>
                <a:gd name="T10" fmla="*/ 13913 w 18423"/>
                <a:gd name="T11" fmla="*/ 565 h 695"/>
                <a:gd name="T12" fmla="*/ 13079 w 18423"/>
                <a:gd name="T13" fmla="*/ 580 h 695"/>
                <a:gd name="T14" fmla="*/ 12258 w 18423"/>
                <a:gd name="T15" fmla="*/ 455 h 695"/>
                <a:gd name="T16" fmla="*/ 11037 w 18423"/>
                <a:gd name="T17" fmla="*/ 311 h 695"/>
                <a:gd name="T18" fmla="*/ 10496 w 18423"/>
                <a:gd name="T19" fmla="*/ 313 h 695"/>
                <a:gd name="T20" fmla="*/ 9628 w 18423"/>
                <a:gd name="T21" fmla="*/ 343 h 695"/>
                <a:gd name="T22" fmla="*/ 8697 w 18423"/>
                <a:gd name="T23" fmla="*/ 263 h 695"/>
                <a:gd name="T24" fmla="*/ 7923 w 18423"/>
                <a:gd name="T25" fmla="*/ 108 h 695"/>
                <a:gd name="T26" fmla="*/ 7414 w 18423"/>
                <a:gd name="T27" fmla="*/ 27 h 695"/>
                <a:gd name="T28" fmla="*/ 6834 w 18423"/>
                <a:gd name="T29" fmla="*/ 27 h 695"/>
                <a:gd name="T30" fmla="*/ 6370 w 18423"/>
                <a:gd name="T31" fmla="*/ 105 h 695"/>
                <a:gd name="T32" fmla="*/ 5770 w 18423"/>
                <a:gd name="T33" fmla="*/ 216 h 695"/>
                <a:gd name="T34" fmla="*/ 4925 w 18423"/>
                <a:gd name="T35" fmla="*/ 237 h 695"/>
                <a:gd name="T36" fmla="*/ 2737 w 18423"/>
                <a:gd name="T37" fmla="*/ 130 h 695"/>
                <a:gd name="T38" fmla="*/ 2543 w 18423"/>
                <a:gd name="T39" fmla="*/ 140 h 695"/>
                <a:gd name="T40" fmla="*/ 2319 w 18423"/>
                <a:gd name="T41" fmla="*/ 158 h 695"/>
                <a:gd name="T42" fmla="*/ 0 w 18423"/>
                <a:gd name="T43" fmla="*/ 484 h 695"/>
                <a:gd name="T44" fmla="*/ 0 w 18423"/>
                <a:gd name="T45" fmla="*/ 482 h 695"/>
                <a:gd name="T46" fmla="*/ 2330 w 18423"/>
                <a:gd name="T47" fmla="*/ 152 h 695"/>
                <a:gd name="T48" fmla="*/ 2553 w 18423"/>
                <a:gd name="T49" fmla="*/ 134 h 695"/>
                <a:gd name="T50" fmla="*/ 2747 w 18423"/>
                <a:gd name="T51" fmla="*/ 124 h 695"/>
                <a:gd name="T52" fmla="*/ 4925 w 18423"/>
                <a:gd name="T53" fmla="*/ 232 h 695"/>
                <a:gd name="T54" fmla="*/ 5756 w 18423"/>
                <a:gd name="T55" fmla="*/ 212 h 695"/>
                <a:gd name="T56" fmla="*/ 6352 w 18423"/>
                <a:gd name="T57" fmla="*/ 101 h 695"/>
                <a:gd name="T58" fmla="*/ 6815 w 18423"/>
                <a:gd name="T59" fmla="*/ 22 h 695"/>
                <a:gd name="T60" fmla="*/ 7396 w 18423"/>
                <a:gd name="T61" fmla="*/ 21 h 695"/>
                <a:gd name="T62" fmla="*/ 7910 w 18423"/>
                <a:gd name="T63" fmla="*/ 103 h 695"/>
                <a:gd name="T64" fmla="*/ 8701 w 18423"/>
                <a:gd name="T65" fmla="*/ 262 h 695"/>
                <a:gd name="T66" fmla="*/ 9642 w 18423"/>
                <a:gd name="T67" fmla="*/ 340 h 695"/>
                <a:gd name="T68" fmla="*/ 10512 w 18423"/>
                <a:gd name="T69" fmla="*/ 309 h 695"/>
                <a:gd name="T70" fmla="*/ 11053 w 18423"/>
                <a:gd name="T71" fmla="*/ 307 h 695"/>
                <a:gd name="T72" fmla="*/ 12272 w 18423"/>
                <a:gd name="T73" fmla="*/ 452 h 695"/>
                <a:gd name="T74" fmla="*/ 13085 w 18423"/>
                <a:gd name="T75" fmla="*/ 576 h 695"/>
                <a:gd name="T76" fmla="*/ 13911 w 18423"/>
                <a:gd name="T77" fmla="*/ 560 h 695"/>
                <a:gd name="T78" fmla="*/ 13920 w 18423"/>
                <a:gd name="T79" fmla="*/ 560 h 695"/>
                <a:gd name="T80" fmla="*/ 15811 w 18423"/>
                <a:gd name="T81" fmla="*/ 512 h 695"/>
                <a:gd name="T82" fmla="*/ 16166 w 18423"/>
                <a:gd name="T83" fmla="*/ 532 h 695"/>
                <a:gd name="T84" fmla="*/ 16232 w 18423"/>
                <a:gd name="T85" fmla="*/ 537 h 695"/>
                <a:gd name="T86" fmla="*/ 18423 w 18423"/>
                <a:gd name="T87" fmla="*/ 693 h 695"/>
                <a:gd name="T88" fmla="*/ 18423 w 18423"/>
                <a:gd name="T89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3" h="695">
                  <a:moveTo>
                    <a:pt x="18423" y="695"/>
                  </a:moveTo>
                  <a:cubicBezTo>
                    <a:pt x="17691" y="695"/>
                    <a:pt x="16966" y="594"/>
                    <a:pt x="16237" y="541"/>
                  </a:cubicBezTo>
                  <a:cubicBezTo>
                    <a:pt x="16211" y="539"/>
                    <a:pt x="16198" y="538"/>
                    <a:pt x="16171" y="536"/>
                  </a:cubicBezTo>
                  <a:cubicBezTo>
                    <a:pt x="16053" y="529"/>
                    <a:pt x="15935" y="522"/>
                    <a:pt x="15816" y="517"/>
                  </a:cubicBezTo>
                  <a:cubicBezTo>
                    <a:pt x="15183" y="490"/>
                    <a:pt x="14556" y="536"/>
                    <a:pt x="13922" y="564"/>
                  </a:cubicBezTo>
                  <a:cubicBezTo>
                    <a:pt x="13919" y="564"/>
                    <a:pt x="13917" y="565"/>
                    <a:pt x="13913" y="565"/>
                  </a:cubicBezTo>
                  <a:cubicBezTo>
                    <a:pt x="13636" y="577"/>
                    <a:pt x="13355" y="595"/>
                    <a:pt x="13079" y="580"/>
                  </a:cubicBezTo>
                  <a:cubicBezTo>
                    <a:pt x="12803" y="564"/>
                    <a:pt x="12531" y="508"/>
                    <a:pt x="12258" y="455"/>
                  </a:cubicBezTo>
                  <a:cubicBezTo>
                    <a:pt x="11855" y="378"/>
                    <a:pt x="11447" y="323"/>
                    <a:pt x="11037" y="311"/>
                  </a:cubicBezTo>
                  <a:cubicBezTo>
                    <a:pt x="10857" y="306"/>
                    <a:pt x="10676" y="308"/>
                    <a:pt x="10496" y="313"/>
                  </a:cubicBezTo>
                  <a:cubicBezTo>
                    <a:pt x="10207" y="321"/>
                    <a:pt x="9917" y="338"/>
                    <a:pt x="9628" y="343"/>
                  </a:cubicBezTo>
                  <a:cubicBezTo>
                    <a:pt x="9313" y="348"/>
                    <a:pt x="9007" y="317"/>
                    <a:pt x="8697" y="263"/>
                  </a:cubicBezTo>
                  <a:cubicBezTo>
                    <a:pt x="8439" y="217"/>
                    <a:pt x="8181" y="159"/>
                    <a:pt x="7923" y="108"/>
                  </a:cubicBezTo>
                  <a:cubicBezTo>
                    <a:pt x="7755" y="74"/>
                    <a:pt x="7584" y="44"/>
                    <a:pt x="7414" y="27"/>
                  </a:cubicBezTo>
                  <a:cubicBezTo>
                    <a:pt x="7221" y="9"/>
                    <a:pt x="7027" y="6"/>
                    <a:pt x="6834" y="27"/>
                  </a:cubicBezTo>
                  <a:cubicBezTo>
                    <a:pt x="6678" y="44"/>
                    <a:pt x="6523" y="74"/>
                    <a:pt x="6370" y="105"/>
                  </a:cubicBezTo>
                  <a:cubicBezTo>
                    <a:pt x="6171" y="146"/>
                    <a:pt x="5972" y="189"/>
                    <a:pt x="5770" y="216"/>
                  </a:cubicBezTo>
                  <a:cubicBezTo>
                    <a:pt x="5490" y="254"/>
                    <a:pt x="5206" y="249"/>
                    <a:pt x="4925" y="237"/>
                  </a:cubicBezTo>
                  <a:cubicBezTo>
                    <a:pt x="4197" y="205"/>
                    <a:pt x="3467" y="101"/>
                    <a:pt x="2737" y="130"/>
                  </a:cubicBezTo>
                  <a:cubicBezTo>
                    <a:pt x="2672" y="132"/>
                    <a:pt x="2607" y="136"/>
                    <a:pt x="2543" y="140"/>
                  </a:cubicBezTo>
                  <a:cubicBezTo>
                    <a:pt x="2468" y="145"/>
                    <a:pt x="2393" y="151"/>
                    <a:pt x="2319" y="158"/>
                  </a:cubicBezTo>
                  <a:cubicBezTo>
                    <a:pt x="1542" y="231"/>
                    <a:pt x="783" y="454"/>
                    <a:pt x="0" y="484"/>
                  </a:cubicBezTo>
                  <a:cubicBezTo>
                    <a:pt x="0" y="483"/>
                    <a:pt x="0" y="483"/>
                    <a:pt x="0" y="482"/>
                  </a:cubicBezTo>
                  <a:cubicBezTo>
                    <a:pt x="787" y="452"/>
                    <a:pt x="1549" y="225"/>
                    <a:pt x="2330" y="152"/>
                  </a:cubicBezTo>
                  <a:cubicBezTo>
                    <a:pt x="2404" y="145"/>
                    <a:pt x="2479" y="139"/>
                    <a:pt x="2553" y="134"/>
                  </a:cubicBezTo>
                  <a:cubicBezTo>
                    <a:pt x="2618" y="130"/>
                    <a:pt x="2683" y="126"/>
                    <a:pt x="2747" y="124"/>
                  </a:cubicBezTo>
                  <a:cubicBezTo>
                    <a:pt x="3475" y="95"/>
                    <a:pt x="4201" y="199"/>
                    <a:pt x="4925" y="232"/>
                  </a:cubicBezTo>
                  <a:cubicBezTo>
                    <a:pt x="5202" y="244"/>
                    <a:pt x="5481" y="249"/>
                    <a:pt x="5756" y="212"/>
                  </a:cubicBezTo>
                  <a:cubicBezTo>
                    <a:pt x="5956" y="184"/>
                    <a:pt x="6154" y="142"/>
                    <a:pt x="6352" y="101"/>
                  </a:cubicBezTo>
                  <a:cubicBezTo>
                    <a:pt x="6505" y="69"/>
                    <a:pt x="6660" y="39"/>
                    <a:pt x="6815" y="22"/>
                  </a:cubicBezTo>
                  <a:cubicBezTo>
                    <a:pt x="7008" y="0"/>
                    <a:pt x="7203" y="3"/>
                    <a:pt x="7396" y="21"/>
                  </a:cubicBezTo>
                  <a:cubicBezTo>
                    <a:pt x="7568" y="38"/>
                    <a:pt x="7740" y="69"/>
                    <a:pt x="7910" y="103"/>
                  </a:cubicBezTo>
                  <a:cubicBezTo>
                    <a:pt x="8173" y="155"/>
                    <a:pt x="8437" y="216"/>
                    <a:pt x="8701" y="262"/>
                  </a:cubicBezTo>
                  <a:cubicBezTo>
                    <a:pt x="9015" y="317"/>
                    <a:pt x="9324" y="347"/>
                    <a:pt x="9642" y="340"/>
                  </a:cubicBezTo>
                  <a:cubicBezTo>
                    <a:pt x="9932" y="335"/>
                    <a:pt x="10222" y="318"/>
                    <a:pt x="10512" y="309"/>
                  </a:cubicBezTo>
                  <a:cubicBezTo>
                    <a:pt x="10692" y="304"/>
                    <a:pt x="10874" y="302"/>
                    <a:pt x="11053" y="307"/>
                  </a:cubicBezTo>
                  <a:cubicBezTo>
                    <a:pt x="11463" y="319"/>
                    <a:pt x="11869" y="374"/>
                    <a:pt x="12272" y="452"/>
                  </a:cubicBezTo>
                  <a:cubicBezTo>
                    <a:pt x="12542" y="504"/>
                    <a:pt x="12811" y="559"/>
                    <a:pt x="13085" y="576"/>
                  </a:cubicBezTo>
                  <a:cubicBezTo>
                    <a:pt x="13359" y="592"/>
                    <a:pt x="13636" y="573"/>
                    <a:pt x="13911" y="560"/>
                  </a:cubicBezTo>
                  <a:cubicBezTo>
                    <a:pt x="13915" y="560"/>
                    <a:pt x="13917" y="560"/>
                    <a:pt x="13920" y="560"/>
                  </a:cubicBezTo>
                  <a:cubicBezTo>
                    <a:pt x="14553" y="531"/>
                    <a:pt x="15179" y="485"/>
                    <a:pt x="15811" y="512"/>
                  </a:cubicBezTo>
                  <a:cubicBezTo>
                    <a:pt x="15929" y="517"/>
                    <a:pt x="16048" y="524"/>
                    <a:pt x="16166" y="532"/>
                  </a:cubicBezTo>
                  <a:cubicBezTo>
                    <a:pt x="16192" y="534"/>
                    <a:pt x="16206" y="535"/>
                    <a:pt x="16232" y="537"/>
                  </a:cubicBezTo>
                  <a:cubicBezTo>
                    <a:pt x="16962" y="590"/>
                    <a:pt x="17689" y="693"/>
                    <a:pt x="18423" y="693"/>
                  </a:cubicBezTo>
                  <a:cubicBezTo>
                    <a:pt x="18423" y="694"/>
                    <a:pt x="18423" y="694"/>
                    <a:pt x="18423" y="6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38"/>
            <p:cNvSpPr>
              <a:spLocks/>
            </p:cNvSpPr>
            <p:nvPr userDrawn="1"/>
          </p:nvSpPr>
          <p:spPr bwMode="auto">
            <a:xfrm>
              <a:off x="4" y="3301"/>
              <a:ext cx="5751" cy="234"/>
            </a:xfrm>
            <a:custGeom>
              <a:avLst/>
              <a:gdLst>
                <a:gd name="T0" fmla="*/ 18423 w 18423"/>
                <a:gd name="T1" fmla="*/ 749 h 749"/>
                <a:gd name="T2" fmla="*/ 16240 w 18423"/>
                <a:gd name="T3" fmla="*/ 547 h 749"/>
                <a:gd name="T4" fmla="*/ 16135 w 18423"/>
                <a:gd name="T5" fmla="*/ 538 h 749"/>
                <a:gd name="T6" fmla="*/ 15763 w 18423"/>
                <a:gd name="T7" fmla="*/ 511 h 749"/>
                <a:gd name="T8" fmla="*/ 13813 w 18423"/>
                <a:gd name="T9" fmla="*/ 567 h 749"/>
                <a:gd name="T10" fmla="*/ 13780 w 18423"/>
                <a:gd name="T11" fmla="*/ 569 h 749"/>
                <a:gd name="T12" fmla="*/ 12953 w 18423"/>
                <a:gd name="T13" fmla="*/ 602 h 749"/>
                <a:gd name="T14" fmla="*/ 12142 w 18423"/>
                <a:gd name="T15" fmla="*/ 486 h 749"/>
                <a:gd name="T16" fmla="*/ 10934 w 18423"/>
                <a:gd name="T17" fmla="*/ 364 h 749"/>
                <a:gd name="T18" fmla="*/ 10406 w 18423"/>
                <a:gd name="T19" fmla="*/ 371 h 749"/>
                <a:gd name="T20" fmla="*/ 9575 w 18423"/>
                <a:gd name="T21" fmla="*/ 393 h 749"/>
                <a:gd name="T22" fmla="*/ 8691 w 18423"/>
                <a:gd name="T23" fmla="*/ 300 h 749"/>
                <a:gd name="T24" fmla="*/ 7416 w 18423"/>
                <a:gd name="T25" fmla="*/ 50 h 749"/>
                <a:gd name="T26" fmla="*/ 6837 w 18423"/>
                <a:gd name="T27" fmla="*/ 18 h 749"/>
                <a:gd name="T28" fmla="*/ 6383 w 18423"/>
                <a:gd name="T29" fmla="*/ 70 h 749"/>
                <a:gd name="T30" fmla="*/ 5799 w 18423"/>
                <a:gd name="T31" fmla="*/ 156 h 749"/>
                <a:gd name="T32" fmla="*/ 4963 w 18423"/>
                <a:gd name="T33" fmla="*/ 148 h 749"/>
                <a:gd name="T34" fmla="*/ 2749 w 18423"/>
                <a:gd name="T35" fmla="*/ 70 h 749"/>
                <a:gd name="T36" fmla="*/ 2557 w 18423"/>
                <a:gd name="T37" fmla="*/ 89 h 749"/>
                <a:gd name="T38" fmla="*/ 2336 w 18423"/>
                <a:gd name="T39" fmla="*/ 119 h 749"/>
                <a:gd name="T40" fmla="*/ 0 w 18423"/>
                <a:gd name="T41" fmla="*/ 530 h 749"/>
                <a:gd name="T42" fmla="*/ 0 w 18423"/>
                <a:gd name="T43" fmla="*/ 528 h 749"/>
                <a:gd name="T44" fmla="*/ 2346 w 18423"/>
                <a:gd name="T45" fmla="*/ 112 h 749"/>
                <a:gd name="T46" fmla="*/ 2567 w 18423"/>
                <a:gd name="T47" fmla="*/ 83 h 749"/>
                <a:gd name="T48" fmla="*/ 2759 w 18423"/>
                <a:gd name="T49" fmla="*/ 64 h 749"/>
                <a:gd name="T50" fmla="*/ 4964 w 18423"/>
                <a:gd name="T51" fmla="*/ 143 h 749"/>
                <a:gd name="T52" fmla="*/ 5784 w 18423"/>
                <a:gd name="T53" fmla="*/ 151 h 749"/>
                <a:gd name="T54" fmla="*/ 6364 w 18423"/>
                <a:gd name="T55" fmla="*/ 64 h 749"/>
                <a:gd name="T56" fmla="*/ 6818 w 18423"/>
                <a:gd name="T57" fmla="*/ 11 h 749"/>
                <a:gd name="T58" fmla="*/ 7398 w 18423"/>
                <a:gd name="T59" fmla="*/ 43 h 749"/>
                <a:gd name="T60" fmla="*/ 7900 w 18423"/>
                <a:gd name="T61" fmla="*/ 136 h 749"/>
                <a:gd name="T62" fmla="*/ 8697 w 18423"/>
                <a:gd name="T63" fmla="*/ 299 h 749"/>
                <a:gd name="T64" fmla="*/ 9591 w 18423"/>
                <a:gd name="T65" fmla="*/ 391 h 749"/>
                <a:gd name="T66" fmla="*/ 10424 w 18423"/>
                <a:gd name="T67" fmla="*/ 367 h 749"/>
                <a:gd name="T68" fmla="*/ 10952 w 18423"/>
                <a:gd name="T69" fmla="*/ 359 h 749"/>
                <a:gd name="T70" fmla="*/ 12157 w 18423"/>
                <a:gd name="T71" fmla="*/ 483 h 749"/>
                <a:gd name="T72" fmla="*/ 12960 w 18423"/>
                <a:gd name="T73" fmla="*/ 598 h 749"/>
                <a:gd name="T74" fmla="*/ 13778 w 18423"/>
                <a:gd name="T75" fmla="*/ 564 h 749"/>
                <a:gd name="T76" fmla="*/ 13811 w 18423"/>
                <a:gd name="T77" fmla="*/ 562 h 749"/>
                <a:gd name="T78" fmla="*/ 15758 w 18423"/>
                <a:gd name="T79" fmla="*/ 506 h 749"/>
                <a:gd name="T80" fmla="*/ 16130 w 18423"/>
                <a:gd name="T81" fmla="*/ 533 h 749"/>
                <a:gd name="T82" fmla="*/ 16235 w 18423"/>
                <a:gd name="T83" fmla="*/ 543 h 749"/>
                <a:gd name="T84" fmla="*/ 18422 w 18423"/>
                <a:gd name="T85" fmla="*/ 748 h 749"/>
                <a:gd name="T86" fmla="*/ 18423 w 18423"/>
                <a:gd name="T8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23" h="749">
                  <a:moveTo>
                    <a:pt x="18423" y="749"/>
                  </a:moveTo>
                  <a:cubicBezTo>
                    <a:pt x="17690" y="744"/>
                    <a:pt x="16967" y="617"/>
                    <a:pt x="16240" y="547"/>
                  </a:cubicBezTo>
                  <a:cubicBezTo>
                    <a:pt x="16205" y="544"/>
                    <a:pt x="16170" y="541"/>
                    <a:pt x="16135" y="538"/>
                  </a:cubicBezTo>
                  <a:cubicBezTo>
                    <a:pt x="16011" y="527"/>
                    <a:pt x="15887" y="518"/>
                    <a:pt x="15763" y="511"/>
                  </a:cubicBezTo>
                  <a:cubicBezTo>
                    <a:pt x="15111" y="474"/>
                    <a:pt x="14465" y="522"/>
                    <a:pt x="13813" y="567"/>
                  </a:cubicBezTo>
                  <a:cubicBezTo>
                    <a:pt x="13800" y="568"/>
                    <a:pt x="13793" y="568"/>
                    <a:pt x="13780" y="569"/>
                  </a:cubicBezTo>
                  <a:cubicBezTo>
                    <a:pt x="13505" y="589"/>
                    <a:pt x="13228" y="616"/>
                    <a:pt x="12953" y="602"/>
                  </a:cubicBezTo>
                  <a:cubicBezTo>
                    <a:pt x="12680" y="588"/>
                    <a:pt x="12412" y="535"/>
                    <a:pt x="12142" y="486"/>
                  </a:cubicBezTo>
                  <a:cubicBezTo>
                    <a:pt x="11743" y="414"/>
                    <a:pt x="11339" y="370"/>
                    <a:pt x="10934" y="364"/>
                  </a:cubicBezTo>
                  <a:cubicBezTo>
                    <a:pt x="10759" y="361"/>
                    <a:pt x="10582" y="365"/>
                    <a:pt x="10406" y="371"/>
                  </a:cubicBezTo>
                  <a:cubicBezTo>
                    <a:pt x="10129" y="381"/>
                    <a:pt x="9852" y="395"/>
                    <a:pt x="9575" y="393"/>
                  </a:cubicBezTo>
                  <a:cubicBezTo>
                    <a:pt x="9278" y="391"/>
                    <a:pt x="8984" y="352"/>
                    <a:pt x="8691" y="300"/>
                  </a:cubicBezTo>
                  <a:cubicBezTo>
                    <a:pt x="8266" y="223"/>
                    <a:pt x="7843" y="110"/>
                    <a:pt x="7416" y="50"/>
                  </a:cubicBezTo>
                  <a:cubicBezTo>
                    <a:pt x="7224" y="23"/>
                    <a:pt x="7030" y="7"/>
                    <a:pt x="6837" y="18"/>
                  </a:cubicBezTo>
                  <a:cubicBezTo>
                    <a:pt x="6685" y="26"/>
                    <a:pt x="6533" y="46"/>
                    <a:pt x="6383" y="70"/>
                  </a:cubicBezTo>
                  <a:cubicBezTo>
                    <a:pt x="6188" y="100"/>
                    <a:pt x="5995" y="135"/>
                    <a:pt x="5799" y="156"/>
                  </a:cubicBezTo>
                  <a:cubicBezTo>
                    <a:pt x="5521" y="184"/>
                    <a:pt x="5241" y="170"/>
                    <a:pt x="4963" y="148"/>
                  </a:cubicBezTo>
                  <a:cubicBezTo>
                    <a:pt x="4227" y="92"/>
                    <a:pt x="3487" y="6"/>
                    <a:pt x="2749" y="70"/>
                  </a:cubicBezTo>
                  <a:cubicBezTo>
                    <a:pt x="2685" y="76"/>
                    <a:pt x="2621" y="82"/>
                    <a:pt x="2557" y="89"/>
                  </a:cubicBezTo>
                  <a:cubicBezTo>
                    <a:pt x="2483" y="98"/>
                    <a:pt x="2409" y="108"/>
                    <a:pt x="2336" y="119"/>
                  </a:cubicBezTo>
                  <a:cubicBezTo>
                    <a:pt x="1553" y="232"/>
                    <a:pt x="795" y="497"/>
                    <a:pt x="0" y="530"/>
                  </a:cubicBezTo>
                  <a:cubicBezTo>
                    <a:pt x="0" y="529"/>
                    <a:pt x="0" y="529"/>
                    <a:pt x="0" y="528"/>
                  </a:cubicBezTo>
                  <a:cubicBezTo>
                    <a:pt x="799" y="495"/>
                    <a:pt x="1560" y="227"/>
                    <a:pt x="2346" y="112"/>
                  </a:cubicBezTo>
                  <a:cubicBezTo>
                    <a:pt x="2419" y="102"/>
                    <a:pt x="2493" y="92"/>
                    <a:pt x="2567" y="83"/>
                  </a:cubicBezTo>
                  <a:cubicBezTo>
                    <a:pt x="2631" y="76"/>
                    <a:pt x="2695" y="69"/>
                    <a:pt x="2759" y="64"/>
                  </a:cubicBezTo>
                  <a:cubicBezTo>
                    <a:pt x="3495" y="0"/>
                    <a:pt x="4231" y="87"/>
                    <a:pt x="4964" y="143"/>
                  </a:cubicBezTo>
                  <a:cubicBezTo>
                    <a:pt x="5236" y="164"/>
                    <a:pt x="5511" y="180"/>
                    <a:pt x="5784" y="151"/>
                  </a:cubicBezTo>
                  <a:cubicBezTo>
                    <a:pt x="5979" y="130"/>
                    <a:pt x="6171" y="95"/>
                    <a:pt x="6364" y="64"/>
                  </a:cubicBezTo>
                  <a:cubicBezTo>
                    <a:pt x="6514" y="40"/>
                    <a:pt x="6666" y="20"/>
                    <a:pt x="6818" y="11"/>
                  </a:cubicBezTo>
                  <a:cubicBezTo>
                    <a:pt x="7012" y="0"/>
                    <a:pt x="7206" y="16"/>
                    <a:pt x="7398" y="43"/>
                  </a:cubicBezTo>
                  <a:cubicBezTo>
                    <a:pt x="7566" y="67"/>
                    <a:pt x="7734" y="100"/>
                    <a:pt x="7900" y="136"/>
                  </a:cubicBezTo>
                  <a:cubicBezTo>
                    <a:pt x="8165" y="192"/>
                    <a:pt x="8431" y="252"/>
                    <a:pt x="8697" y="299"/>
                  </a:cubicBezTo>
                  <a:cubicBezTo>
                    <a:pt x="8993" y="352"/>
                    <a:pt x="9290" y="389"/>
                    <a:pt x="9591" y="391"/>
                  </a:cubicBezTo>
                  <a:cubicBezTo>
                    <a:pt x="9868" y="392"/>
                    <a:pt x="10146" y="377"/>
                    <a:pt x="10424" y="367"/>
                  </a:cubicBezTo>
                  <a:cubicBezTo>
                    <a:pt x="10599" y="361"/>
                    <a:pt x="10776" y="357"/>
                    <a:pt x="10952" y="359"/>
                  </a:cubicBezTo>
                  <a:cubicBezTo>
                    <a:pt x="11356" y="365"/>
                    <a:pt x="11759" y="411"/>
                    <a:pt x="12157" y="483"/>
                  </a:cubicBezTo>
                  <a:cubicBezTo>
                    <a:pt x="12424" y="531"/>
                    <a:pt x="12689" y="585"/>
                    <a:pt x="12960" y="598"/>
                  </a:cubicBezTo>
                  <a:cubicBezTo>
                    <a:pt x="13232" y="611"/>
                    <a:pt x="13506" y="584"/>
                    <a:pt x="13778" y="564"/>
                  </a:cubicBezTo>
                  <a:cubicBezTo>
                    <a:pt x="13791" y="564"/>
                    <a:pt x="13798" y="563"/>
                    <a:pt x="13811" y="562"/>
                  </a:cubicBezTo>
                  <a:cubicBezTo>
                    <a:pt x="14462" y="517"/>
                    <a:pt x="15107" y="470"/>
                    <a:pt x="15758" y="506"/>
                  </a:cubicBezTo>
                  <a:cubicBezTo>
                    <a:pt x="15882" y="513"/>
                    <a:pt x="16006" y="522"/>
                    <a:pt x="16130" y="533"/>
                  </a:cubicBezTo>
                  <a:cubicBezTo>
                    <a:pt x="16165" y="536"/>
                    <a:pt x="16200" y="539"/>
                    <a:pt x="16235" y="543"/>
                  </a:cubicBezTo>
                  <a:cubicBezTo>
                    <a:pt x="16963" y="613"/>
                    <a:pt x="17688" y="742"/>
                    <a:pt x="18422" y="748"/>
                  </a:cubicBezTo>
                  <a:cubicBezTo>
                    <a:pt x="18423" y="748"/>
                    <a:pt x="18423" y="749"/>
                    <a:pt x="18423" y="7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39"/>
            <p:cNvSpPr>
              <a:spLocks/>
            </p:cNvSpPr>
            <p:nvPr userDrawn="1"/>
          </p:nvSpPr>
          <p:spPr bwMode="auto">
            <a:xfrm>
              <a:off x="4" y="3238"/>
              <a:ext cx="5751" cy="277"/>
            </a:xfrm>
            <a:custGeom>
              <a:avLst/>
              <a:gdLst>
                <a:gd name="T0" fmla="*/ 18423 w 18423"/>
                <a:gd name="T1" fmla="*/ 886 h 886"/>
                <a:gd name="T2" fmla="*/ 16251 w 18423"/>
                <a:gd name="T3" fmla="*/ 633 h 886"/>
                <a:gd name="T4" fmla="*/ 16118 w 18423"/>
                <a:gd name="T5" fmla="*/ 617 h 886"/>
                <a:gd name="T6" fmla="*/ 15725 w 18423"/>
                <a:gd name="T7" fmla="*/ 581 h 886"/>
                <a:gd name="T8" fmla="*/ 13736 w 18423"/>
                <a:gd name="T9" fmla="*/ 646 h 886"/>
                <a:gd name="T10" fmla="*/ 13684 w 18423"/>
                <a:gd name="T11" fmla="*/ 651 h 886"/>
                <a:gd name="T12" fmla="*/ 12810 w 18423"/>
                <a:gd name="T13" fmla="*/ 708 h 886"/>
                <a:gd name="T14" fmla="*/ 12008 w 18423"/>
                <a:gd name="T15" fmla="*/ 603 h 886"/>
                <a:gd name="T16" fmla="*/ 10837 w 18423"/>
                <a:gd name="T17" fmla="*/ 505 h 886"/>
                <a:gd name="T18" fmla="*/ 10314 w 18423"/>
                <a:gd name="T19" fmla="*/ 514 h 886"/>
                <a:gd name="T20" fmla="*/ 9542 w 18423"/>
                <a:gd name="T21" fmla="*/ 513 h 886"/>
                <a:gd name="T22" fmla="*/ 8746 w 18423"/>
                <a:gd name="T23" fmla="*/ 369 h 886"/>
                <a:gd name="T24" fmla="*/ 7945 w 18423"/>
                <a:gd name="T25" fmla="*/ 232 h 886"/>
                <a:gd name="T26" fmla="*/ 7428 w 18423"/>
                <a:gd name="T27" fmla="*/ 166 h 886"/>
                <a:gd name="T28" fmla="*/ 6824 w 18423"/>
                <a:gd name="T29" fmla="*/ 101 h 886"/>
                <a:gd name="T30" fmla="*/ 6346 w 18423"/>
                <a:gd name="T31" fmla="*/ 126 h 886"/>
                <a:gd name="T32" fmla="*/ 6344 w 18423"/>
                <a:gd name="T33" fmla="*/ 127 h 886"/>
                <a:gd name="T34" fmla="*/ 5853 w 18423"/>
                <a:gd name="T35" fmla="*/ 180 h 886"/>
                <a:gd name="T36" fmla="*/ 4987 w 18423"/>
                <a:gd name="T37" fmla="*/ 153 h 886"/>
                <a:gd name="T38" fmla="*/ 2735 w 18423"/>
                <a:gd name="T39" fmla="*/ 109 h 886"/>
                <a:gd name="T40" fmla="*/ 2537 w 18423"/>
                <a:gd name="T41" fmla="*/ 139 h 886"/>
                <a:gd name="T42" fmla="*/ 2326 w 18423"/>
                <a:gd name="T43" fmla="*/ 178 h 886"/>
                <a:gd name="T44" fmla="*/ 0 w 18423"/>
                <a:gd name="T45" fmla="*/ 658 h 886"/>
                <a:gd name="T46" fmla="*/ 0 w 18423"/>
                <a:gd name="T47" fmla="*/ 656 h 886"/>
                <a:gd name="T48" fmla="*/ 2336 w 18423"/>
                <a:gd name="T49" fmla="*/ 171 h 886"/>
                <a:gd name="T50" fmla="*/ 2547 w 18423"/>
                <a:gd name="T51" fmla="*/ 132 h 886"/>
                <a:gd name="T52" fmla="*/ 2746 w 18423"/>
                <a:gd name="T53" fmla="*/ 102 h 886"/>
                <a:gd name="T54" fmla="*/ 4988 w 18423"/>
                <a:gd name="T55" fmla="*/ 148 h 886"/>
                <a:gd name="T56" fmla="*/ 5837 w 18423"/>
                <a:gd name="T57" fmla="*/ 174 h 886"/>
                <a:gd name="T58" fmla="*/ 6326 w 18423"/>
                <a:gd name="T59" fmla="*/ 121 h 886"/>
                <a:gd name="T60" fmla="*/ 6328 w 18423"/>
                <a:gd name="T61" fmla="*/ 120 h 886"/>
                <a:gd name="T62" fmla="*/ 6805 w 18423"/>
                <a:gd name="T63" fmla="*/ 94 h 886"/>
                <a:gd name="T64" fmla="*/ 7410 w 18423"/>
                <a:gd name="T65" fmla="*/ 159 h 886"/>
                <a:gd name="T66" fmla="*/ 7930 w 18423"/>
                <a:gd name="T67" fmla="*/ 226 h 886"/>
                <a:gd name="T68" fmla="*/ 8754 w 18423"/>
                <a:gd name="T69" fmla="*/ 367 h 886"/>
                <a:gd name="T70" fmla="*/ 9558 w 18423"/>
                <a:gd name="T71" fmla="*/ 510 h 886"/>
                <a:gd name="T72" fmla="*/ 10333 w 18423"/>
                <a:gd name="T73" fmla="*/ 510 h 886"/>
                <a:gd name="T74" fmla="*/ 10856 w 18423"/>
                <a:gd name="T75" fmla="*/ 500 h 886"/>
                <a:gd name="T76" fmla="*/ 12025 w 18423"/>
                <a:gd name="T77" fmla="*/ 599 h 886"/>
                <a:gd name="T78" fmla="*/ 12818 w 18423"/>
                <a:gd name="T79" fmla="*/ 703 h 886"/>
                <a:gd name="T80" fmla="*/ 13681 w 18423"/>
                <a:gd name="T81" fmla="*/ 647 h 886"/>
                <a:gd name="T82" fmla="*/ 13733 w 18423"/>
                <a:gd name="T83" fmla="*/ 642 h 886"/>
                <a:gd name="T84" fmla="*/ 15719 w 18423"/>
                <a:gd name="T85" fmla="*/ 576 h 886"/>
                <a:gd name="T86" fmla="*/ 16112 w 18423"/>
                <a:gd name="T87" fmla="*/ 612 h 886"/>
                <a:gd name="T88" fmla="*/ 16245 w 18423"/>
                <a:gd name="T89" fmla="*/ 628 h 886"/>
                <a:gd name="T90" fmla="*/ 18422 w 18423"/>
                <a:gd name="T91" fmla="*/ 884 h 886"/>
                <a:gd name="T92" fmla="*/ 18423 w 18423"/>
                <a:gd name="T93" fmla="*/ 886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23" h="886">
                  <a:moveTo>
                    <a:pt x="18423" y="886"/>
                  </a:moveTo>
                  <a:cubicBezTo>
                    <a:pt x="17691" y="875"/>
                    <a:pt x="16974" y="723"/>
                    <a:pt x="16251" y="633"/>
                  </a:cubicBezTo>
                  <a:cubicBezTo>
                    <a:pt x="16207" y="627"/>
                    <a:pt x="16162" y="622"/>
                    <a:pt x="16118" y="617"/>
                  </a:cubicBezTo>
                  <a:cubicBezTo>
                    <a:pt x="15987" y="602"/>
                    <a:pt x="15856" y="590"/>
                    <a:pt x="15725" y="581"/>
                  </a:cubicBezTo>
                  <a:cubicBezTo>
                    <a:pt x="15060" y="533"/>
                    <a:pt x="14400" y="582"/>
                    <a:pt x="13736" y="646"/>
                  </a:cubicBezTo>
                  <a:cubicBezTo>
                    <a:pt x="13719" y="648"/>
                    <a:pt x="13702" y="650"/>
                    <a:pt x="13684" y="651"/>
                  </a:cubicBezTo>
                  <a:cubicBezTo>
                    <a:pt x="13394" y="680"/>
                    <a:pt x="13100" y="720"/>
                    <a:pt x="12810" y="708"/>
                  </a:cubicBezTo>
                  <a:cubicBezTo>
                    <a:pt x="12540" y="696"/>
                    <a:pt x="12275" y="645"/>
                    <a:pt x="12008" y="603"/>
                  </a:cubicBezTo>
                  <a:cubicBezTo>
                    <a:pt x="11621" y="540"/>
                    <a:pt x="11229" y="507"/>
                    <a:pt x="10837" y="505"/>
                  </a:cubicBezTo>
                  <a:cubicBezTo>
                    <a:pt x="10663" y="504"/>
                    <a:pt x="10489" y="509"/>
                    <a:pt x="10314" y="514"/>
                  </a:cubicBezTo>
                  <a:cubicBezTo>
                    <a:pt x="10058" y="522"/>
                    <a:pt x="9797" y="537"/>
                    <a:pt x="9542" y="513"/>
                  </a:cubicBezTo>
                  <a:cubicBezTo>
                    <a:pt x="9273" y="487"/>
                    <a:pt x="9010" y="427"/>
                    <a:pt x="8746" y="369"/>
                  </a:cubicBezTo>
                  <a:cubicBezTo>
                    <a:pt x="8481" y="311"/>
                    <a:pt x="8213" y="267"/>
                    <a:pt x="7945" y="232"/>
                  </a:cubicBezTo>
                  <a:cubicBezTo>
                    <a:pt x="7773" y="210"/>
                    <a:pt x="7598" y="195"/>
                    <a:pt x="7428" y="166"/>
                  </a:cubicBezTo>
                  <a:cubicBezTo>
                    <a:pt x="7229" y="131"/>
                    <a:pt x="7026" y="103"/>
                    <a:pt x="6824" y="101"/>
                  </a:cubicBezTo>
                  <a:cubicBezTo>
                    <a:pt x="6664" y="99"/>
                    <a:pt x="6505" y="110"/>
                    <a:pt x="6346" y="126"/>
                  </a:cubicBezTo>
                  <a:cubicBezTo>
                    <a:pt x="6345" y="126"/>
                    <a:pt x="6345" y="127"/>
                    <a:pt x="6344" y="127"/>
                  </a:cubicBezTo>
                  <a:cubicBezTo>
                    <a:pt x="6180" y="144"/>
                    <a:pt x="6017" y="169"/>
                    <a:pt x="5853" y="180"/>
                  </a:cubicBezTo>
                  <a:cubicBezTo>
                    <a:pt x="5565" y="199"/>
                    <a:pt x="5274" y="183"/>
                    <a:pt x="4987" y="153"/>
                  </a:cubicBezTo>
                  <a:cubicBezTo>
                    <a:pt x="4238" y="75"/>
                    <a:pt x="3486" y="7"/>
                    <a:pt x="2735" y="109"/>
                  </a:cubicBezTo>
                  <a:cubicBezTo>
                    <a:pt x="2669" y="118"/>
                    <a:pt x="2603" y="128"/>
                    <a:pt x="2537" y="139"/>
                  </a:cubicBezTo>
                  <a:cubicBezTo>
                    <a:pt x="2467" y="151"/>
                    <a:pt x="2396" y="164"/>
                    <a:pt x="2326" y="178"/>
                  </a:cubicBezTo>
                  <a:cubicBezTo>
                    <a:pt x="1549" y="332"/>
                    <a:pt x="800" y="627"/>
                    <a:pt x="0" y="658"/>
                  </a:cubicBezTo>
                  <a:cubicBezTo>
                    <a:pt x="0" y="657"/>
                    <a:pt x="0" y="657"/>
                    <a:pt x="0" y="656"/>
                  </a:cubicBezTo>
                  <a:cubicBezTo>
                    <a:pt x="804" y="625"/>
                    <a:pt x="1555" y="326"/>
                    <a:pt x="2336" y="171"/>
                  </a:cubicBezTo>
                  <a:cubicBezTo>
                    <a:pt x="2406" y="157"/>
                    <a:pt x="2477" y="144"/>
                    <a:pt x="2547" y="132"/>
                  </a:cubicBezTo>
                  <a:cubicBezTo>
                    <a:pt x="2613" y="121"/>
                    <a:pt x="2680" y="111"/>
                    <a:pt x="2746" y="102"/>
                  </a:cubicBezTo>
                  <a:cubicBezTo>
                    <a:pt x="3493" y="0"/>
                    <a:pt x="4242" y="70"/>
                    <a:pt x="4988" y="148"/>
                  </a:cubicBezTo>
                  <a:cubicBezTo>
                    <a:pt x="5269" y="178"/>
                    <a:pt x="5554" y="193"/>
                    <a:pt x="5837" y="174"/>
                  </a:cubicBezTo>
                  <a:cubicBezTo>
                    <a:pt x="6001" y="164"/>
                    <a:pt x="6163" y="138"/>
                    <a:pt x="6326" y="121"/>
                  </a:cubicBezTo>
                  <a:cubicBezTo>
                    <a:pt x="6327" y="120"/>
                    <a:pt x="6327" y="120"/>
                    <a:pt x="6328" y="120"/>
                  </a:cubicBezTo>
                  <a:cubicBezTo>
                    <a:pt x="6486" y="104"/>
                    <a:pt x="6646" y="92"/>
                    <a:pt x="6805" y="94"/>
                  </a:cubicBezTo>
                  <a:cubicBezTo>
                    <a:pt x="7008" y="96"/>
                    <a:pt x="7211" y="124"/>
                    <a:pt x="7410" y="159"/>
                  </a:cubicBezTo>
                  <a:cubicBezTo>
                    <a:pt x="7581" y="189"/>
                    <a:pt x="7758" y="204"/>
                    <a:pt x="7930" y="226"/>
                  </a:cubicBezTo>
                  <a:cubicBezTo>
                    <a:pt x="8206" y="262"/>
                    <a:pt x="8482" y="308"/>
                    <a:pt x="8754" y="367"/>
                  </a:cubicBezTo>
                  <a:cubicBezTo>
                    <a:pt x="9021" y="425"/>
                    <a:pt x="9286" y="485"/>
                    <a:pt x="9558" y="510"/>
                  </a:cubicBezTo>
                  <a:cubicBezTo>
                    <a:pt x="9814" y="534"/>
                    <a:pt x="10076" y="518"/>
                    <a:pt x="10333" y="510"/>
                  </a:cubicBezTo>
                  <a:cubicBezTo>
                    <a:pt x="10507" y="504"/>
                    <a:pt x="10682" y="499"/>
                    <a:pt x="10856" y="500"/>
                  </a:cubicBezTo>
                  <a:cubicBezTo>
                    <a:pt x="11247" y="502"/>
                    <a:pt x="11638" y="536"/>
                    <a:pt x="12025" y="599"/>
                  </a:cubicBezTo>
                  <a:cubicBezTo>
                    <a:pt x="12289" y="641"/>
                    <a:pt x="12551" y="692"/>
                    <a:pt x="12818" y="703"/>
                  </a:cubicBezTo>
                  <a:cubicBezTo>
                    <a:pt x="13105" y="715"/>
                    <a:pt x="13395" y="676"/>
                    <a:pt x="13681" y="647"/>
                  </a:cubicBezTo>
                  <a:cubicBezTo>
                    <a:pt x="13699" y="645"/>
                    <a:pt x="13716" y="643"/>
                    <a:pt x="13733" y="642"/>
                  </a:cubicBezTo>
                  <a:cubicBezTo>
                    <a:pt x="14396" y="577"/>
                    <a:pt x="15055" y="528"/>
                    <a:pt x="15719" y="576"/>
                  </a:cubicBezTo>
                  <a:cubicBezTo>
                    <a:pt x="15850" y="585"/>
                    <a:pt x="15982" y="598"/>
                    <a:pt x="16112" y="612"/>
                  </a:cubicBezTo>
                  <a:cubicBezTo>
                    <a:pt x="16157" y="617"/>
                    <a:pt x="16201" y="623"/>
                    <a:pt x="16245" y="628"/>
                  </a:cubicBezTo>
                  <a:cubicBezTo>
                    <a:pt x="16970" y="719"/>
                    <a:pt x="17688" y="873"/>
                    <a:pt x="18422" y="884"/>
                  </a:cubicBezTo>
                  <a:cubicBezTo>
                    <a:pt x="18422" y="884"/>
                    <a:pt x="18423" y="885"/>
                    <a:pt x="18423" y="8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0"/>
            <p:cNvSpPr>
              <a:spLocks/>
            </p:cNvSpPr>
            <p:nvPr userDrawn="1"/>
          </p:nvSpPr>
          <p:spPr bwMode="auto">
            <a:xfrm>
              <a:off x="4" y="3195"/>
              <a:ext cx="5751" cy="298"/>
            </a:xfrm>
            <a:custGeom>
              <a:avLst/>
              <a:gdLst>
                <a:gd name="T0" fmla="*/ 18423 w 18423"/>
                <a:gd name="T1" fmla="*/ 956 h 956"/>
                <a:gd name="T2" fmla="*/ 16260 w 18423"/>
                <a:gd name="T3" fmla="*/ 650 h 956"/>
                <a:gd name="T4" fmla="*/ 16098 w 18423"/>
                <a:gd name="T5" fmla="*/ 626 h 956"/>
                <a:gd name="T6" fmla="*/ 15692 w 18423"/>
                <a:gd name="T7" fmla="*/ 579 h 956"/>
                <a:gd name="T8" fmla="*/ 13652 w 18423"/>
                <a:gd name="T9" fmla="*/ 658 h 956"/>
                <a:gd name="T10" fmla="*/ 13593 w 18423"/>
                <a:gd name="T11" fmla="*/ 665 h 956"/>
                <a:gd name="T12" fmla="*/ 12701 w 18423"/>
                <a:gd name="T13" fmla="*/ 748 h 956"/>
                <a:gd name="T14" fmla="*/ 11906 w 18423"/>
                <a:gd name="T15" fmla="*/ 663 h 956"/>
                <a:gd name="T16" fmla="*/ 11899 w 18423"/>
                <a:gd name="T17" fmla="*/ 662 h 956"/>
                <a:gd name="T18" fmla="*/ 10746 w 18423"/>
                <a:gd name="T19" fmla="*/ 585 h 956"/>
                <a:gd name="T20" fmla="*/ 10249 w 18423"/>
                <a:gd name="T21" fmla="*/ 592 h 956"/>
                <a:gd name="T22" fmla="*/ 9535 w 18423"/>
                <a:gd name="T23" fmla="*/ 517 h 956"/>
                <a:gd name="T24" fmla="*/ 8759 w 18423"/>
                <a:gd name="T25" fmla="*/ 321 h 956"/>
                <a:gd name="T26" fmla="*/ 8351 w 18423"/>
                <a:gd name="T27" fmla="*/ 251 h 956"/>
                <a:gd name="T28" fmla="*/ 7433 w 18423"/>
                <a:gd name="T29" fmla="*/ 193 h 956"/>
                <a:gd name="T30" fmla="*/ 7429 w 18423"/>
                <a:gd name="T31" fmla="*/ 192 h 956"/>
                <a:gd name="T32" fmla="*/ 6791 w 18423"/>
                <a:gd name="T33" fmla="*/ 127 h 956"/>
                <a:gd name="T34" fmla="*/ 6290 w 18423"/>
                <a:gd name="T35" fmla="*/ 120 h 956"/>
                <a:gd name="T36" fmla="*/ 6271 w 18423"/>
                <a:gd name="T37" fmla="*/ 121 h 956"/>
                <a:gd name="T38" fmla="*/ 5781 w 18423"/>
                <a:gd name="T39" fmla="*/ 150 h 956"/>
                <a:gd name="T40" fmla="*/ 4917 w 18423"/>
                <a:gd name="T41" fmla="*/ 97 h 956"/>
                <a:gd name="T42" fmla="*/ 3702 w 18423"/>
                <a:gd name="T43" fmla="*/ 12 h 956"/>
                <a:gd name="T44" fmla="*/ 2702 w 18423"/>
                <a:gd name="T45" fmla="*/ 107 h 956"/>
                <a:gd name="T46" fmla="*/ 2505 w 18423"/>
                <a:gd name="T47" fmla="*/ 147 h 956"/>
                <a:gd name="T48" fmla="*/ 2294 w 18423"/>
                <a:gd name="T49" fmla="*/ 196 h 956"/>
                <a:gd name="T50" fmla="*/ 0 w 18423"/>
                <a:gd name="T51" fmla="*/ 721 h 956"/>
                <a:gd name="T52" fmla="*/ 0 w 18423"/>
                <a:gd name="T53" fmla="*/ 719 h 956"/>
                <a:gd name="T54" fmla="*/ 2305 w 18423"/>
                <a:gd name="T55" fmla="*/ 190 h 956"/>
                <a:gd name="T56" fmla="*/ 2515 w 18423"/>
                <a:gd name="T57" fmla="*/ 140 h 956"/>
                <a:gd name="T58" fmla="*/ 2712 w 18423"/>
                <a:gd name="T59" fmla="*/ 100 h 956"/>
                <a:gd name="T60" fmla="*/ 3709 w 18423"/>
                <a:gd name="T61" fmla="*/ 6 h 956"/>
                <a:gd name="T62" fmla="*/ 4918 w 18423"/>
                <a:gd name="T63" fmla="*/ 92 h 956"/>
                <a:gd name="T64" fmla="*/ 5766 w 18423"/>
                <a:gd name="T65" fmla="*/ 144 h 956"/>
                <a:gd name="T66" fmla="*/ 6252 w 18423"/>
                <a:gd name="T67" fmla="*/ 114 h 956"/>
                <a:gd name="T68" fmla="*/ 6272 w 18423"/>
                <a:gd name="T69" fmla="*/ 113 h 956"/>
                <a:gd name="T70" fmla="*/ 6772 w 18423"/>
                <a:gd name="T71" fmla="*/ 120 h 956"/>
                <a:gd name="T72" fmla="*/ 7411 w 18423"/>
                <a:gd name="T73" fmla="*/ 186 h 956"/>
                <a:gd name="T74" fmla="*/ 7416 w 18423"/>
                <a:gd name="T75" fmla="*/ 186 h 956"/>
                <a:gd name="T76" fmla="*/ 8345 w 18423"/>
                <a:gd name="T77" fmla="*/ 246 h 956"/>
                <a:gd name="T78" fmla="*/ 8767 w 18423"/>
                <a:gd name="T79" fmla="*/ 319 h 956"/>
                <a:gd name="T80" fmla="*/ 9551 w 18423"/>
                <a:gd name="T81" fmla="*/ 513 h 956"/>
                <a:gd name="T82" fmla="*/ 10267 w 18423"/>
                <a:gd name="T83" fmla="*/ 587 h 956"/>
                <a:gd name="T84" fmla="*/ 10765 w 18423"/>
                <a:gd name="T85" fmla="*/ 580 h 956"/>
                <a:gd name="T86" fmla="*/ 11916 w 18423"/>
                <a:gd name="T87" fmla="*/ 658 h 956"/>
                <a:gd name="T88" fmla="*/ 11923 w 18423"/>
                <a:gd name="T89" fmla="*/ 659 h 956"/>
                <a:gd name="T90" fmla="*/ 12711 w 18423"/>
                <a:gd name="T91" fmla="*/ 744 h 956"/>
                <a:gd name="T92" fmla="*/ 13590 w 18423"/>
                <a:gd name="T93" fmla="*/ 661 h 956"/>
                <a:gd name="T94" fmla="*/ 13649 w 18423"/>
                <a:gd name="T95" fmla="*/ 653 h 956"/>
                <a:gd name="T96" fmla="*/ 15686 w 18423"/>
                <a:gd name="T97" fmla="*/ 574 h 956"/>
                <a:gd name="T98" fmla="*/ 16092 w 18423"/>
                <a:gd name="T99" fmla="*/ 621 h 956"/>
                <a:gd name="T100" fmla="*/ 16254 w 18423"/>
                <a:gd name="T101" fmla="*/ 645 h 956"/>
                <a:gd name="T102" fmla="*/ 18422 w 18423"/>
                <a:gd name="T103" fmla="*/ 954 h 956"/>
                <a:gd name="T104" fmla="*/ 18423 w 18423"/>
                <a:gd name="T105" fmla="*/ 95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23" h="956">
                  <a:moveTo>
                    <a:pt x="18423" y="956"/>
                  </a:moveTo>
                  <a:cubicBezTo>
                    <a:pt x="17691" y="942"/>
                    <a:pt x="16979" y="761"/>
                    <a:pt x="16260" y="650"/>
                  </a:cubicBezTo>
                  <a:cubicBezTo>
                    <a:pt x="16206" y="642"/>
                    <a:pt x="16152" y="634"/>
                    <a:pt x="16098" y="626"/>
                  </a:cubicBezTo>
                  <a:cubicBezTo>
                    <a:pt x="15963" y="607"/>
                    <a:pt x="15827" y="591"/>
                    <a:pt x="15692" y="579"/>
                  </a:cubicBezTo>
                  <a:cubicBezTo>
                    <a:pt x="15009" y="518"/>
                    <a:pt x="14333" y="573"/>
                    <a:pt x="13652" y="658"/>
                  </a:cubicBezTo>
                  <a:cubicBezTo>
                    <a:pt x="13633" y="660"/>
                    <a:pt x="13613" y="663"/>
                    <a:pt x="13593" y="665"/>
                  </a:cubicBezTo>
                  <a:cubicBezTo>
                    <a:pt x="13298" y="703"/>
                    <a:pt x="12998" y="754"/>
                    <a:pt x="12701" y="748"/>
                  </a:cubicBezTo>
                  <a:cubicBezTo>
                    <a:pt x="12434" y="744"/>
                    <a:pt x="12171" y="701"/>
                    <a:pt x="11906" y="663"/>
                  </a:cubicBezTo>
                  <a:cubicBezTo>
                    <a:pt x="11903" y="663"/>
                    <a:pt x="11902" y="662"/>
                    <a:pt x="11899" y="662"/>
                  </a:cubicBezTo>
                  <a:cubicBezTo>
                    <a:pt x="11516" y="610"/>
                    <a:pt x="11131" y="585"/>
                    <a:pt x="10746" y="585"/>
                  </a:cubicBezTo>
                  <a:cubicBezTo>
                    <a:pt x="10580" y="585"/>
                    <a:pt x="10414" y="589"/>
                    <a:pt x="10249" y="592"/>
                  </a:cubicBezTo>
                  <a:cubicBezTo>
                    <a:pt x="10006" y="595"/>
                    <a:pt x="9772" y="564"/>
                    <a:pt x="9535" y="517"/>
                  </a:cubicBezTo>
                  <a:cubicBezTo>
                    <a:pt x="9273" y="465"/>
                    <a:pt x="9018" y="380"/>
                    <a:pt x="8759" y="321"/>
                  </a:cubicBezTo>
                  <a:cubicBezTo>
                    <a:pt x="8625" y="290"/>
                    <a:pt x="8488" y="267"/>
                    <a:pt x="8351" y="251"/>
                  </a:cubicBezTo>
                  <a:cubicBezTo>
                    <a:pt x="8048" y="214"/>
                    <a:pt x="7739" y="213"/>
                    <a:pt x="7433" y="193"/>
                  </a:cubicBezTo>
                  <a:cubicBezTo>
                    <a:pt x="7432" y="193"/>
                    <a:pt x="7431" y="192"/>
                    <a:pt x="7429" y="192"/>
                  </a:cubicBezTo>
                  <a:cubicBezTo>
                    <a:pt x="7216" y="177"/>
                    <a:pt x="7003" y="144"/>
                    <a:pt x="6791" y="127"/>
                  </a:cubicBezTo>
                  <a:cubicBezTo>
                    <a:pt x="6624" y="114"/>
                    <a:pt x="6457" y="114"/>
                    <a:pt x="6290" y="120"/>
                  </a:cubicBezTo>
                  <a:cubicBezTo>
                    <a:pt x="6282" y="120"/>
                    <a:pt x="6278" y="121"/>
                    <a:pt x="6271" y="121"/>
                  </a:cubicBezTo>
                  <a:cubicBezTo>
                    <a:pt x="6107" y="129"/>
                    <a:pt x="5945" y="146"/>
                    <a:pt x="5781" y="150"/>
                  </a:cubicBezTo>
                  <a:cubicBezTo>
                    <a:pt x="5492" y="156"/>
                    <a:pt x="5203" y="133"/>
                    <a:pt x="4917" y="97"/>
                  </a:cubicBezTo>
                  <a:cubicBezTo>
                    <a:pt x="4512" y="46"/>
                    <a:pt x="4112" y="5"/>
                    <a:pt x="3702" y="12"/>
                  </a:cubicBezTo>
                  <a:cubicBezTo>
                    <a:pt x="3367" y="17"/>
                    <a:pt x="3031" y="45"/>
                    <a:pt x="2702" y="107"/>
                  </a:cubicBezTo>
                  <a:cubicBezTo>
                    <a:pt x="2636" y="119"/>
                    <a:pt x="2570" y="132"/>
                    <a:pt x="2505" y="147"/>
                  </a:cubicBezTo>
                  <a:cubicBezTo>
                    <a:pt x="2435" y="162"/>
                    <a:pt x="2364" y="179"/>
                    <a:pt x="2294" y="196"/>
                  </a:cubicBezTo>
                  <a:cubicBezTo>
                    <a:pt x="1530" y="388"/>
                    <a:pt x="797" y="699"/>
                    <a:pt x="0" y="721"/>
                  </a:cubicBezTo>
                  <a:cubicBezTo>
                    <a:pt x="0" y="720"/>
                    <a:pt x="0" y="720"/>
                    <a:pt x="0" y="719"/>
                  </a:cubicBezTo>
                  <a:cubicBezTo>
                    <a:pt x="801" y="697"/>
                    <a:pt x="1537" y="382"/>
                    <a:pt x="2305" y="190"/>
                  </a:cubicBezTo>
                  <a:cubicBezTo>
                    <a:pt x="2374" y="172"/>
                    <a:pt x="2445" y="155"/>
                    <a:pt x="2515" y="140"/>
                  </a:cubicBezTo>
                  <a:cubicBezTo>
                    <a:pt x="2580" y="126"/>
                    <a:pt x="2646" y="112"/>
                    <a:pt x="2712" y="100"/>
                  </a:cubicBezTo>
                  <a:cubicBezTo>
                    <a:pt x="3040" y="39"/>
                    <a:pt x="3375" y="11"/>
                    <a:pt x="3709" y="6"/>
                  </a:cubicBezTo>
                  <a:cubicBezTo>
                    <a:pt x="4117" y="0"/>
                    <a:pt x="4514" y="41"/>
                    <a:pt x="4918" y="92"/>
                  </a:cubicBezTo>
                  <a:cubicBezTo>
                    <a:pt x="5198" y="128"/>
                    <a:pt x="5482" y="152"/>
                    <a:pt x="5766" y="144"/>
                  </a:cubicBezTo>
                  <a:cubicBezTo>
                    <a:pt x="5928" y="140"/>
                    <a:pt x="6090" y="123"/>
                    <a:pt x="6252" y="114"/>
                  </a:cubicBezTo>
                  <a:cubicBezTo>
                    <a:pt x="6260" y="114"/>
                    <a:pt x="6264" y="114"/>
                    <a:pt x="6272" y="113"/>
                  </a:cubicBezTo>
                  <a:cubicBezTo>
                    <a:pt x="6439" y="107"/>
                    <a:pt x="6606" y="107"/>
                    <a:pt x="6772" y="120"/>
                  </a:cubicBezTo>
                  <a:cubicBezTo>
                    <a:pt x="6985" y="136"/>
                    <a:pt x="7198" y="170"/>
                    <a:pt x="7411" y="186"/>
                  </a:cubicBezTo>
                  <a:cubicBezTo>
                    <a:pt x="7413" y="186"/>
                    <a:pt x="7414" y="186"/>
                    <a:pt x="7416" y="186"/>
                  </a:cubicBezTo>
                  <a:cubicBezTo>
                    <a:pt x="7726" y="208"/>
                    <a:pt x="8038" y="210"/>
                    <a:pt x="8345" y="246"/>
                  </a:cubicBezTo>
                  <a:cubicBezTo>
                    <a:pt x="8486" y="263"/>
                    <a:pt x="8629" y="287"/>
                    <a:pt x="8767" y="319"/>
                  </a:cubicBezTo>
                  <a:cubicBezTo>
                    <a:pt x="9029" y="378"/>
                    <a:pt x="9287" y="462"/>
                    <a:pt x="9551" y="513"/>
                  </a:cubicBezTo>
                  <a:cubicBezTo>
                    <a:pt x="9790" y="560"/>
                    <a:pt x="10024" y="591"/>
                    <a:pt x="10267" y="587"/>
                  </a:cubicBezTo>
                  <a:cubicBezTo>
                    <a:pt x="10433" y="584"/>
                    <a:pt x="10599" y="580"/>
                    <a:pt x="10765" y="580"/>
                  </a:cubicBezTo>
                  <a:cubicBezTo>
                    <a:pt x="11150" y="580"/>
                    <a:pt x="11534" y="606"/>
                    <a:pt x="11916" y="658"/>
                  </a:cubicBezTo>
                  <a:cubicBezTo>
                    <a:pt x="11919" y="658"/>
                    <a:pt x="11920" y="658"/>
                    <a:pt x="11923" y="659"/>
                  </a:cubicBezTo>
                  <a:cubicBezTo>
                    <a:pt x="12186" y="696"/>
                    <a:pt x="12446" y="739"/>
                    <a:pt x="12711" y="744"/>
                  </a:cubicBezTo>
                  <a:cubicBezTo>
                    <a:pt x="13003" y="749"/>
                    <a:pt x="13299" y="699"/>
                    <a:pt x="13590" y="661"/>
                  </a:cubicBezTo>
                  <a:cubicBezTo>
                    <a:pt x="13610" y="658"/>
                    <a:pt x="13630" y="656"/>
                    <a:pt x="13649" y="653"/>
                  </a:cubicBezTo>
                  <a:cubicBezTo>
                    <a:pt x="14328" y="568"/>
                    <a:pt x="15004" y="513"/>
                    <a:pt x="15686" y="574"/>
                  </a:cubicBezTo>
                  <a:cubicBezTo>
                    <a:pt x="15821" y="586"/>
                    <a:pt x="15957" y="602"/>
                    <a:pt x="16092" y="621"/>
                  </a:cubicBezTo>
                  <a:cubicBezTo>
                    <a:pt x="16146" y="629"/>
                    <a:pt x="16200" y="637"/>
                    <a:pt x="16254" y="645"/>
                  </a:cubicBezTo>
                  <a:cubicBezTo>
                    <a:pt x="16975" y="757"/>
                    <a:pt x="17688" y="940"/>
                    <a:pt x="18422" y="954"/>
                  </a:cubicBezTo>
                  <a:cubicBezTo>
                    <a:pt x="18422" y="955"/>
                    <a:pt x="18422" y="955"/>
                    <a:pt x="18423" y="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3" y="3137"/>
              <a:ext cx="5752" cy="335"/>
            </a:xfrm>
            <a:custGeom>
              <a:avLst/>
              <a:gdLst>
                <a:gd name="T0" fmla="*/ 18424 w 18424"/>
                <a:gd name="T1" fmla="*/ 1073 h 1073"/>
                <a:gd name="T2" fmla="*/ 16278 w 18424"/>
                <a:gd name="T3" fmla="*/ 715 h 1073"/>
                <a:gd name="T4" fmla="*/ 16089 w 18424"/>
                <a:gd name="T5" fmla="*/ 681 h 1073"/>
                <a:gd name="T6" fmla="*/ 15674 w 18424"/>
                <a:gd name="T7" fmla="*/ 622 h 1073"/>
                <a:gd name="T8" fmla="*/ 13592 w 18424"/>
                <a:gd name="T9" fmla="*/ 711 h 1073"/>
                <a:gd name="T10" fmla="*/ 13531 w 18424"/>
                <a:gd name="T11" fmla="*/ 720 h 1073"/>
                <a:gd name="T12" fmla="*/ 12615 w 18424"/>
                <a:gd name="T13" fmla="*/ 834 h 1073"/>
                <a:gd name="T14" fmla="*/ 11820 w 18424"/>
                <a:gd name="T15" fmla="*/ 774 h 1073"/>
                <a:gd name="T16" fmla="*/ 11804 w 18424"/>
                <a:gd name="T17" fmla="*/ 772 h 1073"/>
                <a:gd name="T18" fmla="*/ 10670 w 18424"/>
                <a:gd name="T19" fmla="*/ 716 h 1073"/>
                <a:gd name="T20" fmla="*/ 10209 w 18424"/>
                <a:gd name="T21" fmla="*/ 700 h 1073"/>
                <a:gd name="T22" fmla="*/ 9530 w 18424"/>
                <a:gd name="T23" fmla="*/ 532 h 1073"/>
                <a:gd name="T24" fmla="*/ 9524 w 18424"/>
                <a:gd name="T25" fmla="*/ 530 h 1073"/>
                <a:gd name="T26" fmla="*/ 8772 w 18424"/>
                <a:gd name="T27" fmla="*/ 297 h 1073"/>
                <a:gd name="T28" fmla="*/ 8373 w 18424"/>
                <a:gd name="T29" fmla="*/ 243 h 1073"/>
                <a:gd name="T30" fmla="*/ 7419 w 18424"/>
                <a:gd name="T31" fmla="*/ 252 h 1073"/>
                <a:gd name="T32" fmla="*/ 7409 w 18424"/>
                <a:gd name="T33" fmla="*/ 252 h 1073"/>
                <a:gd name="T34" fmla="*/ 6731 w 18424"/>
                <a:gd name="T35" fmla="*/ 206 h 1073"/>
                <a:gd name="T36" fmla="*/ 6188 w 18424"/>
                <a:gd name="T37" fmla="*/ 162 h 1073"/>
                <a:gd name="T38" fmla="*/ 6157 w 18424"/>
                <a:gd name="T39" fmla="*/ 162 h 1073"/>
                <a:gd name="T40" fmla="*/ 5651 w 18424"/>
                <a:gd name="T41" fmla="*/ 166 h 1073"/>
                <a:gd name="T42" fmla="*/ 4775 w 18424"/>
                <a:gd name="T43" fmla="*/ 97 h 1073"/>
                <a:gd name="T44" fmla="*/ 3595 w 18424"/>
                <a:gd name="T45" fmla="*/ 49 h 1073"/>
                <a:gd name="T46" fmla="*/ 2639 w 18424"/>
                <a:gd name="T47" fmla="*/ 187 h 1073"/>
                <a:gd name="T48" fmla="*/ 2442 w 18424"/>
                <a:gd name="T49" fmla="*/ 237 h 1073"/>
                <a:gd name="T50" fmla="*/ 2232 w 18424"/>
                <a:gd name="T51" fmla="*/ 297 h 1073"/>
                <a:gd name="T52" fmla="*/ 1232 w 18424"/>
                <a:gd name="T53" fmla="*/ 622 h 1073"/>
                <a:gd name="T54" fmla="*/ 0 w 18424"/>
                <a:gd name="T55" fmla="*/ 830 h 1073"/>
                <a:gd name="T56" fmla="*/ 0 w 18424"/>
                <a:gd name="T57" fmla="*/ 828 h 1073"/>
                <a:gd name="T58" fmla="*/ 1239 w 18424"/>
                <a:gd name="T59" fmla="*/ 618 h 1073"/>
                <a:gd name="T60" fmla="*/ 2242 w 18424"/>
                <a:gd name="T61" fmla="*/ 290 h 1073"/>
                <a:gd name="T62" fmla="*/ 2453 w 18424"/>
                <a:gd name="T63" fmla="*/ 230 h 1073"/>
                <a:gd name="T64" fmla="*/ 2649 w 18424"/>
                <a:gd name="T65" fmla="*/ 180 h 1073"/>
                <a:gd name="T66" fmla="*/ 4775 w 18424"/>
                <a:gd name="T67" fmla="*/ 93 h 1073"/>
                <a:gd name="T68" fmla="*/ 5635 w 18424"/>
                <a:gd name="T69" fmla="*/ 160 h 1073"/>
                <a:gd name="T70" fmla="*/ 6139 w 18424"/>
                <a:gd name="T71" fmla="*/ 155 h 1073"/>
                <a:gd name="T72" fmla="*/ 6170 w 18424"/>
                <a:gd name="T73" fmla="*/ 155 h 1073"/>
                <a:gd name="T74" fmla="*/ 6713 w 18424"/>
                <a:gd name="T75" fmla="*/ 199 h 1073"/>
                <a:gd name="T76" fmla="*/ 7391 w 18424"/>
                <a:gd name="T77" fmla="*/ 246 h 1073"/>
                <a:gd name="T78" fmla="*/ 7401 w 18424"/>
                <a:gd name="T79" fmla="*/ 246 h 1073"/>
                <a:gd name="T80" fmla="*/ 8367 w 18424"/>
                <a:gd name="T81" fmla="*/ 238 h 1073"/>
                <a:gd name="T82" fmla="*/ 8781 w 18424"/>
                <a:gd name="T83" fmla="*/ 294 h 1073"/>
                <a:gd name="T84" fmla="*/ 9541 w 18424"/>
                <a:gd name="T85" fmla="*/ 527 h 1073"/>
                <a:gd name="T86" fmla="*/ 9547 w 18424"/>
                <a:gd name="T87" fmla="*/ 529 h 1073"/>
                <a:gd name="T88" fmla="*/ 10228 w 18424"/>
                <a:gd name="T89" fmla="*/ 695 h 1073"/>
                <a:gd name="T90" fmla="*/ 10690 w 18424"/>
                <a:gd name="T91" fmla="*/ 711 h 1073"/>
                <a:gd name="T92" fmla="*/ 11821 w 18424"/>
                <a:gd name="T93" fmla="*/ 767 h 1073"/>
                <a:gd name="T94" fmla="*/ 11838 w 18424"/>
                <a:gd name="T95" fmla="*/ 769 h 1073"/>
                <a:gd name="T96" fmla="*/ 12625 w 18424"/>
                <a:gd name="T97" fmla="*/ 829 h 1073"/>
                <a:gd name="T98" fmla="*/ 13527 w 18424"/>
                <a:gd name="T99" fmla="*/ 716 h 1073"/>
                <a:gd name="T100" fmla="*/ 13588 w 18424"/>
                <a:gd name="T101" fmla="*/ 707 h 1073"/>
                <a:gd name="T102" fmla="*/ 15668 w 18424"/>
                <a:gd name="T103" fmla="*/ 617 h 1073"/>
                <a:gd name="T104" fmla="*/ 16083 w 18424"/>
                <a:gd name="T105" fmla="*/ 676 h 1073"/>
                <a:gd name="T106" fmla="*/ 16271 w 18424"/>
                <a:gd name="T107" fmla="*/ 710 h 1073"/>
                <a:gd name="T108" fmla="*/ 18422 w 18424"/>
                <a:gd name="T109" fmla="*/ 1072 h 1073"/>
                <a:gd name="T110" fmla="*/ 18424 w 18424"/>
                <a:gd name="T111" fmla="*/ 107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24" h="1073">
                  <a:moveTo>
                    <a:pt x="18424" y="1073"/>
                  </a:moveTo>
                  <a:cubicBezTo>
                    <a:pt x="17692" y="1057"/>
                    <a:pt x="16990" y="851"/>
                    <a:pt x="16278" y="715"/>
                  </a:cubicBezTo>
                  <a:cubicBezTo>
                    <a:pt x="16215" y="703"/>
                    <a:pt x="16152" y="692"/>
                    <a:pt x="16089" y="681"/>
                  </a:cubicBezTo>
                  <a:cubicBezTo>
                    <a:pt x="15952" y="658"/>
                    <a:pt x="15813" y="637"/>
                    <a:pt x="15674" y="622"/>
                  </a:cubicBezTo>
                  <a:cubicBezTo>
                    <a:pt x="14975" y="544"/>
                    <a:pt x="14286" y="605"/>
                    <a:pt x="13592" y="711"/>
                  </a:cubicBezTo>
                  <a:cubicBezTo>
                    <a:pt x="13572" y="714"/>
                    <a:pt x="13552" y="717"/>
                    <a:pt x="13531" y="720"/>
                  </a:cubicBezTo>
                  <a:cubicBezTo>
                    <a:pt x="13229" y="768"/>
                    <a:pt x="12922" y="830"/>
                    <a:pt x="12615" y="834"/>
                  </a:cubicBezTo>
                  <a:cubicBezTo>
                    <a:pt x="12347" y="837"/>
                    <a:pt x="12086" y="804"/>
                    <a:pt x="11820" y="774"/>
                  </a:cubicBezTo>
                  <a:cubicBezTo>
                    <a:pt x="11814" y="773"/>
                    <a:pt x="11810" y="773"/>
                    <a:pt x="11804" y="772"/>
                  </a:cubicBezTo>
                  <a:cubicBezTo>
                    <a:pt x="11427" y="732"/>
                    <a:pt x="11049" y="716"/>
                    <a:pt x="10670" y="716"/>
                  </a:cubicBezTo>
                  <a:cubicBezTo>
                    <a:pt x="10516" y="716"/>
                    <a:pt x="10362" y="721"/>
                    <a:pt x="10209" y="700"/>
                  </a:cubicBezTo>
                  <a:cubicBezTo>
                    <a:pt x="9979" y="667"/>
                    <a:pt x="9753" y="601"/>
                    <a:pt x="9530" y="532"/>
                  </a:cubicBezTo>
                  <a:cubicBezTo>
                    <a:pt x="9528" y="531"/>
                    <a:pt x="9526" y="531"/>
                    <a:pt x="9524" y="530"/>
                  </a:cubicBezTo>
                  <a:cubicBezTo>
                    <a:pt x="9273" y="451"/>
                    <a:pt x="9027" y="352"/>
                    <a:pt x="8772" y="297"/>
                  </a:cubicBezTo>
                  <a:cubicBezTo>
                    <a:pt x="8641" y="269"/>
                    <a:pt x="8506" y="251"/>
                    <a:pt x="8373" y="243"/>
                  </a:cubicBezTo>
                  <a:cubicBezTo>
                    <a:pt x="8057" y="223"/>
                    <a:pt x="7737" y="252"/>
                    <a:pt x="7419" y="252"/>
                  </a:cubicBezTo>
                  <a:cubicBezTo>
                    <a:pt x="7415" y="252"/>
                    <a:pt x="7413" y="252"/>
                    <a:pt x="7409" y="252"/>
                  </a:cubicBezTo>
                  <a:cubicBezTo>
                    <a:pt x="7182" y="249"/>
                    <a:pt x="6956" y="234"/>
                    <a:pt x="6731" y="206"/>
                  </a:cubicBezTo>
                  <a:cubicBezTo>
                    <a:pt x="6551" y="184"/>
                    <a:pt x="6370" y="167"/>
                    <a:pt x="6188" y="162"/>
                  </a:cubicBezTo>
                  <a:cubicBezTo>
                    <a:pt x="6178" y="162"/>
                    <a:pt x="6168" y="162"/>
                    <a:pt x="6157" y="162"/>
                  </a:cubicBezTo>
                  <a:cubicBezTo>
                    <a:pt x="5989" y="160"/>
                    <a:pt x="5819" y="168"/>
                    <a:pt x="5651" y="166"/>
                  </a:cubicBezTo>
                  <a:cubicBezTo>
                    <a:pt x="5358" y="164"/>
                    <a:pt x="5065" y="135"/>
                    <a:pt x="4775" y="97"/>
                  </a:cubicBezTo>
                  <a:cubicBezTo>
                    <a:pt x="4379" y="46"/>
                    <a:pt x="3992" y="24"/>
                    <a:pt x="3595" y="49"/>
                  </a:cubicBezTo>
                  <a:cubicBezTo>
                    <a:pt x="3273" y="68"/>
                    <a:pt x="2952" y="113"/>
                    <a:pt x="2639" y="187"/>
                  </a:cubicBezTo>
                  <a:cubicBezTo>
                    <a:pt x="2573" y="202"/>
                    <a:pt x="2507" y="219"/>
                    <a:pt x="2442" y="237"/>
                  </a:cubicBezTo>
                  <a:cubicBezTo>
                    <a:pt x="2372" y="256"/>
                    <a:pt x="2302" y="276"/>
                    <a:pt x="2232" y="297"/>
                  </a:cubicBezTo>
                  <a:cubicBezTo>
                    <a:pt x="1896" y="397"/>
                    <a:pt x="1567" y="519"/>
                    <a:pt x="1232" y="622"/>
                  </a:cubicBezTo>
                  <a:cubicBezTo>
                    <a:pt x="833" y="744"/>
                    <a:pt x="418" y="818"/>
                    <a:pt x="0" y="830"/>
                  </a:cubicBezTo>
                  <a:cubicBezTo>
                    <a:pt x="0" y="829"/>
                    <a:pt x="0" y="829"/>
                    <a:pt x="0" y="828"/>
                  </a:cubicBezTo>
                  <a:cubicBezTo>
                    <a:pt x="420" y="816"/>
                    <a:pt x="838" y="742"/>
                    <a:pt x="1239" y="618"/>
                  </a:cubicBezTo>
                  <a:cubicBezTo>
                    <a:pt x="1576" y="514"/>
                    <a:pt x="1906" y="391"/>
                    <a:pt x="2242" y="290"/>
                  </a:cubicBezTo>
                  <a:cubicBezTo>
                    <a:pt x="2312" y="270"/>
                    <a:pt x="2382" y="249"/>
                    <a:pt x="2453" y="230"/>
                  </a:cubicBezTo>
                  <a:cubicBezTo>
                    <a:pt x="2518" y="213"/>
                    <a:pt x="2583" y="196"/>
                    <a:pt x="2649" y="180"/>
                  </a:cubicBezTo>
                  <a:cubicBezTo>
                    <a:pt x="3347" y="15"/>
                    <a:pt x="4066" y="0"/>
                    <a:pt x="4775" y="93"/>
                  </a:cubicBezTo>
                  <a:cubicBezTo>
                    <a:pt x="5061" y="130"/>
                    <a:pt x="5348" y="158"/>
                    <a:pt x="5635" y="160"/>
                  </a:cubicBezTo>
                  <a:cubicBezTo>
                    <a:pt x="5803" y="162"/>
                    <a:pt x="5971" y="153"/>
                    <a:pt x="6139" y="155"/>
                  </a:cubicBezTo>
                  <a:cubicBezTo>
                    <a:pt x="6149" y="155"/>
                    <a:pt x="6160" y="155"/>
                    <a:pt x="6170" y="155"/>
                  </a:cubicBezTo>
                  <a:cubicBezTo>
                    <a:pt x="6351" y="159"/>
                    <a:pt x="6532" y="176"/>
                    <a:pt x="6713" y="199"/>
                  </a:cubicBezTo>
                  <a:cubicBezTo>
                    <a:pt x="6937" y="227"/>
                    <a:pt x="7164" y="243"/>
                    <a:pt x="7391" y="246"/>
                  </a:cubicBezTo>
                  <a:cubicBezTo>
                    <a:pt x="7395" y="246"/>
                    <a:pt x="7397" y="246"/>
                    <a:pt x="7401" y="246"/>
                  </a:cubicBezTo>
                  <a:cubicBezTo>
                    <a:pt x="7723" y="247"/>
                    <a:pt x="8047" y="218"/>
                    <a:pt x="8367" y="238"/>
                  </a:cubicBezTo>
                  <a:cubicBezTo>
                    <a:pt x="8505" y="247"/>
                    <a:pt x="8645" y="265"/>
                    <a:pt x="8781" y="294"/>
                  </a:cubicBezTo>
                  <a:cubicBezTo>
                    <a:pt x="9038" y="350"/>
                    <a:pt x="9288" y="448"/>
                    <a:pt x="9541" y="527"/>
                  </a:cubicBezTo>
                  <a:cubicBezTo>
                    <a:pt x="9543" y="527"/>
                    <a:pt x="9545" y="528"/>
                    <a:pt x="9547" y="529"/>
                  </a:cubicBezTo>
                  <a:cubicBezTo>
                    <a:pt x="9771" y="597"/>
                    <a:pt x="9998" y="663"/>
                    <a:pt x="10228" y="695"/>
                  </a:cubicBezTo>
                  <a:cubicBezTo>
                    <a:pt x="10381" y="716"/>
                    <a:pt x="10535" y="711"/>
                    <a:pt x="10690" y="711"/>
                  </a:cubicBezTo>
                  <a:cubicBezTo>
                    <a:pt x="11068" y="710"/>
                    <a:pt x="11445" y="727"/>
                    <a:pt x="11821" y="767"/>
                  </a:cubicBezTo>
                  <a:cubicBezTo>
                    <a:pt x="11828" y="768"/>
                    <a:pt x="11831" y="768"/>
                    <a:pt x="11838" y="769"/>
                  </a:cubicBezTo>
                  <a:cubicBezTo>
                    <a:pt x="12101" y="800"/>
                    <a:pt x="12360" y="832"/>
                    <a:pt x="12625" y="829"/>
                  </a:cubicBezTo>
                  <a:cubicBezTo>
                    <a:pt x="12927" y="825"/>
                    <a:pt x="13229" y="763"/>
                    <a:pt x="13527" y="716"/>
                  </a:cubicBezTo>
                  <a:cubicBezTo>
                    <a:pt x="13548" y="713"/>
                    <a:pt x="13568" y="710"/>
                    <a:pt x="13588" y="707"/>
                  </a:cubicBezTo>
                  <a:cubicBezTo>
                    <a:pt x="14282" y="601"/>
                    <a:pt x="14970" y="539"/>
                    <a:pt x="15668" y="617"/>
                  </a:cubicBezTo>
                  <a:cubicBezTo>
                    <a:pt x="15806" y="632"/>
                    <a:pt x="15946" y="652"/>
                    <a:pt x="16083" y="676"/>
                  </a:cubicBezTo>
                  <a:cubicBezTo>
                    <a:pt x="16146" y="687"/>
                    <a:pt x="16209" y="698"/>
                    <a:pt x="16271" y="710"/>
                  </a:cubicBezTo>
                  <a:cubicBezTo>
                    <a:pt x="16986" y="847"/>
                    <a:pt x="17689" y="1055"/>
                    <a:pt x="18422" y="1072"/>
                  </a:cubicBezTo>
                  <a:cubicBezTo>
                    <a:pt x="18423" y="1072"/>
                    <a:pt x="18423" y="1073"/>
                    <a:pt x="18424" y="10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3" y="3100"/>
              <a:ext cx="5752" cy="350"/>
            </a:xfrm>
            <a:custGeom>
              <a:avLst/>
              <a:gdLst>
                <a:gd name="T0" fmla="*/ 18424 w 18424"/>
                <a:gd name="T1" fmla="*/ 1122 h 1122"/>
                <a:gd name="T2" fmla="*/ 16303 w 18424"/>
                <a:gd name="T3" fmla="*/ 715 h 1122"/>
                <a:gd name="T4" fmla="*/ 16094 w 18424"/>
                <a:gd name="T5" fmla="*/ 669 h 1122"/>
                <a:gd name="T6" fmla="*/ 15672 w 18424"/>
                <a:gd name="T7" fmla="*/ 595 h 1122"/>
                <a:gd name="T8" fmla="*/ 14693 w 18424"/>
                <a:gd name="T9" fmla="*/ 545 h 1122"/>
                <a:gd name="T10" fmla="*/ 13561 w 18424"/>
                <a:gd name="T11" fmla="*/ 686 h 1122"/>
                <a:gd name="T12" fmla="*/ 13507 w 18424"/>
                <a:gd name="T13" fmla="*/ 696 h 1122"/>
                <a:gd name="T14" fmla="*/ 12558 w 18424"/>
                <a:gd name="T15" fmla="*/ 843 h 1122"/>
                <a:gd name="T16" fmla="*/ 11753 w 18424"/>
                <a:gd name="T17" fmla="*/ 814 h 1122"/>
                <a:gd name="T18" fmla="*/ 11730 w 18424"/>
                <a:gd name="T19" fmla="*/ 813 h 1122"/>
                <a:gd name="T20" fmla="*/ 10618 w 18424"/>
                <a:gd name="T21" fmla="*/ 778 h 1122"/>
                <a:gd name="T22" fmla="*/ 10189 w 18424"/>
                <a:gd name="T23" fmla="*/ 701 h 1122"/>
                <a:gd name="T24" fmla="*/ 9530 w 18424"/>
                <a:gd name="T25" fmla="*/ 458 h 1122"/>
                <a:gd name="T26" fmla="*/ 9518 w 18424"/>
                <a:gd name="T27" fmla="*/ 453 h 1122"/>
                <a:gd name="T28" fmla="*/ 8784 w 18424"/>
                <a:gd name="T29" fmla="*/ 199 h 1122"/>
                <a:gd name="T30" fmla="*/ 8379 w 18424"/>
                <a:gd name="T31" fmla="*/ 163 h 1122"/>
                <a:gd name="T32" fmla="*/ 7370 w 18424"/>
                <a:gd name="T33" fmla="*/ 238 h 1122"/>
                <a:gd name="T34" fmla="*/ 7358 w 18424"/>
                <a:gd name="T35" fmla="*/ 239 h 1122"/>
                <a:gd name="T36" fmla="*/ 6627 w 18424"/>
                <a:gd name="T37" fmla="*/ 213 h 1122"/>
                <a:gd name="T38" fmla="*/ 6029 w 18424"/>
                <a:gd name="T39" fmla="*/ 133 h 1122"/>
                <a:gd name="T40" fmla="*/ 5992 w 18424"/>
                <a:gd name="T41" fmla="*/ 130 h 1122"/>
                <a:gd name="T42" fmla="*/ 5448 w 18424"/>
                <a:gd name="T43" fmla="*/ 111 h 1122"/>
                <a:gd name="T44" fmla="*/ 4548 w 18424"/>
                <a:gd name="T45" fmla="*/ 42 h 1122"/>
                <a:gd name="T46" fmla="*/ 3433 w 18424"/>
                <a:gd name="T47" fmla="*/ 62 h 1122"/>
                <a:gd name="T48" fmla="*/ 2538 w 18424"/>
                <a:gd name="T49" fmla="*/ 242 h 1122"/>
                <a:gd name="T50" fmla="*/ 2343 w 18424"/>
                <a:gd name="T51" fmla="*/ 301 h 1122"/>
                <a:gd name="T52" fmla="*/ 2133 w 18424"/>
                <a:gd name="T53" fmla="*/ 371 h 1122"/>
                <a:gd name="T54" fmla="*/ 0 w 18424"/>
                <a:gd name="T55" fmla="*/ 854 h 1122"/>
                <a:gd name="T56" fmla="*/ 1 w 18424"/>
                <a:gd name="T57" fmla="*/ 852 h 1122"/>
                <a:gd name="T58" fmla="*/ 2144 w 18424"/>
                <a:gd name="T59" fmla="*/ 364 h 1122"/>
                <a:gd name="T60" fmla="*/ 2354 w 18424"/>
                <a:gd name="T61" fmla="*/ 294 h 1122"/>
                <a:gd name="T62" fmla="*/ 2549 w 18424"/>
                <a:gd name="T63" fmla="*/ 235 h 1122"/>
                <a:gd name="T64" fmla="*/ 3442 w 18424"/>
                <a:gd name="T65" fmla="*/ 57 h 1122"/>
                <a:gd name="T66" fmla="*/ 4549 w 18424"/>
                <a:gd name="T67" fmla="*/ 38 h 1122"/>
                <a:gd name="T68" fmla="*/ 5432 w 18424"/>
                <a:gd name="T69" fmla="*/ 106 h 1122"/>
                <a:gd name="T70" fmla="*/ 5974 w 18424"/>
                <a:gd name="T71" fmla="*/ 123 h 1122"/>
                <a:gd name="T72" fmla="*/ 6011 w 18424"/>
                <a:gd name="T73" fmla="*/ 126 h 1122"/>
                <a:gd name="T74" fmla="*/ 6609 w 18424"/>
                <a:gd name="T75" fmla="*/ 206 h 1122"/>
                <a:gd name="T76" fmla="*/ 7341 w 18424"/>
                <a:gd name="T77" fmla="*/ 234 h 1122"/>
                <a:gd name="T78" fmla="*/ 7352 w 18424"/>
                <a:gd name="T79" fmla="*/ 233 h 1122"/>
                <a:gd name="T80" fmla="*/ 8374 w 18424"/>
                <a:gd name="T81" fmla="*/ 159 h 1122"/>
                <a:gd name="T82" fmla="*/ 8793 w 18424"/>
                <a:gd name="T83" fmla="*/ 195 h 1122"/>
                <a:gd name="T84" fmla="*/ 9535 w 18424"/>
                <a:gd name="T85" fmla="*/ 449 h 1122"/>
                <a:gd name="T86" fmla="*/ 9547 w 18424"/>
                <a:gd name="T87" fmla="*/ 455 h 1122"/>
                <a:gd name="T88" fmla="*/ 10208 w 18424"/>
                <a:gd name="T89" fmla="*/ 697 h 1122"/>
                <a:gd name="T90" fmla="*/ 10637 w 18424"/>
                <a:gd name="T91" fmla="*/ 773 h 1122"/>
                <a:gd name="T92" fmla="*/ 11749 w 18424"/>
                <a:gd name="T93" fmla="*/ 807 h 1122"/>
                <a:gd name="T94" fmla="*/ 11771 w 18424"/>
                <a:gd name="T95" fmla="*/ 809 h 1122"/>
                <a:gd name="T96" fmla="*/ 12568 w 18424"/>
                <a:gd name="T97" fmla="*/ 838 h 1122"/>
                <a:gd name="T98" fmla="*/ 13503 w 18424"/>
                <a:gd name="T99" fmla="*/ 692 h 1122"/>
                <a:gd name="T100" fmla="*/ 13557 w 18424"/>
                <a:gd name="T101" fmla="*/ 683 h 1122"/>
                <a:gd name="T102" fmla="*/ 14688 w 18424"/>
                <a:gd name="T103" fmla="*/ 540 h 1122"/>
                <a:gd name="T104" fmla="*/ 15666 w 18424"/>
                <a:gd name="T105" fmla="*/ 590 h 1122"/>
                <a:gd name="T106" fmla="*/ 16088 w 18424"/>
                <a:gd name="T107" fmla="*/ 664 h 1122"/>
                <a:gd name="T108" fmla="*/ 16297 w 18424"/>
                <a:gd name="T109" fmla="*/ 710 h 1122"/>
                <a:gd name="T110" fmla="*/ 18423 w 18424"/>
                <a:gd name="T111" fmla="*/ 1120 h 1122"/>
                <a:gd name="T112" fmla="*/ 18424 w 18424"/>
                <a:gd name="T113" fmla="*/ 112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424" h="1122">
                  <a:moveTo>
                    <a:pt x="18424" y="1122"/>
                  </a:moveTo>
                  <a:cubicBezTo>
                    <a:pt x="17695" y="1105"/>
                    <a:pt x="17006" y="877"/>
                    <a:pt x="16303" y="715"/>
                  </a:cubicBezTo>
                  <a:cubicBezTo>
                    <a:pt x="16234" y="699"/>
                    <a:pt x="16164" y="683"/>
                    <a:pt x="16094" y="669"/>
                  </a:cubicBezTo>
                  <a:cubicBezTo>
                    <a:pt x="15955" y="640"/>
                    <a:pt x="15813" y="615"/>
                    <a:pt x="15672" y="595"/>
                  </a:cubicBezTo>
                  <a:cubicBezTo>
                    <a:pt x="15349" y="550"/>
                    <a:pt x="15021" y="534"/>
                    <a:pt x="14693" y="545"/>
                  </a:cubicBezTo>
                  <a:cubicBezTo>
                    <a:pt x="14311" y="558"/>
                    <a:pt x="13936" y="620"/>
                    <a:pt x="13561" y="686"/>
                  </a:cubicBezTo>
                  <a:cubicBezTo>
                    <a:pt x="13543" y="689"/>
                    <a:pt x="13526" y="693"/>
                    <a:pt x="13507" y="696"/>
                  </a:cubicBezTo>
                  <a:cubicBezTo>
                    <a:pt x="13194" y="753"/>
                    <a:pt x="12877" y="826"/>
                    <a:pt x="12558" y="843"/>
                  </a:cubicBezTo>
                  <a:cubicBezTo>
                    <a:pt x="12288" y="857"/>
                    <a:pt x="12022" y="837"/>
                    <a:pt x="11753" y="814"/>
                  </a:cubicBezTo>
                  <a:cubicBezTo>
                    <a:pt x="11744" y="814"/>
                    <a:pt x="11739" y="813"/>
                    <a:pt x="11730" y="813"/>
                  </a:cubicBezTo>
                  <a:cubicBezTo>
                    <a:pt x="11360" y="786"/>
                    <a:pt x="10983" y="787"/>
                    <a:pt x="10618" y="778"/>
                  </a:cubicBezTo>
                  <a:cubicBezTo>
                    <a:pt x="10475" y="775"/>
                    <a:pt x="10328" y="739"/>
                    <a:pt x="10189" y="701"/>
                  </a:cubicBezTo>
                  <a:cubicBezTo>
                    <a:pt x="9963" y="641"/>
                    <a:pt x="9746" y="547"/>
                    <a:pt x="9530" y="458"/>
                  </a:cubicBezTo>
                  <a:cubicBezTo>
                    <a:pt x="9525" y="456"/>
                    <a:pt x="9523" y="455"/>
                    <a:pt x="9518" y="453"/>
                  </a:cubicBezTo>
                  <a:cubicBezTo>
                    <a:pt x="9277" y="352"/>
                    <a:pt x="9039" y="246"/>
                    <a:pt x="8784" y="199"/>
                  </a:cubicBezTo>
                  <a:cubicBezTo>
                    <a:pt x="8652" y="174"/>
                    <a:pt x="8515" y="163"/>
                    <a:pt x="8379" y="163"/>
                  </a:cubicBezTo>
                  <a:cubicBezTo>
                    <a:pt x="8044" y="162"/>
                    <a:pt x="7707" y="220"/>
                    <a:pt x="7370" y="238"/>
                  </a:cubicBezTo>
                  <a:cubicBezTo>
                    <a:pt x="7365" y="238"/>
                    <a:pt x="7363" y="239"/>
                    <a:pt x="7358" y="239"/>
                  </a:cubicBezTo>
                  <a:cubicBezTo>
                    <a:pt x="7113" y="249"/>
                    <a:pt x="6870" y="241"/>
                    <a:pt x="6627" y="213"/>
                  </a:cubicBezTo>
                  <a:cubicBezTo>
                    <a:pt x="6428" y="190"/>
                    <a:pt x="6229" y="150"/>
                    <a:pt x="6029" y="133"/>
                  </a:cubicBezTo>
                  <a:cubicBezTo>
                    <a:pt x="6017" y="132"/>
                    <a:pt x="6004" y="131"/>
                    <a:pt x="5992" y="130"/>
                  </a:cubicBezTo>
                  <a:cubicBezTo>
                    <a:pt x="5811" y="118"/>
                    <a:pt x="5629" y="118"/>
                    <a:pt x="5448" y="111"/>
                  </a:cubicBezTo>
                  <a:cubicBezTo>
                    <a:pt x="5147" y="101"/>
                    <a:pt x="4847" y="73"/>
                    <a:pt x="4548" y="42"/>
                  </a:cubicBezTo>
                  <a:cubicBezTo>
                    <a:pt x="4176" y="4"/>
                    <a:pt x="3802" y="18"/>
                    <a:pt x="3433" y="62"/>
                  </a:cubicBezTo>
                  <a:cubicBezTo>
                    <a:pt x="3131" y="98"/>
                    <a:pt x="2830" y="158"/>
                    <a:pt x="2538" y="242"/>
                  </a:cubicBezTo>
                  <a:cubicBezTo>
                    <a:pt x="2473" y="260"/>
                    <a:pt x="2408" y="280"/>
                    <a:pt x="2343" y="301"/>
                  </a:cubicBezTo>
                  <a:cubicBezTo>
                    <a:pt x="2273" y="323"/>
                    <a:pt x="2203" y="347"/>
                    <a:pt x="2133" y="371"/>
                  </a:cubicBezTo>
                  <a:cubicBezTo>
                    <a:pt x="1436" y="609"/>
                    <a:pt x="743" y="821"/>
                    <a:pt x="0" y="854"/>
                  </a:cubicBezTo>
                  <a:cubicBezTo>
                    <a:pt x="1" y="853"/>
                    <a:pt x="1" y="853"/>
                    <a:pt x="1" y="852"/>
                  </a:cubicBezTo>
                  <a:cubicBezTo>
                    <a:pt x="747" y="818"/>
                    <a:pt x="1443" y="604"/>
                    <a:pt x="2144" y="364"/>
                  </a:cubicBezTo>
                  <a:cubicBezTo>
                    <a:pt x="2214" y="340"/>
                    <a:pt x="2284" y="317"/>
                    <a:pt x="2354" y="294"/>
                  </a:cubicBezTo>
                  <a:cubicBezTo>
                    <a:pt x="2419" y="274"/>
                    <a:pt x="2484" y="254"/>
                    <a:pt x="2549" y="235"/>
                  </a:cubicBezTo>
                  <a:cubicBezTo>
                    <a:pt x="2841" y="152"/>
                    <a:pt x="3141" y="92"/>
                    <a:pt x="3442" y="57"/>
                  </a:cubicBezTo>
                  <a:cubicBezTo>
                    <a:pt x="3809" y="14"/>
                    <a:pt x="4180" y="0"/>
                    <a:pt x="4549" y="38"/>
                  </a:cubicBezTo>
                  <a:cubicBezTo>
                    <a:pt x="4843" y="69"/>
                    <a:pt x="5138" y="95"/>
                    <a:pt x="5432" y="106"/>
                  </a:cubicBezTo>
                  <a:cubicBezTo>
                    <a:pt x="5612" y="112"/>
                    <a:pt x="5794" y="111"/>
                    <a:pt x="5974" y="123"/>
                  </a:cubicBezTo>
                  <a:cubicBezTo>
                    <a:pt x="5986" y="124"/>
                    <a:pt x="5999" y="125"/>
                    <a:pt x="6011" y="126"/>
                  </a:cubicBezTo>
                  <a:cubicBezTo>
                    <a:pt x="6211" y="143"/>
                    <a:pt x="6410" y="183"/>
                    <a:pt x="6609" y="206"/>
                  </a:cubicBezTo>
                  <a:cubicBezTo>
                    <a:pt x="6852" y="235"/>
                    <a:pt x="7096" y="244"/>
                    <a:pt x="7341" y="234"/>
                  </a:cubicBezTo>
                  <a:cubicBezTo>
                    <a:pt x="7345" y="234"/>
                    <a:pt x="7348" y="234"/>
                    <a:pt x="7352" y="233"/>
                  </a:cubicBezTo>
                  <a:cubicBezTo>
                    <a:pt x="7694" y="216"/>
                    <a:pt x="8035" y="157"/>
                    <a:pt x="8374" y="159"/>
                  </a:cubicBezTo>
                  <a:cubicBezTo>
                    <a:pt x="8514" y="159"/>
                    <a:pt x="8656" y="170"/>
                    <a:pt x="8793" y="195"/>
                  </a:cubicBezTo>
                  <a:cubicBezTo>
                    <a:pt x="9050" y="243"/>
                    <a:pt x="9292" y="348"/>
                    <a:pt x="9535" y="449"/>
                  </a:cubicBezTo>
                  <a:cubicBezTo>
                    <a:pt x="9540" y="451"/>
                    <a:pt x="9542" y="453"/>
                    <a:pt x="9547" y="455"/>
                  </a:cubicBezTo>
                  <a:cubicBezTo>
                    <a:pt x="9764" y="544"/>
                    <a:pt x="9982" y="637"/>
                    <a:pt x="10208" y="697"/>
                  </a:cubicBezTo>
                  <a:cubicBezTo>
                    <a:pt x="10347" y="733"/>
                    <a:pt x="10495" y="770"/>
                    <a:pt x="10637" y="773"/>
                  </a:cubicBezTo>
                  <a:cubicBezTo>
                    <a:pt x="11001" y="781"/>
                    <a:pt x="11379" y="780"/>
                    <a:pt x="11749" y="807"/>
                  </a:cubicBezTo>
                  <a:cubicBezTo>
                    <a:pt x="11758" y="808"/>
                    <a:pt x="11762" y="808"/>
                    <a:pt x="11771" y="809"/>
                  </a:cubicBezTo>
                  <a:cubicBezTo>
                    <a:pt x="12038" y="831"/>
                    <a:pt x="12300" y="852"/>
                    <a:pt x="12568" y="838"/>
                  </a:cubicBezTo>
                  <a:cubicBezTo>
                    <a:pt x="12882" y="821"/>
                    <a:pt x="13194" y="749"/>
                    <a:pt x="13503" y="692"/>
                  </a:cubicBezTo>
                  <a:cubicBezTo>
                    <a:pt x="13522" y="689"/>
                    <a:pt x="13539" y="686"/>
                    <a:pt x="13557" y="683"/>
                  </a:cubicBezTo>
                  <a:cubicBezTo>
                    <a:pt x="13932" y="616"/>
                    <a:pt x="14306" y="554"/>
                    <a:pt x="14688" y="540"/>
                  </a:cubicBezTo>
                  <a:cubicBezTo>
                    <a:pt x="15015" y="528"/>
                    <a:pt x="15343" y="545"/>
                    <a:pt x="15666" y="590"/>
                  </a:cubicBezTo>
                  <a:cubicBezTo>
                    <a:pt x="15807" y="609"/>
                    <a:pt x="15948" y="635"/>
                    <a:pt x="16088" y="664"/>
                  </a:cubicBezTo>
                  <a:cubicBezTo>
                    <a:pt x="16157" y="678"/>
                    <a:pt x="16227" y="694"/>
                    <a:pt x="16297" y="710"/>
                  </a:cubicBezTo>
                  <a:cubicBezTo>
                    <a:pt x="17001" y="873"/>
                    <a:pt x="17692" y="1104"/>
                    <a:pt x="18423" y="1120"/>
                  </a:cubicBezTo>
                  <a:cubicBezTo>
                    <a:pt x="18424" y="1121"/>
                    <a:pt x="18424" y="1121"/>
                    <a:pt x="18424" y="1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3" y="3067"/>
              <a:ext cx="5752" cy="361"/>
            </a:xfrm>
            <a:custGeom>
              <a:avLst/>
              <a:gdLst>
                <a:gd name="T0" fmla="*/ 18424 w 18424"/>
                <a:gd name="T1" fmla="*/ 1157 h 1157"/>
                <a:gd name="T2" fmla="*/ 16336 w 18424"/>
                <a:gd name="T3" fmla="*/ 710 h 1157"/>
                <a:gd name="T4" fmla="*/ 16111 w 18424"/>
                <a:gd name="T5" fmla="*/ 651 h 1157"/>
                <a:gd name="T6" fmla="*/ 15687 w 18424"/>
                <a:gd name="T7" fmla="*/ 560 h 1157"/>
                <a:gd name="T8" fmla="*/ 14715 w 18424"/>
                <a:gd name="T9" fmla="*/ 487 h 1157"/>
                <a:gd name="T10" fmla="*/ 13567 w 18424"/>
                <a:gd name="T11" fmla="*/ 639 h 1157"/>
                <a:gd name="T12" fmla="*/ 13533 w 18424"/>
                <a:gd name="T13" fmla="*/ 645 h 1157"/>
                <a:gd name="T14" fmla="*/ 12541 w 18424"/>
                <a:gd name="T15" fmla="*/ 828 h 1157"/>
                <a:gd name="T16" fmla="*/ 11709 w 18424"/>
                <a:gd name="T17" fmla="*/ 838 h 1157"/>
                <a:gd name="T18" fmla="*/ 11687 w 18424"/>
                <a:gd name="T19" fmla="*/ 837 h 1157"/>
                <a:gd name="T20" fmla="*/ 11089 w 18424"/>
                <a:gd name="T21" fmla="*/ 828 h 1157"/>
                <a:gd name="T22" fmla="*/ 10598 w 18424"/>
                <a:gd name="T23" fmla="*/ 798 h 1157"/>
                <a:gd name="T24" fmla="*/ 10179 w 18424"/>
                <a:gd name="T25" fmla="*/ 672 h 1157"/>
                <a:gd name="T26" fmla="*/ 9535 w 18424"/>
                <a:gd name="T27" fmla="*/ 365 h 1157"/>
                <a:gd name="T28" fmla="*/ 9520 w 18424"/>
                <a:gd name="T29" fmla="*/ 358 h 1157"/>
                <a:gd name="T30" fmla="*/ 8793 w 18424"/>
                <a:gd name="T31" fmla="*/ 99 h 1157"/>
                <a:gd name="T32" fmla="*/ 7279 w 18424"/>
                <a:gd name="T33" fmla="*/ 221 h 1157"/>
                <a:gd name="T34" fmla="*/ 7270 w 18424"/>
                <a:gd name="T35" fmla="*/ 222 h 1157"/>
                <a:gd name="T36" fmla="*/ 6466 w 18424"/>
                <a:gd name="T37" fmla="*/ 208 h 1157"/>
                <a:gd name="T38" fmla="*/ 5800 w 18424"/>
                <a:gd name="T39" fmla="*/ 99 h 1157"/>
                <a:gd name="T40" fmla="*/ 5761 w 18424"/>
                <a:gd name="T41" fmla="*/ 92 h 1157"/>
                <a:gd name="T42" fmla="*/ 5161 w 18424"/>
                <a:gd name="T43" fmla="*/ 46 h 1157"/>
                <a:gd name="T44" fmla="*/ 4227 w 18424"/>
                <a:gd name="T45" fmla="*/ 12 h 1157"/>
                <a:gd name="T46" fmla="*/ 3204 w 18424"/>
                <a:gd name="T47" fmla="*/ 118 h 1157"/>
                <a:gd name="T48" fmla="*/ 2250 w 18424"/>
                <a:gd name="T49" fmla="*/ 384 h 1157"/>
                <a:gd name="T50" fmla="*/ 2200 w 18424"/>
                <a:gd name="T51" fmla="*/ 402 h 1157"/>
                <a:gd name="T52" fmla="*/ 1991 w 18424"/>
                <a:gd name="T53" fmla="*/ 473 h 1157"/>
                <a:gd name="T54" fmla="*/ 1117 w 18424"/>
                <a:gd name="T55" fmla="*/ 712 h 1157"/>
                <a:gd name="T56" fmla="*/ 0 w 18424"/>
                <a:gd name="T57" fmla="*/ 850 h 1157"/>
                <a:gd name="T58" fmla="*/ 0 w 18424"/>
                <a:gd name="T59" fmla="*/ 847 h 1157"/>
                <a:gd name="T60" fmla="*/ 1127 w 18424"/>
                <a:gd name="T61" fmla="*/ 707 h 1157"/>
                <a:gd name="T62" fmla="*/ 2002 w 18424"/>
                <a:gd name="T63" fmla="*/ 467 h 1157"/>
                <a:gd name="T64" fmla="*/ 2211 w 18424"/>
                <a:gd name="T65" fmla="*/ 395 h 1157"/>
                <a:gd name="T66" fmla="*/ 2262 w 18424"/>
                <a:gd name="T67" fmla="*/ 378 h 1157"/>
                <a:gd name="T68" fmla="*/ 3214 w 18424"/>
                <a:gd name="T69" fmla="*/ 112 h 1157"/>
                <a:gd name="T70" fmla="*/ 4229 w 18424"/>
                <a:gd name="T71" fmla="*/ 8 h 1157"/>
                <a:gd name="T72" fmla="*/ 5146 w 18424"/>
                <a:gd name="T73" fmla="*/ 41 h 1157"/>
                <a:gd name="T74" fmla="*/ 5744 w 18424"/>
                <a:gd name="T75" fmla="*/ 86 h 1157"/>
                <a:gd name="T76" fmla="*/ 5783 w 18424"/>
                <a:gd name="T77" fmla="*/ 93 h 1157"/>
                <a:gd name="T78" fmla="*/ 6448 w 18424"/>
                <a:gd name="T79" fmla="*/ 202 h 1157"/>
                <a:gd name="T80" fmla="*/ 7253 w 18424"/>
                <a:gd name="T81" fmla="*/ 218 h 1157"/>
                <a:gd name="T82" fmla="*/ 7262 w 18424"/>
                <a:gd name="T83" fmla="*/ 217 h 1157"/>
                <a:gd name="T84" fmla="*/ 8802 w 18424"/>
                <a:gd name="T85" fmla="*/ 95 h 1157"/>
                <a:gd name="T86" fmla="*/ 9537 w 18424"/>
                <a:gd name="T87" fmla="*/ 355 h 1157"/>
                <a:gd name="T88" fmla="*/ 9552 w 18424"/>
                <a:gd name="T89" fmla="*/ 362 h 1157"/>
                <a:gd name="T90" fmla="*/ 10198 w 18424"/>
                <a:gd name="T91" fmla="*/ 668 h 1157"/>
                <a:gd name="T92" fmla="*/ 10618 w 18424"/>
                <a:gd name="T93" fmla="*/ 793 h 1157"/>
                <a:gd name="T94" fmla="*/ 11109 w 18424"/>
                <a:gd name="T95" fmla="*/ 822 h 1157"/>
                <a:gd name="T96" fmla="*/ 11706 w 18424"/>
                <a:gd name="T97" fmla="*/ 832 h 1157"/>
                <a:gd name="T98" fmla="*/ 11728 w 18424"/>
                <a:gd name="T99" fmla="*/ 832 h 1157"/>
                <a:gd name="T100" fmla="*/ 12550 w 18424"/>
                <a:gd name="T101" fmla="*/ 823 h 1157"/>
                <a:gd name="T102" fmla="*/ 13529 w 18424"/>
                <a:gd name="T103" fmla="*/ 642 h 1157"/>
                <a:gd name="T104" fmla="*/ 13562 w 18424"/>
                <a:gd name="T105" fmla="*/ 635 h 1157"/>
                <a:gd name="T106" fmla="*/ 14709 w 18424"/>
                <a:gd name="T107" fmla="*/ 482 h 1157"/>
                <a:gd name="T108" fmla="*/ 15681 w 18424"/>
                <a:gd name="T109" fmla="*/ 555 h 1157"/>
                <a:gd name="T110" fmla="*/ 16105 w 18424"/>
                <a:gd name="T111" fmla="*/ 646 h 1157"/>
                <a:gd name="T112" fmla="*/ 16329 w 18424"/>
                <a:gd name="T113" fmla="*/ 705 h 1157"/>
                <a:gd name="T114" fmla="*/ 18423 w 18424"/>
                <a:gd name="T115" fmla="*/ 1155 h 1157"/>
                <a:gd name="T116" fmla="*/ 18424 w 18424"/>
                <a:gd name="T117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24" h="1157">
                  <a:moveTo>
                    <a:pt x="18424" y="1157"/>
                  </a:moveTo>
                  <a:cubicBezTo>
                    <a:pt x="17698" y="1145"/>
                    <a:pt x="17026" y="901"/>
                    <a:pt x="16336" y="710"/>
                  </a:cubicBezTo>
                  <a:cubicBezTo>
                    <a:pt x="16261" y="690"/>
                    <a:pt x="16186" y="670"/>
                    <a:pt x="16111" y="651"/>
                  </a:cubicBezTo>
                  <a:cubicBezTo>
                    <a:pt x="15971" y="616"/>
                    <a:pt x="15829" y="585"/>
                    <a:pt x="15687" y="560"/>
                  </a:cubicBezTo>
                  <a:cubicBezTo>
                    <a:pt x="15368" y="504"/>
                    <a:pt x="15041" y="480"/>
                    <a:pt x="14715" y="487"/>
                  </a:cubicBezTo>
                  <a:cubicBezTo>
                    <a:pt x="14326" y="495"/>
                    <a:pt x="13947" y="564"/>
                    <a:pt x="13567" y="639"/>
                  </a:cubicBezTo>
                  <a:cubicBezTo>
                    <a:pt x="13553" y="641"/>
                    <a:pt x="13546" y="643"/>
                    <a:pt x="13533" y="645"/>
                  </a:cubicBezTo>
                  <a:cubicBezTo>
                    <a:pt x="13204" y="711"/>
                    <a:pt x="12874" y="795"/>
                    <a:pt x="12541" y="828"/>
                  </a:cubicBezTo>
                  <a:cubicBezTo>
                    <a:pt x="12263" y="856"/>
                    <a:pt x="11988" y="850"/>
                    <a:pt x="11709" y="838"/>
                  </a:cubicBezTo>
                  <a:cubicBezTo>
                    <a:pt x="11700" y="838"/>
                    <a:pt x="11696" y="838"/>
                    <a:pt x="11687" y="837"/>
                  </a:cubicBezTo>
                  <a:cubicBezTo>
                    <a:pt x="11488" y="831"/>
                    <a:pt x="11289" y="828"/>
                    <a:pt x="11089" y="828"/>
                  </a:cubicBezTo>
                  <a:cubicBezTo>
                    <a:pt x="10923" y="828"/>
                    <a:pt x="10761" y="832"/>
                    <a:pt x="10598" y="798"/>
                  </a:cubicBezTo>
                  <a:cubicBezTo>
                    <a:pt x="10455" y="769"/>
                    <a:pt x="10315" y="724"/>
                    <a:pt x="10179" y="672"/>
                  </a:cubicBezTo>
                  <a:cubicBezTo>
                    <a:pt x="9958" y="587"/>
                    <a:pt x="9747" y="471"/>
                    <a:pt x="9535" y="365"/>
                  </a:cubicBezTo>
                  <a:cubicBezTo>
                    <a:pt x="9529" y="362"/>
                    <a:pt x="9526" y="361"/>
                    <a:pt x="9520" y="358"/>
                  </a:cubicBezTo>
                  <a:cubicBezTo>
                    <a:pt x="9285" y="240"/>
                    <a:pt x="9052" y="135"/>
                    <a:pt x="8793" y="99"/>
                  </a:cubicBezTo>
                  <a:cubicBezTo>
                    <a:pt x="8290" y="29"/>
                    <a:pt x="7785" y="176"/>
                    <a:pt x="7279" y="221"/>
                  </a:cubicBezTo>
                  <a:cubicBezTo>
                    <a:pt x="7275" y="222"/>
                    <a:pt x="7274" y="222"/>
                    <a:pt x="7270" y="222"/>
                  </a:cubicBezTo>
                  <a:cubicBezTo>
                    <a:pt x="7002" y="243"/>
                    <a:pt x="6733" y="240"/>
                    <a:pt x="6466" y="208"/>
                  </a:cubicBezTo>
                  <a:cubicBezTo>
                    <a:pt x="6243" y="181"/>
                    <a:pt x="6022" y="139"/>
                    <a:pt x="5800" y="99"/>
                  </a:cubicBezTo>
                  <a:cubicBezTo>
                    <a:pt x="5788" y="97"/>
                    <a:pt x="5774" y="95"/>
                    <a:pt x="5761" y="92"/>
                  </a:cubicBezTo>
                  <a:cubicBezTo>
                    <a:pt x="5563" y="58"/>
                    <a:pt x="5361" y="54"/>
                    <a:pt x="5161" y="46"/>
                  </a:cubicBezTo>
                  <a:cubicBezTo>
                    <a:pt x="4851" y="33"/>
                    <a:pt x="4536" y="4"/>
                    <a:pt x="4227" y="12"/>
                  </a:cubicBezTo>
                  <a:cubicBezTo>
                    <a:pt x="3885" y="20"/>
                    <a:pt x="3541" y="52"/>
                    <a:pt x="3204" y="118"/>
                  </a:cubicBezTo>
                  <a:cubicBezTo>
                    <a:pt x="2879" y="181"/>
                    <a:pt x="2563" y="275"/>
                    <a:pt x="2250" y="384"/>
                  </a:cubicBezTo>
                  <a:cubicBezTo>
                    <a:pt x="2230" y="391"/>
                    <a:pt x="2220" y="395"/>
                    <a:pt x="2200" y="402"/>
                  </a:cubicBezTo>
                  <a:cubicBezTo>
                    <a:pt x="2130" y="426"/>
                    <a:pt x="2061" y="450"/>
                    <a:pt x="1991" y="473"/>
                  </a:cubicBezTo>
                  <a:cubicBezTo>
                    <a:pt x="1704" y="569"/>
                    <a:pt x="1412" y="652"/>
                    <a:pt x="1117" y="712"/>
                  </a:cubicBezTo>
                  <a:cubicBezTo>
                    <a:pt x="750" y="788"/>
                    <a:pt x="375" y="833"/>
                    <a:pt x="0" y="850"/>
                  </a:cubicBezTo>
                  <a:cubicBezTo>
                    <a:pt x="0" y="849"/>
                    <a:pt x="0" y="848"/>
                    <a:pt x="0" y="847"/>
                  </a:cubicBezTo>
                  <a:cubicBezTo>
                    <a:pt x="379" y="830"/>
                    <a:pt x="757" y="784"/>
                    <a:pt x="1127" y="707"/>
                  </a:cubicBezTo>
                  <a:cubicBezTo>
                    <a:pt x="1423" y="646"/>
                    <a:pt x="1715" y="563"/>
                    <a:pt x="2002" y="467"/>
                  </a:cubicBezTo>
                  <a:cubicBezTo>
                    <a:pt x="2072" y="444"/>
                    <a:pt x="2142" y="420"/>
                    <a:pt x="2211" y="395"/>
                  </a:cubicBezTo>
                  <a:cubicBezTo>
                    <a:pt x="2231" y="388"/>
                    <a:pt x="2242" y="385"/>
                    <a:pt x="2262" y="378"/>
                  </a:cubicBezTo>
                  <a:cubicBezTo>
                    <a:pt x="2574" y="268"/>
                    <a:pt x="2890" y="174"/>
                    <a:pt x="3214" y="112"/>
                  </a:cubicBezTo>
                  <a:cubicBezTo>
                    <a:pt x="3548" y="48"/>
                    <a:pt x="3890" y="17"/>
                    <a:pt x="4229" y="8"/>
                  </a:cubicBezTo>
                  <a:cubicBezTo>
                    <a:pt x="4532" y="0"/>
                    <a:pt x="4842" y="29"/>
                    <a:pt x="5146" y="41"/>
                  </a:cubicBezTo>
                  <a:cubicBezTo>
                    <a:pt x="5346" y="49"/>
                    <a:pt x="5546" y="53"/>
                    <a:pt x="5744" y="86"/>
                  </a:cubicBezTo>
                  <a:cubicBezTo>
                    <a:pt x="5757" y="89"/>
                    <a:pt x="5770" y="91"/>
                    <a:pt x="5783" y="93"/>
                  </a:cubicBezTo>
                  <a:cubicBezTo>
                    <a:pt x="6004" y="132"/>
                    <a:pt x="6226" y="175"/>
                    <a:pt x="6448" y="202"/>
                  </a:cubicBezTo>
                  <a:cubicBezTo>
                    <a:pt x="6715" y="235"/>
                    <a:pt x="6985" y="239"/>
                    <a:pt x="7253" y="218"/>
                  </a:cubicBezTo>
                  <a:cubicBezTo>
                    <a:pt x="7257" y="218"/>
                    <a:pt x="7258" y="218"/>
                    <a:pt x="7262" y="217"/>
                  </a:cubicBezTo>
                  <a:cubicBezTo>
                    <a:pt x="7777" y="173"/>
                    <a:pt x="8289" y="24"/>
                    <a:pt x="8802" y="95"/>
                  </a:cubicBezTo>
                  <a:cubicBezTo>
                    <a:pt x="9064" y="131"/>
                    <a:pt x="9300" y="236"/>
                    <a:pt x="9537" y="355"/>
                  </a:cubicBezTo>
                  <a:cubicBezTo>
                    <a:pt x="9543" y="358"/>
                    <a:pt x="9546" y="359"/>
                    <a:pt x="9552" y="362"/>
                  </a:cubicBezTo>
                  <a:cubicBezTo>
                    <a:pt x="9765" y="468"/>
                    <a:pt x="9976" y="583"/>
                    <a:pt x="10198" y="668"/>
                  </a:cubicBezTo>
                  <a:cubicBezTo>
                    <a:pt x="10334" y="720"/>
                    <a:pt x="10475" y="763"/>
                    <a:pt x="10618" y="793"/>
                  </a:cubicBezTo>
                  <a:cubicBezTo>
                    <a:pt x="10781" y="826"/>
                    <a:pt x="10943" y="822"/>
                    <a:pt x="11109" y="822"/>
                  </a:cubicBezTo>
                  <a:cubicBezTo>
                    <a:pt x="11308" y="822"/>
                    <a:pt x="11507" y="825"/>
                    <a:pt x="11706" y="832"/>
                  </a:cubicBezTo>
                  <a:cubicBezTo>
                    <a:pt x="11715" y="832"/>
                    <a:pt x="11719" y="832"/>
                    <a:pt x="11728" y="832"/>
                  </a:cubicBezTo>
                  <a:cubicBezTo>
                    <a:pt x="12004" y="844"/>
                    <a:pt x="12275" y="851"/>
                    <a:pt x="12550" y="823"/>
                  </a:cubicBezTo>
                  <a:cubicBezTo>
                    <a:pt x="12879" y="790"/>
                    <a:pt x="13204" y="707"/>
                    <a:pt x="13529" y="642"/>
                  </a:cubicBezTo>
                  <a:cubicBezTo>
                    <a:pt x="13542" y="639"/>
                    <a:pt x="13549" y="638"/>
                    <a:pt x="13562" y="635"/>
                  </a:cubicBezTo>
                  <a:cubicBezTo>
                    <a:pt x="13943" y="561"/>
                    <a:pt x="14321" y="491"/>
                    <a:pt x="14709" y="482"/>
                  </a:cubicBezTo>
                  <a:cubicBezTo>
                    <a:pt x="15035" y="475"/>
                    <a:pt x="15361" y="499"/>
                    <a:pt x="15681" y="555"/>
                  </a:cubicBezTo>
                  <a:cubicBezTo>
                    <a:pt x="15822" y="580"/>
                    <a:pt x="15965" y="611"/>
                    <a:pt x="16105" y="646"/>
                  </a:cubicBezTo>
                  <a:cubicBezTo>
                    <a:pt x="16179" y="665"/>
                    <a:pt x="16255" y="685"/>
                    <a:pt x="16329" y="705"/>
                  </a:cubicBezTo>
                  <a:cubicBezTo>
                    <a:pt x="17021" y="897"/>
                    <a:pt x="17695" y="1143"/>
                    <a:pt x="18423" y="1155"/>
                  </a:cubicBezTo>
                  <a:cubicBezTo>
                    <a:pt x="18423" y="1156"/>
                    <a:pt x="18423" y="1157"/>
                    <a:pt x="18424" y="1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4"/>
            <p:cNvSpPr>
              <a:spLocks/>
            </p:cNvSpPr>
            <p:nvPr userDrawn="1"/>
          </p:nvSpPr>
          <p:spPr bwMode="auto">
            <a:xfrm>
              <a:off x="3" y="3016"/>
              <a:ext cx="5752" cy="389"/>
            </a:xfrm>
            <a:custGeom>
              <a:avLst/>
              <a:gdLst>
                <a:gd name="T0" fmla="*/ 18424 w 18424"/>
                <a:gd name="T1" fmla="*/ 1248 h 1248"/>
                <a:gd name="T2" fmla="*/ 16349 w 18424"/>
                <a:gd name="T3" fmla="*/ 767 h 1248"/>
                <a:gd name="T4" fmla="*/ 16137 w 18424"/>
                <a:gd name="T5" fmla="*/ 701 h 1248"/>
                <a:gd name="T6" fmla="*/ 15728 w 18424"/>
                <a:gd name="T7" fmla="*/ 594 h 1248"/>
                <a:gd name="T8" fmla="*/ 14777 w 18424"/>
                <a:gd name="T9" fmla="*/ 486 h 1248"/>
                <a:gd name="T10" fmla="*/ 13633 w 18424"/>
                <a:gd name="T11" fmla="*/ 630 h 1248"/>
                <a:gd name="T12" fmla="*/ 13590 w 18424"/>
                <a:gd name="T13" fmla="*/ 639 h 1248"/>
                <a:gd name="T14" fmla="*/ 12581 w 18424"/>
                <a:gd name="T15" fmla="*/ 848 h 1248"/>
                <a:gd name="T16" fmla="*/ 11721 w 18424"/>
                <a:gd name="T17" fmla="*/ 898 h 1248"/>
                <a:gd name="T18" fmla="*/ 11701 w 18424"/>
                <a:gd name="T19" fmla="*/ 898 h 1248"/>
                <a:gd name="T20" fmla="*/ 10605 w 18424"/>
                <a:gd name="T21" fmla="*/ 852 h 1248"/>
                <a:gd name="T22" fmla="*/ 10180 w 18424"/>
                <a:gd name="T23" fmla="*/ 696 h 1248"/>
                <a:gd name="T24" fmla="*/ 9536 w 18424"/>
                <a:gd name="T25" fmla="*/ 353 h 1248"/>
                <a:gd name="T26" fmla="*/ 9524 w 18424"/>
                <a:gd name="T27" fmla="*/ 347 h 1248"/>
                <a:gd name="T28" fmla="*/ 8798 w 18424"/>
                <a:gd name="T29" fmla="*/ 86 h 1248"/>
                <a:gd name="T30" fmla="*/ 7116 w 18424"/>
                <a:gd name="T31" fmla="*/ 272 h 1248"/>
                <a:gd name="T32" fmla="*/ 6197 w 18424"/>
                <a:gd name="T33" fmla="*/ 249 h 1248"/>
                <a:gd name="T34" fmla="*/ 5430 w 18424"/>
                <a:gd name="T35" fmla="*/ 110 h 1248"/>
                <a:gd name="T36" fmla="*/ 5409 w 18424"/>
                <a:gd name="T37" fmla="*/ 106 h 1248"/>
                <a:gd name="T38" fmla="*/ 4705 w 18424"/>
                <a:gd name="T39" fmla="*/ 15 h 1248"/>
                <a:gd name="T40" fmla="*/ 3720 w 18424"/>
                <a:gd name="T41" fmla="*/ 99 h 1248"/>
                <a:gd name="T42" fmla="*/ 2842 w 18424"/>
                <a:gd name="T43" fmla="*/ 305 h 1248"/>
                <a:gd name="T44" fmla="*/ 2014 w 18424"/>
                <a:gd name="T45" fmla="*/ 586 h 1248"/>
                <a:gd name="T46" fmla="*/ 1966 w 18424"/>
                <a:gd name="T47" fmla="*/ 601 h 1248"/>
                <a:gd name="T48" fmla="*/ 1771 w 18424"/>
                <a:gd name="T49" fmla="*/ 658 h 1248"/>
                <a:gd name="T50" fmla="*/ 1001 w 18424"/>
                <a:gd name="T51" fmla="*/ 813 h 1248"/>
                <a:gd name="T52" fmla="*/ 0 w 18424"/>
                <a:gd name="T53" fmla="*/ 894 h 1248"/>
                <a:gd name="T54" fmla="*/ 1 w 18424"/>
                <a:gd name="T55" fmla="*/ 891 h 1248"/>
                <a:gd name="T56" fmla="*/ 1011 w 18424"/>
                <a:gd name="T57" fmla="*/ 808 h 1248"/>
                <a:gd name="T58" fmla="*/ 1784 w 18424"/>
                <a:gd name="T59" fmla="*/ 652 h 1248"/>
                <a:gd name="T60" fmla="*/ 1978 w 18424"/>
                <a:gd name="T61" fmla="*/ 595 h 1248"/>
                <a:gd name="T62" fmla="*/ 2026 w 18424"/>
                <a:gd name="T63" fmla="*/ 579 h 1248"/>
                <a:gd name="T64" fmla="*/ 2852 w 18424"/>
                <a:gd name="T65" fmla="*/ 300 h 1248"/>
                <a:gd name="T66" fmla="*/ 3722 w 18424"/>
                <a:gd name="T67" fmla="*/ 96 h 1248"/>
                <a:gd name="T68" fmla="*/ 4692 w 18424"/>
                <a:gd name="T69" fmla="*/ 13 h 1248"/>
                <a:gd name="T70" fmla="*/ 5393 w 18424"/>
                <a:gd name="T71" fmla="*/ 102 h 1248"/>
                <a:gd name="T72" fmla="*/ 5413 w 18424"/>
                <a:gd name="T73" fmla="*/ 106 h 1248"/>
                <a:gd name="T74" fmla="*/ 6180 w 18424"/>
                <a:gd name="T75" fmla="*/ 245 h 1248"/>
                <a:gd name="T76" fmla="*/ 7100 w 18424"/>
                <a:gd name="T77" fmla="*/ 269 h 1248"/>
                <a:gd name="T78" fmla="*/ 8806 w 18424"/>
                <a:gd name="T79" fmla="*/ 82 h 1248"/>
                <a:gd name="T80" fmla="*/ 9541 w 18424"/>
                <a:gd name="T81" fmla="*/ 344 h 1248"/>
                <a:gd name="T82" fmla="*/ 9553 w 18424"/>
                <a:gd name="T83" fmla="*/ 351 h 1248"/>
                <a:gd name="T84" fmla="*/ 10199 w 18424"/>
                <a:gd name="T85" fmla="*/ 692 h 1248"/>
                <a:gd name="T86" fmla="*/ 10624 w 18424"/>
                <a:gd name="T87" fmla="*/ 847 h 1248"/>
                <a:gd name="T88" fmla="*/ 11720 w 18424"/>
                <a:gd name="T89" fmla="*/ 892 h 1248"/>
                <a:gd name="T90" fmla="*/ 11741 w 18424"/>
                <a:gd name="T91" fmla="*/ 891 h 1248"/>
                <a:gd name="T92" fmla="*/ 12591 w 18424"/>
                <a:gd name="T93" fmla="*/ 843 h 1248"/>
                <a:gd name="T94" fmla="*/ 13586 w 18424"/>
                <a:gd name="T95" fmla="*/ 636 h 1248"/>
                <a:gd name="T96" fmla="*/ 13628 w 18424"/>
                <a:gd name="T97" fmla="*/ 627 h 1248"/>
                <a:gd name="T98" fmla="*/ 14771 w 18424"/>
                <a:gd name="T99" fmla="*/ 482 h 1248"/>
                <a:gd name="T100" fmla="*/ 15721 w 18424"/>
                <a:gd name="T101" fmla="*/ 589 h 1248"/>
                <a:gd name="T102" fmla="*/ 16131 w 18424"/>
                <a:gd name="T103" fmla="*/ 696 h 1248"/>
                <a:gd name="T104" fmla="*/ 16342 w 18424"/>
                <a:gd name="T105" fmla="*/ 762 h 1248"/>
                <a:gd name="T106" fmla="*/ 18424 w 18424"/>
                <a:gd name="T107" fmla="*/ 1246 h 1248"/>
                <a:gd name="T108" fmla="*/ 18424 w 18424"/>
                <a:gd name="T109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24" h="1248">
                  <a:moveTo>
                    <a:pt x="18424" y="1248"/>
                  </a:moveTo>
                  <a:cubicBezTo>
                    <a:pt x="17694" y="1244"/>
                    <a:pt x="17033" y="990"/>
                    <a:pt x="16349" y="767"/>
                  </a:cubicBezTo>
                  <a:cubicBezTo>
                    <a:pt x="16279" y="744"/>
                    <a:pt x="16208" y="722"/>
                    <a:pt x="16137" y="701"/>
                  </a:cubicBezTo>
                  <a:cubicBezTo>
                    <a:pt x="16002" y="661"/>
                    <a:pt x="15865" y="624"/>
                    <a:pt x="15728" y="594"/>
                  </a:cubicBezTo>
                  <a:cubicBezTo>
                    <a:pt x="15417" y="525"/>
                    <a:pt x="15097" y="488"/>
                    <a:pt x="14777" y="486"/>
                  </a:cubicBezTo>
                  <a:cubicBezTo>
                    <a:pt x="14389" y="484"/>
                    <a:pt x="14012" y="551"/>
                    <a:pt x="13633" y="630"/>
                  </a:cubicBezTo>
                  <a:cubicBezTo>
                    <a:pt x="13616" y="634"/>
                    <a:pt x="13607" y="635"/>
                    <a:pt x="13590" y="639"/>
                  </a:cubicBezTo>
                  <a:cubicBezTo>
                    <a:pt x="13255" y="711"/>
                    <a:pt x="12921" y="802"/>
                    <a:pt x="12581" y="848"/>
                  </a:cubicBezTo>
                  <a:cubicBezTo>
                    <a:pt x="12295" y="886"/>
                    <a:pt x="12010" y="894"/>
                    <a:pt x="11721" y="898"/>
                  </a:cubicBezTo>
                  <a:cubicBezTo>
                    <a:pt x="11713" y="898"/>
                    <a:pt x="11709" y="898"/>
                    <a:pt x="11701" y="898"/>
                  </a:cubicBezTo>
                  <a:cubicBezTo>
                    <a:pt x="11333" y="906"/>
                    <a:pt x="10963" y="949"/>
                    <a:pt x="10605" y="852"/>
                  </a:cubicBezTo>
                  <a:cubicBezTo>
                    <a:pt x="10459" y="813"/>
                    <a:pt x="10318" y="758"/>
                    <a:pt x="10180" y="696"/>
                  </a:cubicBezTo>
                  <a:cubicBezTo>
                    <a:pt x="9959" y="596"/>
                    <a:pt x="9750" y="469"/>
                    <a:pt x="9536" y="353"/>
                  </a:cubicBezTo>
                  <a:cubicBezTo>
                    <a:pt x="9531" y="351"/>
                    <a:pt x="9529" y="349"/>
                    <a:pt x="9524" y="347"/>
                  </a:cubicBezTo>
                  <a:cubicBezTo>
                    <a:pt x="9290" y="220"/>
                    <a:pt x="9061" y="116"/>
                    <a:pt x="8798" y="86"/>
                  </a:cubicBezTo>
                  <a:cubicBezTo>
                    <a:pt x="8240" y="24"/>
                    <a:pt x="7675" y="223"/>
                    <a:pt x="7116" y="272"/>
                  </a:cubicBezTo>
                  <a:cubicBezTo>
                    <a:pt x="6810" y="299"/>
                    <a:pt x="6502" y="290"/>
                    <a:pt x="6197" y="249"/>
                  </a:cubicBezTo>
                  <a:cubicBezTo>
                    <a:pt x="5941" y="214"/>
                    <a:pt x="5685" y="159"/>
                    <a:pt x="5430" y="110"/>
                  </a:cubicBezTo>
                  <a:cubicBezTo>
                    <a:pt x="5422" y="109"/>
                    <a:pt x="5417" y="108"/>
                    <a:pt x="5409" y="106"/>
                  </a:cubicBezTo>
                  <a:cubicBezTo>
                    <a:pt x="5176" y="62"/>
                    <a:pt x="4939" y="25"/>
                    <a:pt x="4705" y="15"/>
                  </a:cubicBezTo>
                  <a:cubicBezTo>
                    <a:pt x="4378" y="2"/>
                    <a:pt x="4045" y="42"/>
                    <a:pt x="3720" y="99"/>
                  </a:cubicBezTo>
                  <a:cubicBezTo>
                    <a:pt x="3425" y="150"/>
                    <a:pt x="3126" y="215"/>
                    <a:pt x="2842" y="305"/>
                  </a:cubicBezTo>
                  <a:cubicBezTo>
                    <a:pt x="2567" y="393"/>
                    <a:pt x="2292" y="497"/>
                    <a:pt x="2014" y="586"/>
                  </a:cubicBezTo>
                  <a:cubicBezTo>
                    <a:pt x="1995" y="592"/>
                    <a:pt x="1985" y="595"/>
                    <a:pt x="1966" y="601"/>
                  </a:cubicBezTo>
                  <a:cubicBezTo>
                    <a:pt x="1901" y="621"/>
                    <a:pt x="1836" y="640"/>
                    <a:pt x="1771" y="658"/>
                  </a:cubicBezTo>
                  <a:cubicBezTo>
                    <a:pt x="1519" y="728"/>
                    <a:pt x="1260" y="778"/>
                    <a:pt x="1001" y="813"/>
                  </a:cubicBezTo>
                  <a:cubicBezTo>
                    <a:pt x="670" y="858"/>
                    <a:pt x="334" y="881"/>
                    <a:pt x="0" y="894"/>
                  </a:cubicBezTo>
                  <a:cubicBezTo>
                    <a:pt x="0" y="893"/>
                    <a:pt x="0" y="892"/>
                    <a:pt x="1" y="891"/>
                  </a:cubicBezTo>
                  <a:cubicBezTo>
                    <a:pt x="339" y="878"/>
                    <a:pt x="677" y="854"/>
                    <a:pt x="1011" y="808"/>
                  </a:cubicBezTo>
                  <a:cubicBezTo>
                    <a:pt x="1271" y="772"/>
                    <a:pt x="1531" y="722"/>
                    <a:pt x="1784" y="652"/>
                  </a:cubicBezTo>
                  <a:cubicBezTo>
                    <a:pt x="1849" y="634"/>
                    <a:pt x="1913" y="614"/>
                    <a:pt x="1978" y="595"/>
                  </a:cubicBezTo>
                  <a:cubicBezTo>
                    <a:pt x="1997" y="589"/>
                    <a:pt x="2007" y="586"/>
                    <a:pt x="2026" y="579"/>
                  </a:cubicBezTo>
                  <a:cubicBezTo>
                    <a:pt x="2303" y="491"/>
                    <a:pt x="2576" y="389"/>
                    <a:pt x="2852" y="300"/>
                  </a:cubicBezTo>
                  <a:cubicBezTo>
                    <a:pt x="3134" y="208"/>
                    <a:pt x="3431" y="146"/>
                    <a:pt x="3722" y="96"/>
                  </a:cubicBezTo>
                  <a:cubicBezTo>
                    <a:pt x="4042" y="40"/>
                    <a:pt x="4369" y="0"/>
                    <a:pt x="4692" y="13"/>
                  </a:cubicBezTo>
                  <a:cubicBezTo>
                    <a:pt x="4925" y="22"/>
                    <a:pt x="5161" y="58"/>
                    <a:pt x="5393" y="102"/>
                  </a:cubicBezTo>
                  <a:cubicBezTo>
                    <a:pt x="5401" y="103"/>
                    <a:pt x="5405" y="104"/>
                    <a:pt x="5413" y="106"/>
                  </a:cubicBezTo>
                  <a:cubicBezTo>
                    <a:pt x="5668" y="155"/>
                    <a:pt x="5924" y="210"/>
                    <a:pt x="6180" y="245"/>
                  </a:cubicBezTo>
                  <a:cubicBezTo>
                    <a:pt x="6485" y="286"/>
                    <a:pt x="6793" y="296"/>
                    <a:pt x="7100" y="269"/>
                  </a:cubicBezTo>
                  <a:cubicBezTo>
                    <a:pt x="7668" y="221"/>
                    <a:pt x="8240" y="19"/>
                    <a:pt x="8806" y="82"/>
                  </a:cubicBezTo>
                  <a:cubicBezTo>
                    <a:pt x="9073" y="111"/>
                    <a:pt x="9304" y="216"/>
                    <a:pt x="9541" y="344"/>
                  </a:cubicBezTo>
                  <a:cubicBezTo>
                    <a:pt x="9546" y="347"/>
                    <a:pt x="9548" y="348"/>
                    <a:pt x="9553" y="351"/>
                  </a:cubicBezTo>
                  <a:cubicBezTo>
                    <a:pt x="9767" y="466"/>
                    <a:pt x="9978" y="593"/>
                    <a:pt x="10199" y="692"/>
                  </a:cubicBezTo>
                  <a:cubicBezTo>
                    <a:pt x="10337" y="754"/>
                    <a:pt x="10479" y="808"/>
                    <a:pt x="10624" y="847"/>
                  </a:cubicBezTo>
                  <a:cubicBezTo>
                    <a:pt x="10983" y="943"/>
                    <a:pt x="11352" y="899"/>
                    <a:pt x="11720" y="892"/>
                  </a:cubicBezTo>
                  <a:cubicBezTo>
                    <a:pt x="11729" y="892"/>
                    <a:pt x="11733" y="892"/>
                    <a:pt x="11741" y="891"/>
                  </a:cubicBezTo>
                  <a:cubicBezTo>
                    <a:pt x="12026" y="888"/>
                    <a:pt x="12308" y="880"/>
                    <a:pt x="12591" y="843"/>
                  </a:cubicBezTo>
                  <a:cubicBezTo>
                    <a:pt x="12926" y="798"/>
                    <a:pt x="13255" y="707"/>
                    <a:pt x="13586" y="636"/>
                  </a:cubicBezTo>
                  <a:cubicBezTo>
                    <a:pt x="13603" y="632"/>
                    <a:pt x="13611" y="631"/>
                    <a:pt x="13628" y="627"/>
                  </a:cubicBezTo>
                  <a:cubicBezTo>
                    <a:pt x="14007" y="548"/>
                    <a:pt x="14383" y="480"/>
                    <a:pt x="14771" y="482"/>
                  </a:cubicBezTo>
                  <a:cubicBezTo>
                    <a:pt x="15091" y="483"/>
                    <a:pt x="15410" y="520"/>
                    <a:pt x="15721" y="589"/>
                  </a:cubicBezTo>
                  <a:cubicBezTo>
                    <a:pt x="15859" y="619"/>
                    <a:pt x="15996" y="656"/>
                    <a:pt x="16131" y="696"/>
                  </a:cubicBezTo>
                  <a:cubicBezTo>
                    <a:pt x="16202" y="717"/>
                    <a:pt x="16272" y="739"/>
                    <a:pt x="16342" y="762"/>
                  </a:cubicBezTo>
                  <a:cubicBezTo>
                    <a:pt x="17028" y="986"/>
                    <a:pt x="17690" y="1242"/>
                    <a:pt x="18424" y="1246"/>
                  </a:cubicBezTo>
                  <a:cubicBezTo>
                    <a:pt x="18424" y="1246"/>
                    <a:pt x="18424" y="1247"/>
                    <a:pt x="18424" y="1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45"/>
            <p:cNvSpPr>
              <a:spLocks/>
            </p:cNvSpPr>
            <p:nvPr userDrawn="1"/>
          </p:nvSpPr>
          <p:spPr bwMode="auto">
            <a:xfrm>
              <a:off x="3" y="2991"/>
              <a:ext cx="5752" cy="391"/>
            </a:xfrm>
            <a:custGeom>
              <a:avLst/>
              <a:gdLst>
                <a:gd name="T0" fmla="*/ 18425 w 18425"/>
                <a:gd name="T1" fmla="*/ 1253 h 1253"/>
                <a:gd name="T2" fmla="*/ 16350 w 18425"/>
                <a:gd name="T3" fmla="*/ 753 h 1253"/>
                <a:gd name="T4" fmla="*/ 16157 w 18425"/>
                <a:gd name="T5" fmla="*/ 684 h 1253"/>
                <a:gd name="T6" fmla="*/ 15772 w 18425"/>
                <a:gd name="T7" fmla="*/ 564 h 1253"/>
                <a:gd name="T8" fmla="*/ 14845 w 18425"/>
                <a:gd name="T9" fmla="*/ 418 h 1253"/>
                <a:gd name="T10" fmla="*/ 13715 w 18425"/>
                <a:gd name="T11" fmla="*/ 540 h 1253"/>
                <a:gd name="T12" fmla="*/ 13666 w 18425"/>
                <a:gd name="T13" fmla="*/ 551 h 1253"/>
                <a:gd name="T14" fmla="*/ 12698 w 18425"/>
                <a:gd name="T15" fmla="*/ 766 h 1253"/>
                <a:gd name="T16" fmla="*/ 11800 w 18425"/>
                <a:gd name="T17" fmla="*/ 863 h 1253"/>
                <a:gd name="T18" fmla="*/ 11783 w 18425"/>
                <a:gd name="T19" fmla="*/ 864 h 1253"/>
                <a:gd name="T20" fmla="*/ 10633 w 18425"/>
                <a:gd name="T21" fmla="*/ 812 h 1253"/>
                <a:gd name="T22" fmla="*/ 10211 w 18425"/>
                <a:gd name="T23" fmla="*/ 645 h 1253"/>
                <a:gd name="T24" fmla="*/ 9555 w 18425"/>
                <a:gd name="T25" fmla="*/ 288 h 1253"/>
                <a:gd name="T26" fmla="*/ 9542 w 18425"/>
                <a:gd name="T27" fmla="*/ 280 h 1253"/>
                <a:gd name="T28" fmla="*/ 8771 w 18425"/>
                <a:gd name="T29" fmla="*/ 24 h 1253"/>
                <a:gd name="T30" fmla="*/ 7940 w 18425"/>
                <a:gd name="T31" fmla="*/ 115 h 1253"/>
                <a:gd name="T32" fmla="*/ 6999 w 18425"/>
                <a:gd name="T33" fmla="*/ 273 h 1253"/>
                <a:gd name="T34" fmla="*/ 6002 w 18425"/>
                <a:gd name="T35" fmla="*/ 259 h 1253"/>
                <a:gd name="T36" fmla="*/ 5189 w 18425"/>
                <a:gd name="T37" fmla="*/ 117 h 1253"/>
                <a:gd name="T38" fmla="*/ 4376 w 18425"/>
                <a:gd name="T39" fmla="*/ 13 h 1253"/>
                <a:gd name="T40" fmla="*/ 3322 w 18425"/>
                <a:gd name="T41" fmla="*/ 189 h 1253"/>
                <a:gd name="T42" fmla="*/ 1951 w 18425"/>
                <a:gd name="T43" fmla="*/ 642 h 1253"/>
                <a:gd name="T44" fmla="*/ 1792 w 18425"/>
                <a:gd name="T45" fmla="*/ 685 h 1253"/>
                <a:gd name="T46" fmla="*/ 1611 w 18425"/>
                <a:gd name="T47" fmla="*/ 727 h 1253"/>
                <a:gd name="T48" fmla="*/ 910 w 18425"/>
                <a:gd name="T49" fmla="*/ 821 h 1253"/>
                <a:gd name="T50" fmla="*/ 0 w 18425"/>
                <a:gd name="T51" fmla="*/ 864 h 1253"/>
                <a:gd name="T52" fmla="*/ 1 w 18425"/>
                <a:gd name="T53" fmla="*/ 861 h 1253"/>
                <a:gd name="T54" fmla="*/ 921 w 18425"/>
                <a:gd name="T55" fmla="*/ 817 h 1253"/>
                <a:gd name="T56" fmla="*/ 1623 w 18425"/>
                <a:gd name="T57" fmla="*/ 721 h 1253"/>
                <a:gd name="T58" fmla="*/ 1805 w 18425"/>
                <a:gd name="T59" fmla="*/ 679 h 1253"/>
                <a:gd name="T60" fmla="*/ 1963 w 18425"/>
                <a:gd name="T61" fmla="*/ 637 h 1253"/>
                <a:gd name="T62" fmla="*/ 3325 w 18425"/>
                <a:gd name="T63" fmla="*/ 187 h 1253"/>
                <a:gd name="T64" fmla="*/ 4367 w 18425"/>
                <a:gd name="T65" fmla="*/ 12 h 1253"/>
                <a:gd name="T66" fmla="*/ 5173 w 18425"/>
                <a:gd name="T67" fmla="*/ 113 h 1253"/>
                <a:gd name="T68" fmla="*/ 5986 w 18425"/>
                <a:gd name="T69" fmla="*/ 256 h 1253"/>
                <a:gd name="T70" fmla="*/ 6984 w 18425"/>
                <a:gd name="T71" fmla="*/ 272 h 1253"/>
                <a:gd name="T72" fmla="*/ 7929 w 18425"/>
                <a:gd name="T73" fmla="*/ 113 h 1253"/>
                <a:gd name="T74" fmla="*/ 8779 w 18425"/>
                <a:gd name="T75" fmla="*/ 20 h 1253"/>
                <a:gd name="T76" fmla="*/ 9558 w 18425"/>
                <a:gd name="T77" fmla="*/ 278 h 1253"/>
                <a:gd name="T78" fmla="*/ 9572 w 18425"/>
                <a:gd name="T79" fmla="*/ 286 h 1253"/>
                <a:gd name="T80" fmla="*/ 10230 w 18425"/>
                <a:gd name="T81" fmla="*/ 642 h 1253"/>
                <a:gd name="T82" fmla="*/ 10653 w 18425"/>
                <a:gd name="T83" fmla="*/ 807 h 1253"/>
                <a:gd name="T84" fmla="*/ 11802 w 18425"/>
                <a:gd name="T85" fmla="*/ 858 h 1253"/>
                <a:gd name="T86" fmla="*/ 11819 w 18425"/>
                <a:gd name="T87" fmla="*/ 857 h 1253"/>
                <a:gd name="T88" fmla="*/ 12708 w 18425"/>
                <a:gd name="T89" fmla="*/ 761 h 1253"/>
                <a:gd name="T90" fmla="*/ 13661 w 18425"/>
                <a:gd name="T91" fmla="*/ 549 h 1253"/>
                <a:gd name="T92" fmla="*/ 13710 w 18425"/>
                <a:gd name="T93" fmla="*/ 538 h 1253"/>
                <a:gd name="T94" fmla="*/ 14839 w 18425"/>
                <a:gd name="T95" fmla="*/ 415 h 1253"/>
                <a:gd name="T96" fmla="*/ 15766 w 18425"/>
                <a:gd name="T97" fmla="*/ 559 h 1253"/>
                <a:gd name="T98" fmla="*/ 16151 w 18425"/>
                <a:gd name="T99" fmla="*/ 679 h 1253"/>
                <a:gd name="T100" fmla="*/ 16344 w 18425"/>
                <a:gd name="T101" fmla="*/ 748 h 1253"/>
                <a:gd name="T102" fmla="*/ 18424 w 18425"/>
                <a:gd name="T103" fmla="*/ 1251 h 1253"/>
                <a:gd name="T104" fmla="*/ 18425 w 18425"/>
                <a:gd name="T105" fmla="*/ 1253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25" h="1253">
                  <a:moveTo>
                    <a:pt x="18425" y="1253"/>
                  </a:moveTo>
                  <a:cubicBezTo>
                    <a:pt x="17692" y="1241"/>
                    <a:pt x="17029" y="1002"/>
                    <a:pt x="16350" y="753"/>
                  </a:cubicBezTo>
                  <a:cubicBezTo>
                    <a:pt x="16286" y="729"/>
                    <a:pt x="16222" y="706"/>
                    <a:pt x="16157" y="684"/>
                  </a:cubicBezTo>
                  <a:cubicBezTo>
                    <a:pt x="16031" y="640"/>
                    <a:pt x="15902" y="599"/>
                    <a:pt x="15772" y="564"/>
                  </a:cubicBezTo>
                  <a:cubicBezTo>
                    <a:pt x="15471" y="482"/>
                    <a:pt x="15160" y="431"/>
                    <a:pt x="14845" y="418"/>
                  </a:cubicBezTo>
                  <a:cubicBezTo>
                    <a:pt x="14461" y="403"/>
                    <a:pt x="14089" y="462"/>
                    <a:pt x="13715" y="540"/>
                  </a:cubicBezTo>
                  <a:cubicBezTo>
                    <a:pt x="13699" y="544"/>
                    <a:pt x="13683" y="547"/>
                    <a:pt x="13666" y="551"/>
                  </a:cubicBezTo>
                  <a:cubicBezTo>
                    <a:pt x="13343" y="621"/>
                    <a:pt x="13023" y="711"/>
                    <a:pt x="12698" y="766"/>
                  </a:cubicBezTo>
                  <a:cubicBezTo>
                    <a:pt x="12400" y="816"/>
                    <a:pt x="12101" y="841"/>
                    <a:pt x="11800" y="863"/>
                  </a:cubicBezTo>
                  <a:cubicBezTo>
                    <a:pt x="11793" y="864"/>
                    <a:pt x="11790" y="864"/>
                    <a:pt x="11783" y="864"/>
                  </a:cubicBezTo>
                  <a:cubicBezTo>
                    <a:pt x="11392" y="895"/>
                    <a:pt x="11012" y="927"/>
                    <a:pt x="10633" y="812"/>
                  </a:cubicBezTo>
                  <a:cubicBezTo>
                    <a:pt x="10489" y="768"/>
                    <a:pt x="10348" y="710"/>
                    <a:pt x="10211" y="645"/>
                  </a:cubicBezTo>
                  <a:cubicBezTo>
                    <a:pt x="9987" y="539"/>
                    <a:pt x="9774" y="407"/>
                    <a:pt x="9555" y="288"/>
                  </a:cubicBezTo>
                  <a:cubicBezTo>
                    <a:pt x="9550" y="285"/>
                    <a:pt x="9547" y="283"/>
                    <a:pt x="9542" y="280"/>
                  </a:cubicBezTo>
                  <a:cubicBezTo>
                    <a:pt x="9293" y="144"/>
                    <a:pt x="9057" y="44"/>
                    <a:pt x="8771" y="24"/>
                  </a:cubicBezTo>
                  <a:cubicBezTo>
                    <a:pt x="8494" y="5"/>
                    <a:pt x="8211" y="64"/>
                    <a:pt x="7940" y="115"/>
                  </a:cubicBezTo>
                  <a:cubicBezTo>
                    <a:pt x="7628" y="173"/>
                    <a:pt x="7315" y="242"/>
                    <a:pt x="6999" y="273"/>
                  </a:cubicBezTo>
                  <a:cubicBezTo>
                    <a:pt x="6666" y="307"/>
                    <a:pt x="6333" y="301"/>
                    <a:pt x="6002" y="259"/>
                  </a:cubicBezTo>
                  <a:cubicBezTo>
                    <a:pt x="5730" y="225"/>
                    <a:pt x="5459" y="168"/>
                    <a:pt x="5189" y="117"/>
                  </a:cubicBezTo>
                  <a:cubicBezTo>
                    <a:pt x="4921" y="65"/>
                    <a:pt x="4650" y="20"/>
                    <a:pt x="4376" y="13"/>
                  </a:cubicBezTo>
                  <a:cubicBezTo>
                    <a:pt x="4022" y="4"/>
                    <a:pt x="3659" y="92"/>
                    <a:pt x="3322" y="189"/>
                  </a:cubicBezTo>
                  <a:cubicBezTo>
                    <a:pt x="2861" y="322"/>
                    <a:pt x="2415" y="512"/>
                    <a:pt x="1951" y="642"/>
                  </a:cubicBezTo>
                  <a:cubicBezTo>
                    <a:pt x="1898" y="657"/>
                    <a:pt x="1845" y="672"/>
                    <a:pt x="1792" y="685"/>
                  </a:cubicBezTo>
                  <a:cubicBezTo>
                    <a:pt x="1732" y="700"/>
                    <a:pt x="1671" y="714"/>
                    <a:pt x="1611" y="727"/>
                  </a:cubicBezTo>
                  <a:cubicBezTo>
                    <a:pt x="1380" y="775"/>
                    <a:pt x="1145" y="803"/>
                    <a:pt x="910" y="821"/>
                  </a:cubicBezTo>
                  <a:cubicBezTo>
                    <a:pt x="608" y="845"/>
                    <a:pt x="303" y="855"/>
                    <a:pt x="0" y="864"/>
                  </a:cubicBezTo>
                  <a:cubicBezTo>
                    <a:pt x="0" y="863"/>
                    <a:pt x="1" y="862"/>
                    <a:pt x="1" y="861"/>
                  </a:cubicBezTo>
                  <a:cubicBezTo>
                    <a:pt x="308" y="851"/>
                    <a:pt x="616" y="841"/>
                    <a:pt x="921" y="817"/>
                  </a:cubicBezTo>
                  <a:cubicBezTo>
                    <a:pt x="1156" y="798"/>
                    <a:pt x="1392" y="770"/>
                    <a:pt x="1623" y="721"/>
                  </a:cubicBezTo>
                  <a:cubicBezTo>
                    <a:pt x="1684" y="708"/>
                    <a:pt x="1745" y="694"/>
                    <a:pt x="1805" y="679"/>
                  </a:cubicBezTo>
                  <a:cubicBezTo>
                    <a:pt x="1858" y="666"/>
                    <a:pt x="1911" y="652"/>
                    <a:pt x="1963" y="637"/>
                  </a:cubicBezTo>
                  <a:cubicBezTo>
                    <a:pt x="2424" y="507"/>
                    <a:pt x="2868" y="319"/>
                    <a:pt x="3325" y="187"/>
                  </a:cubicBezTo>
                  <a:cubicBezTo>
                    <a:pt x="3658" y="92"/>
                    <a:pt x="4017" y="3"/>
                    <a:pt x="4367" y="12"/>
                  </a:cubicBezTo>
                  <a:cubicBezTo>
                    <a:pt x="4638" y="19"/>
                    <a:pt x="4907" y="63"/>
                    <a:pt x="5173" y="113"/>
                  </a:cubicBezTo>
                  <a:cubicBezTo>
                    <a:pt x="5443" y="165"/>
                    <a:pt x="5714" y="221"/>
                    <a:pt x="5986" y="256"/>
                  </a:cubicBezTo>
                  <a:cubicBezTo>
                    <a:pt x="6317" y="299"/>
                    <a:pt x="6651" y="305"/>
                    <a:pt x="6984" y="272"/>
                  </a:cubicBezTo>
                  <a:cubicBezTo>
                    <a:pt x="7301" y="240"/>
                    <a:pt x="7616" y="171"/>
                    <a:pt x="7929" y="113"/>
                  </a:cubicBezTo>
                  <a:cubicBezTo>
                    <a:pt x="8207" y="60"/>
                    <a:pt x="8496" y="0"/>
                    <a:pt x="8779" y="20"/>
                  </a:cubicBezTo>
                  <a:cubicBezTo>
                    <a:pt x="9068" y="39"/>
                    <a:pt x="9307" y="140"/>
                    <a:pt x="9558" y="278"/>
                  </a:cubicBezTo>
                  <a:cubicBezTo>
                    <a:pt x="9564" y="281"/>
                    <a:pt x="9567" y="283"/>
                    <a:pt x="9572" y="286"/>
                  </a:cubicBezTo>
                  <a:cubicBezTo>
                    <a:pt x="9791" y="405"/>
                    <a:pt x="10005" y="536"/>
                    <a:pt x="10230" y="642"/>
                  </a:cubicBezTo>
                  <a:cubicBezTo>
                    <a:pt x="10367" y="706"/>
                    <a:pt x="10508" y="764"/>
                    <a:pt x="10653" y="807"/>
                  </a:cubicBezTo>
                  <a:cubicBezTo>
                    <a:pt x="11032" y="920"/>
                    <a:pt x="11412" y="888"/>
                    <a:pt x="11802" y="858"/>
                  </a:cubicBezTo>
                  <a:cubicBezTo>
                    <a:pt x="11809" y="857"/>
                    <a:pt x="11812" y="857"/>
                    <a:pt x="11819" y="857"/>
                  </a:cubicBezTo>
                  <a:cubicBezTo>
                    <a:pt x="12117" y="834"/>
                    <a:pt x="12413" y="811"/>
                    <a:pt x="12708" y="761"/>
                  </a:cubicBezTo>
                  <a:cubicBezTo>
                    <a:pt x="13028" y="706"/>
                    <a:pt x="13343" y="618"/>
                    <a:pt x="13661" y="549"/>
                  </a:cubicBezTo>
                  <a:cubicBezTo>
                    <a:pt x="13678" y="545"/>
                    <a:pt x="13694" y="541"/>
                    <a:pt x="13710" y="538"/>
                  </a:cubicBezTo>
                  <a:cubicBezTo>
                    <a:pt x="14084" y="460"/>
                    <a:pt x="14456" y="400"/>
                    <a:pt x="14839" y="415"/>
                  </a:cubicBezTo>
                  <a:cubicBezTo>
                    <a:pt x="15153" y="427"/>
                    <a:pt x="15464" y="477"/>
                    <a:pt x="15766" y="559"/>
                  </a:cubicBezTo>
                  <a:cubicBezTo>
                    <a:pt x="15895" y="594"/>
                    <a:pt x="16024" y="635"/>
                    <a:pt x="16151" y="679"/>
                  </a:cubicBezTo>
                  <a:cubicBezTo>
                    <a:pt x="16215" y="701"/>
                    <a:pt x="16280" y="725"/>
                    <a:pt x="16344" y="748"/>
                  </a:cubicBezTo>
                  <a:cubicBezTo>
                    <a:pt x="17024" y="999"/>
                    <a:pt x="17689" y="1239"/>
                    <a:pt x="18424" y="1251"/>
                  </a:cubicBezTo>
                  <a:cubicBezTo>
                    <a:pt x="18425" y="1252"/>
                    <a:pt x="18425" y="1253"/>
                    <a:pt x="18425" y="1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46"/>
            <p:cNvSpPr>
              <a:spLocks/>
            </p:cNvSpPr>
            <p:nvPr userDrawn="1"/>
          </p:nvSpPr>
          <p:spPr bwMode="auto">
            <a:xfrm>
              <a:off x="3" y="2959"/>
              <a:ext cx="5752" cy="400"/>
            </a:xfrm>
            <a:custGeom>
              <a:avLst/>
              <a:gdLst>
                <a:gd name="T0" fmla="*/ 18425 w 18425"/>
                <a:gd name="T1" fmla="*/ 1281 h 1281"/>
                <a:gd name="T2" fmla="*/ 16357 w 18425"/>
                <a:gd name="T3" fmla="*/ 787 h 1281"/>
                <a:gd name="T4" fmla="*/ 16188 w 18425"/>
                <a:gd name="T5" fmla="*/ 722 h 1281"/>
                <a:gd name="T6" fmla="*/ 15824 w 18425"/>
                <a:gd name="T7" fmla="*/ 590 h 1281"/>
                <a:gd name="T8" fmla="*/ 14935 w 18425"/>
                <a:gd name="T9" fmla="*/ 403 h 1281"/>
                <a:gd name="T10" fmla="*/ 13847 w 18425"/>
                <a:gd name="T11" fmla="*/ 479 h 1281"/>
                <a:gd name="T12" fmla="*/ 13796 w 18425"/>
                <a:gd name="T13" fmla="*/ 489 h 1281"/>
                <a:gd name="T14" fmla="*/ 12826 w 18425"/>
                <a:gd name="T15" fmla="*/ 707 h 1281"/>
                <a:gd name="T16" fmla="*/ 11888 w 18425"/>
                <a:gd name="T17" fmla="*/ 851 h 1281"/>
                <a:gd name="T18" fmla="*/ 11882 w 18425"/>
                <a:gd name="T19" fmla="*/ 852 h 1281"/>
                <a:gd name="T20" fmla="*/ 10688 w 18425"/>
                <a:gd name="T21" fmla="*/ 791 h 1281"/>
                <a:gd name="T22" fmla="*/ 10253 w 18425"/>
                <a:gd name="T23" fmla="*/ 620 h 1281"/>
                <a:gd name="T24" fmla="*/ 9584 w 18425"/>
                <a:gd name="T25" fmla="*/ 264 h 1281"/>
                <a:gd name="T26" fmla="*/ 9580 w 18425"/>
                <a:gd name="T27" fmla="*/ 262 h 1281"/>
                <a:gd name="T28" fmla="*/ 8793 w 18425"/>
                <a:gd name="T29" fmla="*/ 18 h 1281"/>
                <a:gd name="T30" fmla="*/ 7932 w 18425"/>
                <a:gd name="T31" fmla="*/ 131 h 1281"/>
                <a:gd name="T32" fmla="*/ 6946 w 18425"/>
                <a:gd name="T33" fmla="*/ 320 h 1281"/>
                <a:gd name="T34" fmla="*/ 5899 w 18425"/>
                <a:gd name="T35" fmla="*/ 333 h 1281"/>
                <a:gd name="T36" fmla="*/ 5041 w 18425"/>
                <a:gd name="T37" fmla="*/ 200 h 1281"/>
                <a:gd name="T38" fmla="*/ 4172 w 18425"/>
                <a:gd name="T39" fmla="*/ 106 h 1281"/>
                <a:gd name="T40" fmla="*/ 3109 w 18425"/>
                <a:gd name="T41" fmla="*/ 324 h 1281"/>
                <a:gd name="T42" fmla="*/ 1828 w 18425"/>
                <a:gd name="T43" fmla="*/ 730 h 1281"/>
                <a:gd name="T44" fmla="*/ 1683 w 18425"/>
                <a:gd name="T45" fmla="*/ 761 h 1281"/>
                <a:gd name="T46" fmla="*/ 1508 w 18425"/>
                <a:gd name="T47" fmla="*/ 792 h 1281"/>
                <a:gd name="T48" fmla="*/ 0 w 18425"/>
                <a:gd name="T49" fmla="*/ 868 h 1281"/>
                <a:gd name="T50" fmla="*/ 0 w 18425"/>
                <a:gd name="T51" fmla="*/ 865 h 1281"/>
                <a:gd name="T52" fmla="*/ 1520 w 18425"/>
                <a:gd name="T53" fmla="*/ 787 h 1281"/>
                <a:gd name="T54" fmla="*/ 1695 w 18425"/>
                <a:gd name="T55" fmla="*/ 756 h 1281"/>
                <a:gd name="T56" fmla="*/ 1841 w 18425"/>
                <a:gd name="T57" fmla="*/ 725 h 1281"/>
                <a:gd name="T58" fmla="*/ 3112 w 18425"/>
                <a:gd name="T59" fmla="*/ 323 h 1281"/>
                <a:gd name="T60" fmla="*/ 4192 w 18425"/>
                <a:gd name="T61" fmla="*/ 105 h 1281"/>
                <a:gd name="T62" fmla="*/ 5027 w 18425"/>
                <a:gd name="T63" fmla="*/ 198 h 1281"/>
                <a:gd name="T64" fmla="*/ 5884 w 18425"/>
                <a:gd name="T65" fmla="*/ 331 h 1281"/>
                <a:gd name="T66" fmla="*/ 6932 w 18425"/>
                <a:gd name="T67" fmla="*/ 319 h 1281"/>
                <a:gd name="T68" fmla="*/ 7923 w 18425"/>
                <a:gd name="T69" fmla="*/ 129 h 1281"/>
                <a:gd name="T70" fmla="*/ 8801 w 18425"/>
                <a:gd name="T71" fmla="*/ 13 h 1281"/>
                <a:gd name="T72" fmla="*/ 9596 w 18425"/>
                <a:gd name="T73" fmla="*/ 260 h 1281"/>
                <a:gd name="T74" fmla="*/ 9601 w 18425"/>
                <a:gd name="T75" fmla="*/ 262 h 1281"/>
                <a:gd name="T76" fmla="*/ 10272 w 18425"/>
                <a:gd name="T77" fmla="*/ 617 h 1281"/>
                <a:gd name="T78" fmla="*/ 10707 w 18425"/>
                <a:gd name="T79" fmla="*/ 787 h 1281"/>
                <a:gd name="T80" fmla="*/ 11901 w 18425"/>
                <a:gd name="T81" fmla="*/ 845 h 1281"/>
                <a:gd name="T82" fmla="*/ 11907 w 18425"/>
                <a:gd name="T83" fmla="*/ 844 h 1281"/>
                <a:gd name="T84" fmla="*/ 12835 w 18425"/>
                <a:gd name="T85" fmla="*/ 702 h 1281"/>
                <a:gd name="T86" fmla="*/ 13791 w 18425"/>
                <a:gd name="T87" fmla="*/ 487 h 1281"/>
                <a:gd name="T88" fmla="*/ 13842 w 18425"/>
                <a:gd name="T89" fmla="*/ 477 h 1281"/>
                <a:gd name="T90" fmla="*/ 14929 w 18425"/>
                <a:gd name="T91" fmla="*/ 399 h 1281"/>
                <a:gd name="T92" fmla="*/ 15817 w 18425"/>
                <a:gd name="T93" fmla="*/ 586 h 1281"/>
                <a:gd name="T94" fmla="*/ 16181 w 18425"/>
                <a:gd name="T95" fmla="*/ 718 h 1281"/>
                <a:gd name="T96" fmla="*/ 16350 w 18425"/>
                <a:gd name="T97" fmla="*/ 783 h 1281"/>
                <a:gd name="T98" fmla="*/ 18424 w 18425"/>
                <a:gd name="T99" fmla="*/ 1279 h 1281"/>
                <a:gd name="T100" fmla="*/ 18425 w 18425"/>
                <a:gd name="T101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25" h="1281">
                  <a:moveTo>
                    <a:pt x="18425" y="1281"/>
                  </a:moveTo>
                  <a:cubicBezTo>
                    <a:pt x="17698" y="1265"/>
                    <a:pt x="17028" y="1047"/>
                    <a:pt x="16357" y="787"/>
                  </a:cubicBezTo>
                  <a:cubicBezTo>
                    <a:pt x="16300" y="765"/>
                    <a:pt x="16244" y="743"/>
                    <a:pt x="16188" y="722"/>
                  </a:cubicBezTo>
                  <a:cubicBezTo>
                    <a:pt x="16067" y="676"/>
                    <a:pt x="15946" y="631"/>
                    <a:pt x="15824" y="590"/>
                  </a:cubicBezTo>
                  <a:cubicBezTo>
                    <a:pt x="15536" y="494"/>
                    <a:pt x="15239" y="428"/>
                    <a:pt x="14935" y="403"/>
                  </a:cubicBezTo>
                  <a:cubicBezTo>
                    <a:pt x="14567" y="372"/>
                    <a:pt x="14208" y="411"/>
                    <a:pt x="13847" y="479"/>
                  </a:cubicBezTo>
                  <a:cubicBezTo>
                    <a:pt x="13830" y="482"/>
                    <a:pt x="13813" y="486"/>
                    <a:pt x="13796" y="489"/>
                  </a:cubicBezTo>
                  <a:cubicBezTo>
                    <a:pt x="13471" y="555"/>
                    <a:pt x="13151" y="644"/>
                    <a:pt x="12826" y="707"/>
                  </a:cubicBezTo>
                  <a:cubicBezTo>
                    <a:pt x="12515" y="768"/>
                    <a:pt x="12202" y="809"/>
                    <a:pt x="11888" y="851"/>
                  </a:cubicBezTo>
                  <a:cubicBezTo>
                    <a:pt x="11886" y="851"/>
                    <a:pt x="11884" y="851"/>
                    <a:pt x="11882" y="852"/>
                  </a:cubicBezTo>
                  <a:cubicBezTo>
                    <a:pt x="11480" y="903"/>
                    <a:pt x="11077" y="911"/>
                    <a:pt x="10688" y="791"/>
                  </a:cubicBezTo>
                  <a:cubicBezTo>
                    <a:pt x="10540" y="745"/>
                    <a:pt x="10395" y="686"/>
                    <a:pt x="10253" y="620"/>
                  </a:cubicBezTo>
                  <a:cubicBezTo>
                    <a:pt x="10025" y="513"/>
                    <a:pt x="9807" y="382"/>
                    <a:pt x="9584" y="264"/>
                  </a:cubicBezTo>
                  <a:cubicBezTo>
                    <a:pt x="9582" y="263"/>
                    <a:pt x="9582" y="263"/>
                    <a:pt x="9580" y="262"/>
                  </a:cubicBezTo>
                  <a:cubicBezTo>
                    <a:pt x="9324" y="127"/>
                    <a:pt x="9084" y="30"/>
                    <a:pt x="8793" y="18"/>
                  </a:cubicBezTo>
                  <a:cubicBezTo>
                    <a:pt x="8506" y="5"/>
                    <a:pt x="8213" y="72"/>
                    <a:pt x="7932" y="131"/>
                  </a:cubicBezTo>
                  <a:cubicBezTo>
                    <a:pt x="7605" y="199"/>
                    <a:pt x="7278" y="278"/>
                    <a:pt x="6946" y="320"/>
                  </a:cubicBezTo>
                  <a:cubicBezTo>
                    <a:pt x="6598" y="364"/>
                    <a:pt x="6247" y="368"/>
                    <a:pt x="5899" y="333"/>
                  </a:cubicBezTo>
                  <a:cubicBezTo>
                    <a:pt x="5612" y="304"/>
                    <a:pt x="5326" y="250"/>
                    <a:pt x="5041" y="200"/>
                  </a:cubicBezTo>
                  <a:cubicBezTo>
                    <a:pt x="4756" y="149"/>
                    <a:pt x="4460" y="87"/>
                    <a:pt x="4172" y="106"/>
                  </a:cubicBezTo>
                  <a:cubicBezTo>
                    <a:pt x="3811" y="128"/>
                    <a:pt x="3455" y="214"/>
                    <a:pt x="3109" y="324"/>
                  </a:cubicBezTo>
                  <a:cubicBezTo>
                    <a:pt x="2684" y="460"/>
                    <a:pt x="2265" y="631"/>
                    <a:pt x="1828" y="730"/>
                  </a:cubicBezTo>
                  <a:cubicBezTo>
                    <a:pt x="1780" y="741"/>
                    <a:pt x="1731" y="752"/>
                    <a:pt x="1683" y="761"/>
                  </a:cubicBezTo>
                  <a:cubicBezTo>
                    <a:pt x="1625" y="773"/>
                    <a:pt x="1566" y="783"/>
                    <a:pt x="1508" y="792"/>
                  </a:cubicBezTo>
                  <a:cubicBezTo>
                    <a:pt x="1011" y="868"/>
                    <a:pt x="502" y="851"/>
                    <a:pt x="0" y="868"/>
                  </a:cubicBezTo>
                  <a:cubicBezTo>
                    <a:pt x="0" y="867"/>
                    <a:pt x="0" y="866"/>
                    <a:pt x="0" y="865"/>
                  </a:cubicBezTo>
                  <a:cubicBezTo>
                    <a:pt x="506" y="847"/>
                    <a:pt x="1020" y="864"/>
                    <a:pt x="1520" y="787"/>
                  </a:cubicBezTo>
                  <a:cubicBezTo>
                    <a:pt x="1579" y="778"/>
                    <a:pt x="1637" y="768"/>
                    <a:pt x="1695" y="756"/>
                  </a:cubicBezTo>
                  <a:cubicBezTo>
                    <a:pt x="1743" y="747"/>
                    <a:pt x="1792" y="736"/>
                    <a:pt x="1841" y="725"/>
                  </a:cubicBezTo>
                  <a:cubicBezTo>
                    <a:pt x="2274" y="627"/>
                    <a:pt x="2690" y="457"/>
                    <a:pt x="3112" y="323"/>
                  </a:cubicBezTo>
                  <a:cubicBezTo>
                    <a:pt x="3463" y="211"/>
                    <a:pt x="3823" y="126"/>
                    <a:pt x="4192" y="105"/>
                  </a:cubicBezTo>
                  <a:cubicBezTo>
                    <a:pt x="4470" y="89"/>
                    <a:pt x="4754" y="150"/>
                    <a:pt x="5027" y="198"/>
                  </a:cubicBezTo>
                  <a:cubicBezTo>
                    <a:pt x="5311" y="248"/>
                    <a:pt x="5597" y="302"/>
                    <a:pt x="5884" y="331"/>
                  </a:cubicBezTo>
                  <a:cubicBezTo>
                    <a:pt x="6232" y="367"/>
                    <a:pt x="6583" y="362"/>
                    <a:pt x="6932" y="319"/>
                  </a:cubicBezTo>
                  <a:cubicBezTo>
                    <a:pt x="7265" y="277"/>
                    <a:pt x="7594" y="197"/>
                    <a:pt x="7923" y="129"/>
                  </a:cubicBezTo>
                  <a:cubicBezTo>
                    <a:pt x="8210" y="69"/>
                    <a:pt x="8508" y="0"/>
                    <a:pt x="8801" y="13"/>
                  </a:cubicBezTo>
                  <a:cubicBezTo>
                    <a:pt x="9095" y="26"/>
                    <a:pt x="9337" y="124"/>
                    <a:pt x="9596" y="260"/>
                  </a:cubicBezTo>
                  <a:cubicBezTo>
                    <a:pt x="9598" y="261"/>
                    <a:pt x="9599" y="261"/>
                    <a:pt x="9601" y="262"/>
                  </a:cubicBezTo>
                  <a:cubicBezTo>
                    <a:pt x="9824" y="380"/>
                    <a:pt x="10043" y="510"/>
                    <a:pt x="10272" y="617"/>
                  </a:cubicBezTo>
                  <a:cubicBezTo>
                    <a:pt x="10413" y="682"/>
                    <a:pt x="10558" y="742"/>
                    <a:pt x="10707" y="787"/>
                  </a:cubicBezTo>
                  <a:cubicBezTo>
                    <a:pt x="11096" y="906"/>
                    <a:pt x="11500" y="896"/>
                    <a:pt x="11901" y="845"/>
                  </a:cubicBezTo>
                  <a:cubicBezTo>
                    <a:pt x="11904" y="845"/>
                    <a:pt x="11905" y="845"/>
                    <a:pt x="11907" y="844"/>
                  </a:cubicBezTo>
                  <a:cubicBezTo>
                    <a:pt x="12218" y="803"/>
                    <a:pt x="12528" y="762"/>
                    <a:pt x="12835" y="702"/>
                  </a:cubicBezTo>
                  <a:cubicBezTo>
                    <a:pt x="13156" y="640"/>
                    <a:pt x="13471" y="552"/>
                    <a:pt x="13791" y="487"/>
                  </a:cubicBezTo>
                  <a:cubicBezTo>
                    <a:pt x="13808" y="484"/>
                    <a:pt x="13825" y="480"/>
                    <a:pt x="13842" y="477"/>
                  </a:cubicBezTo>
                  <a:cubicBezTo>
                    <a:pt x="14202" y="408"/>
                    <a:pt x="14561" y="369"/>
                    <a:pt x="14929" y="399"/>
                  </a:cubicBezTo>
                  <a:cubicBezTo>
                    <a:pt x="15233" y="425"/>
                    <a:pt x="15529" y="490"/>
                    <a:pt x="15817" y="586"/>
                  </a:cubicBezTo>
                  <a:cubicBezTo>
                    <a:pt x="15939" y="627"/>
                    <a:pt x="16061" y="672"/>
                    <a:pt x="16181" y="718"/>
                  </a:cubicBezTo>
                  <a:cubicBezTo>
                    <a:pt x="16237" y="739"/>
                    <a:pt x="16294" y="761"/>
                    <a:pt x="16350" y="783"/>
                  </a:cubicBezTo>
                  <a:cubicBezTo>
                    <a:pt x="17023" y="1043"/>
                    <a:pt x="17695" y="1262"/>
                    <a:pt x="18424" y="1279"/>
                  </a:cubicBezTo>
                  <a:cubicBezTo>
                    <a:pt x="18424" y="1280"/>
                    <a:pt x="18425" y="1280"/>
                    <a:pt x="18425" y="1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47"/>
            <p:cNvSpPr>
              <a:spLocks/>
            </p:cNvSpPr>
            <p:nvPr userDrawn="1"/>
          </p:nvSpPr>
          <p:spPr bwMode="auto">
            <a:xfrm>
              <a:off x="3" y="2933"/>
              <a:ext cx="5752" cy="404"/>
            </a:xfrm>
            <a:custGeom>
              <a:avLst/>
              <a:gdLst>
                <a:gd name="T0" fmla="*/ 18425 w 18425"/>
                <a:gd name="T1" fmla="*/ 1293 h 1293"/>
                <a:gd name="T2" fmla="*/ 16353 w 18425"/>
                <a:gd name="T3" fmla="*/ 824 h 1293"/>
                <a:gd name="T4" fmla="*/ 16203 w 18425"/>
                <a:gd name="T5" fmla="*/ 767 h 1293"/>
                <a:gd name="T6" fmla="*/ 15867 w 18425"/>
                <a:gd name="T7" fmla="*/ 643 h 1293"/>
                <a:gd name="T8" fmla="*/ 15032 w 18425"/>
                <a:gd name="T9" fmla="*/ 421 h 1293"/>
                <a:gd name="T10" fmla="*/ 14025 w 18425"/>
                <a:gd name="T11" fmla="*/ 425 h 1293"/>
                <a:gd name="T12" fmla="*/ 13964 w 18425"/>
                <a:gd name="T13" fmla="*/ 434 h 1293"/>
                <a:gd name="T14" fmla="*/ 13008 w 18425"/>
                <a:gd name="T15" fmla="*/ 635 h 1293"/>
                <a:gd name="T16" fmla="*/ 11972 w 18425"/>
                <a:gd name="T17" fmla="*/ 828 h 1293"/>
                <a:gd name="T18" fmla="*/ 10763 w 18425"/>
                <a:gd name="T19" fmla="*/ 758 h 1293"/>
                <a:gd name="T20" fmla="*/ 10320 w 18425"/>
                <a:gd name="T21" fmla="*/ 591 h 1293"/>
                <a:gd name="T22" fmla="*/ 9590 w 18425"/>
                <a:gd name="T23" fmla="*/ 227 h 1293"/>
                <a:gd name="T24" fmla="*/ 8866 w 18425"/>
                <a:gd name="T25" fmla="*/ 19 h 1293"/>
                <a:gd name="T26" fmla="*/ 7944 w 18425"/>
                <a:gd name="T27" fmla="*/ 147 h 1293"/>
                <a:gd name="T28" fmla="*/ 6932 w 18425"/>
                <a:gd name="T29" fmla="*/ 363 h 1293"/>
                <a:gd name="T30" fmla="*/ 5875 w 18425"/>
                <a:gd name="T31" fmla="*/ 412 h 1293"/>
                <a:gd name="T32" fmla="*/ 4974 w 18425"/>
                <a:gd name="T33" fmla="*/ 298 h 1293"/>
                <a:gd name="T34" fmla="*/ 4069 w 18425"/>
                <a:gd name="T35" fmla="*/ 218 h 1293"/>
                <a:gd name="T36" fmla="*/ 3006 w 18425"/>
                <a:gd name="T37" fmla="*/ 429 h 1293"/>
                <a:gd name="T38" fmla="*/ 1774 w 18425"/>
                <a:gd name="T39" fmla="*/ 777 h 1293"/>
                <a:gd name="T40" fmla="*/ 1645 w 18425"/>
                <a:gd name="T41" fmla="*/ 799 h 1293"/>
                <a:gd name="T42" fmla="*/ 1478 w 18425"/>
                <a:gd name="T43" fmla="*/ 822 h 1293"/>
                <a:gd name="T44" fmla="*/ 0 w 18425"/>
                <a:gd name="T45" fmla="*/ 867 h 1293"/>
                <a:gd name="T46" fmla="*/ 0 w 18425"/>
                <a:gd name="T47" fmla="*/ 864 h 1293"/>
                <a:gd name="T48" fmla="*/ 1490 w 18425"/>
                <a:gd name="T49" fmla="*/ 817 h 1293"/>
                <a:gd name="T50" fmla="*/ 1657 w 18425"/>
                <a:gd name="T51" fmla="*/ 794 h 1293"/>
                <a:gd name="T52" fmla="*/ 1785 w 18425"/>
                <a:gd name="T53" fmla="*/ 772 h 1293"/>
                <a:gd name="T54" fmla="*/ 3009 w 18425"/>
                <a:gd name="T55" fmla="*/ 428 h 1293"/>
                <a:gd name="T56" fmla="*/ 4059 w 18425"/>
                <a:gd name="T57" fmla="*/ 220 h 1293"/>
                <a:gd name="T58" fmla="*/ 4961 w 18425"/>
                <a:gd name="T59" fmla="*/ 297 h 1293"/>
                <a:gd name="T60" fmla="*/ 5860 w 18425"/>
                <a:gd name="T61" fmla="*/ 411 h 1293"/>
                <a:gd name="T62" fmla="*/ 6919 w 18425"/>
                <a:gd name="T63" fmla="*/ 362 h 1293"/>
                <a:gd name="T64" fmla="*/ 7935 w 18425"/>
                <a:gd name="T65" fmla="*/ 145 h 1293"/>
                <a:gd name="T66" fmla="*/ 8874 w 18425"/>
                <a:gd name="T67" fmla="*/ 15 h 1293"/>
                <a:gd name="T68" fmla="*/ 9606 w 18425"/>
                <a:gd name="T69" fmla="*/ 225 h 1293"/>
                <a:gd name="T70" fmla="*/ 10338 w 18425"/>
                <a:gd name="T71" fmla="*/ 589 h 1293"/>
                <a:gd name="T72" fmla="*/ 10782 w 18425"/>
                <a:gd name="T73" fmla="*/ 754 h 1293"/>
                <a:gd name="T74" fmla="*/ 11991 w 18425"/>
                <a:gd name="T75" fmla="*/ 822 h 1293"/>
                <a:gd name="T76" fmla="*/ 13016 w 18425"/>
                <a:gd name="T77" fmla="*/ 631 h 1293"/>
                <a:gd name="T78" fmla="*/ 13959 w 18425"/>
                <a:gd name="T79" fmla="*/ 433 h 1293"/>
                <a:gd name="T80" fmla="*/ 14020 w 18425"/>
                <a:gd name="T81" fmla="*/ 424 h 1293"/>
                <a:gd name="T82" fmla="*/ 15026 w 18425"/>
                <a:gd name="T83" fmla="*/ 419 h 1293"/>
                <a:gd name="T84" fmla="*/ 15860 w 18425"/>
                <a:gd name="T85" fmla="*/ 640 h 1293"/>
                <a:gd name="T86" fmla="*/ 16196 w 18425"/>
                <a:gd name="T87" fmla="*/ 763 h 1293"/>
                <a:gd name="T88" fmla="*/ 16347 w 18425"/>
                <a:gd name="T89" fmla="*/ 820 h 1293"/>
                <a:gd name="T90" fmla="*/ 18424 w 18425"/>
                <a:gd name="T91" fmla="*/ 1291 h 1293"/>
                <a:gd name="T92" fmla="*/ 18425 w 18425"/>
                <a:gd name="T93" fmla="*/ 1293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25" h="1293">
                  <a:moveTo>
                    <a:pt x="18425" y="1293"/>
                  </a:moveTo>
                  <a:cubicBezTo>
                    <a:pt x="17701" y="1276"/>
                    <a:pt x="17025" y="1078"/>
                    <a:pt x="16353" y="824"/>
                  </a:cubicBezTo>
                  <a:cubicBezTo>
                    <a:pt x="16303" y="805"/>
                    <a:pt x="16253" y="786"/>
                    <a:pt x="16203" y="767"/>
                  </a:cubicBezTo>
                  <a:cubicBezTo>
                    <a:pt x="16092" y="725"/>
                    <a:pt x="15980" y="683"/>
                    <a:pt x="15867" y="643"/>
                  </a:cubicBezTo>
                  <a:cubicBezTo>
                    <a:pt x="15596" y="548"/>
                    <a:pt x="15318" y="466"/>
                    <a:pt x="15032" y="421"/>
                  </a:cubicBezTo>
                  <a:cubicBezTo>
                    <a:pt x="14696" y="369"/>
                    <a:pt x="14359" y="379"/>
                    <a:pt x="14025" y="425"/>
                  </a:cubicBezTo>
                  <a:cubicBezTo>
                    <a:pt x="14006" y="428"/>
                    <a:pt x="13985" y="431"/>
                    <a:pt x="13964" y="434"/>
                  </a:cubicBezTo>
                  <a:cubicBezTo>
                    <a:pt x="13642" y="485"/>
                    <a:pt x="13326" y="567"/>
                    <a:pt x="13008" y="635"/>
                  </a:cubicBezTo>
                  <a:cubicBezTo>
                    <a:pt x="12664" y="709"/>
                    <a:pt x="12320" y="786"/>
                    <a:pt x="11972" y="828"/>
                  </a:cubicBezTo>
                  <a:cubicBezTo>
                    <a:pt x="11566" y="876"/>
                    <a:pt x="11157" y="875"/>
                    <a:pt x="10763" y="758"/>
                  </a:cubicBezTo>
                  <a:cubicBezTo>
                    <a:pt x="10612" y="713"/>
                    <a:pt x="10465" y="655"/>
                    <a:pt x="10320" y="591"/>
                  </a:cubicBezTo>
                  <a:cubicBezTo>
                    <a:pt x="10072" y="481"/>
                    <a:pt x="9835" y="345"/>
                    <a:pt x="9590" y="227"/>
                  </a:cubicBezTo>
                  <a:cubicBezTo>
                    <a:pt x="9354" y="113"/>
                    <a:pt x="9129" y="32"/>
                    <a:pt x="8866" y="19"/>
                  </a:cubicBezTo>
                  <a:cubicBezTo>
                    <a:pt x="8558" y="5"/>
                    <a:pt x="8244" y="80"/>
                    <a:pt x="7944" y="147"/>
                  </a:cubicBezTo>
                  <a:cubicBezTo>
                    <a:pt x="7608" y="222"/>
                    <a:pt x="7273" y="310"/>
                    <a:pt x="6932" y="363"/>
                  </a:cubicBezTo>
                  <a:cubicBezTo>
                    <a:pt x="6582" y="417"/>
                    <a:pt x="6228" y="435"/>
                    <a:pt x="5875" y="412"/>
                  </a:cubicBezTo>
                  <a:cubicBezTo>
                    <a:pt x="5574" y="392"/>
                    <a:pt x="5273" y="345"/>
                    <a:pt x="4974" y="298"/>
                  </a:cubicBezTo>
                  <a:cubicBezTo>
                    <a:pt x="4672" y="251"/>
                    <a:pt x="4373" y="199"/>
                    <a:pt x="4069" y="218"/>
                  </a:cubicBezTo>
                  <a:cubicBezTo>
                    <a:pt x="3708" y="242"/>
                    <a:pt x="3353" y="324"/>
                    <a:pt x="3006" y="429"/>
                  </a:cubicBezTo>
                  <a:cubicBezTo>
                    <a:pt x="2598" y="552"/>
                    <a:pt x="2194" y="699"/>
                    <a:pt x="1774" y="777"/>
                  </a:cubicBezTo>
                  <a:cubicBezTo>
                    <a:pt x="1731" y="785"/>
                    <a:pt x="1688" y="792"/>
                    <a:pt x="1645" y="799"/>
                  </a:cubicBezTo>
                  <a:cubicBezTo>
                    <a:pt x="1589" y="808"/>
                    <a:pt x="1533" y="815"/>
                    <a:pt x="1478" y="822"/>
                  </a:cubicBezTo>
                  <a:cubicBezTo>
                    <a:pt x="988" y="877"/>
                    <a:pt x="492" y="852"/>
                    <a:pt x="0" y="867"/>
                  </a:cubicBezTo>
                  <a:cubicBezTo>
                    <a:pt x="0" y="866"/>
                    <a:pt x="0" y="865"/>
                    <a:pt x="0" y="864"/>
                  </a:cubicBezTo>
                  <a:cubicBezTo>
                    <a:pt x="496" y="849"/>
                    <a:pt x="996" y="874"/>
                    <a:pt x="1490" y="817"/>
                  </a:cubicBezTo>
                  <a:cubicBezTo>
                    <a:pt x="1545" y="811"/>
                    <a:pt x="1601" y="803"/>
                    <a:pt x="1657" y="794"/>
                  </a:cubicBezTo>
                  <a:cubicBezTo>
                    <a:pt x="1700" y="788"/>
                    <a:pt x="1743" y="780"/>
                    <a:pt x="1785" y="772"/>
                  </a:cubicBezTo>
                  <a:cubicBezTo>
                    <a:pt x="2203" y="694"/>
                    <a:pt x="2604" y="550"/>
                    <a:pt x="3009" y="428"/>
                  </a:cubicBezTo>
                  <a:cubicBezTo>
                    <a:pt x="3352" y="325"/>
                    <a:pt x="3703" y="243"/>
                    <a:pt x="4059" y="220"/>
                  </a:cubicBezTo>
                  <a:cubicBezTo>
                    <a:pt x="4362" y="200"/>
                    <a:pt x="4660" y="250"/>
                    <a:pt x="4961" y="297"/>
                  </a:cubicBezTo>
                  <a:cubicBezTo>
                    <a:pt x="5259" y="344"/>
                    <a:pt x="5559" y="391"/>
                    <a:pt x="5860" y="411"/>
                  </a:cubicBezTo>
                  <a:cubicBezTo>
                    <a:pt x="6213" y="434"/>
                    <a:pt x="6568" y="416"/>
                    <a:pt x="6919" y="362"/>
                  </a:cubicBezTo>
                  <a:cubicBezTo>
                    <a:pt x="7261" y="309"/>
                    <a:pt x="7598" y="221"/>
                    <a:pt x="7935" y="145"/>
                  </a:cubicBezTo>
                  <a:cubicBezTo>
                    <a:pt x="8241" y="76"/>
                    <a:pt x="8560" y="0"/>
                    <a:pt x="8874" y="15"/>
                  </a:cubicBezTo>
                  <a:cubicBezTo>
                    <a:pt x="9140" y="27"/>
                    <a:pt x="9367" y="110"/>
                    <a:pt x="9606" y="225"/>
                  </a:cubicBezTo>
                  <a:cubicBezTo>
                    <a:pt x="9851" y="344"/>
                    <a:pt x="10090" y="479"/>
                    <a:pt x="10338" y="589"/>
                  </a:cubicBezTo>
                  <a:cubicBezTo>
                    <a:pt x="10483" y="653"/>
                    <a:pt x="10631" y="710"/>
                    <a:pt x="10782" y="754"/>
                  </a:cubicBezTo>
                  <a:cubicBezTo>
                    <a:pt x="11176" y="870"/>
                    <a:pt x="11585" y="870"/>
                    <a:pt x="11991" y="822"/>
                  </a:cubicBezTo>
                  <a:cubicBezTo>
                    <a:pt x="12336" y="780"/>
                    <a:pt x="12676" y="704"/>
                    <a:pt x="13016" y="631"/>
                  </a:cubicBezTo>
                  <a:cubicBezTo>
                    <a:pt x="13330" y="564"/>
                    <a:pt x="13642" y="482"/>
                    <a:pt x="13959" y="433"/>
                  </a:cubicBezTo>
                  <a:cubicBezTo>
                    <a:pt x="13980" y="430"/>
                    <a:pt x="14000" y="427"/>
                    <a:pt x="14020" y="424"/>
                  </a:cubicBezTo>
                  <a:cubicBezTo>
                    <a:pt x="14355" y="379"/>
                    <a:pt x="14690" y="367"/>
                    <a:pt x="15026" y="419"/>
                  </a:cubicBezTo>
                  <a:cubicBezTo>
                    <a:pt x="15311" y="463"/>
                    <a:pt x="15589" y="545"/>
                    <a:pt x="15860" y="640"/>
                  </a:cubicBezTo>
                  <a:cubicBezTo>
                    <a:pt x="15973" y="679"/>
                    <a:pt x="16085" y="721"/>
                    <a:pt x="16196" y="763"/>
                  </a:cubicBezTo>
                  <a:cubicBezTo>
                    <a:pt x="16246" y="782"/>
                    <a:pt x="16296" y="801"/>
                    <a:pt x="16347" y="820"/>
                  </a:cubicBezTo>
                  <a:cubicBezTo>
                    <a:pt x="17020" y="1075"/>
                    <a:pt x="17698" y="1274"/>
                    <a:pt x="18424" y="1291"/>
                  </a:cubicBezTo>
                  <a:cubicBezTo>
                    <a:pt x="18424" y="1292"/>
                    <a:pt x="18424" y="1292"/>
                    <a:pt x="18425" y="1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48"/>
            <p:cNvSpPr>
              <a:spLocks/>
            </p:cNvSpPr>
            <p:nvPr userDrawn="1"/>
          </p:nvSpPr>
          <p:spPr bwMode="auto">
            <a:xfrm>
              <a:off x="2" y="2914"/>
              <a:ext cx="5752" cy="400"/>
            </a:xfrm>
            <a:custGeom>
              <a:avLst/>
              <a:gdLst>
                <a:gd name="T0" fmla="*/ 18425 w 18425"/>
                <a:gd name="T1" fmla="*/ 1282 h 1282"/>
                <a:gd name="T2" fmla="*/ 16355 w 18425"/>
                <a:gd name="T3" fmla="*/ 857 h 1282"/>
                <a:gd name="T4" fmla="*/ 16230 w 18425"/>
                <a:gd name="T5" fmla="*/ 812 h 1282"/>
                <a:gd name="T6" fmla="*/ 15906 w 18425"/>
                <a:gd name="T7" fmla="*/ 697 h 1282"/>
                <a:gd name="T8" fmla="*/ 14147 w 18425"/>
                <a:gd name="T9" fmla="*/ 419 h 1282"/>
                <a:gd name="T10" fmla="*/ 14100 w 18425"/>
                <a:gd name="T11" fmla="*/ 424 h 1282"/>
                <a:gd name="T12" fmla="*/ 13159 w 18425"/>
                <a:gd name="T13" fmla="*/ 593 h 1282"/>
                <a:gd name="T14" fmla="*/ 12097 w 18425"/>
                <a:gd name="T15" fmla="*/ 782 h 1282"/>
                <a:gd name="T16" fmla="*/ 10848 w 18425"/>
                <a:gd name="T17" fmla="*/ 708 h 1282"/>
                <a:gd name="T18" fmla="*/ 10391 w 18425"/>
                <a:gd name="T19" fmla="*/ 546 h 1282"/>
                <a:gd name="T20" fmla="*/ 9640 w 18425"/>
                <a:gd name="T21" fmla="*/ 201 h 1282"/>
                <a:gd name="T22" fmla="*/ 8902 w 18425"/>
                <a:gd name="T23" fmla="*/ 12 h 1282"/>
                <a:gd name="T24" fmla="*/ 7861 w 18425"/>
                <a:gd name="T25" fmla="*/ 175 h 1282"/>
                <a:gd name="T26" fmla="*/ 6967 w 18425"/>
                <a:gd name="T27" fmla="*/ 385 h 1282"/>
                <a:gd name="T28" fmla="*/ 5911 w 18425"/>
                <a:gd name="T29" fmla="*/ 474 h 1282"/>
                <a:gd name="T30" fmla="*/ 5009 w 18425"/>
                <a:gd name="T31" fmla="*/ 394 h 1282"/>
                <a:gd name="T32" fmla="*/ 4070 w 18425"/>
                <a:gd name="T33" fmla="*/ 316 h 1282"/>
                <a:gd name="T34" fmla="*/ 3026 w 18425"/>
                <a:gd name="T35" fmla="*/ 487 h 1282"/>
                <a:gd name="T36" fmla="*/ 1767 w 18425"/>
                <a:gd name="T37" fmla="*/ 787 h 1282"/>
                <a:gd name="T38" fmla="*/ 1654 w 18425"/>
                <a:gd name="T39" fmla="*/ 803 h 1282"/>
                <a:gd name="T40" fmla="*/ 1496 w 18425"/>
                <a:gd name="T41" fmla="*/ 820 h 1282"/>
                <a:gd name="T42" fmla="*/ 1 w 18425"/>
                <a:gd name="T43" fmla="*/ 852 h 1282"/>
                <a:gd name="T44" fmla="*/ 0 w 18425"/>
                <a:gd name="T45" fmla="*/ 848 h 1282"/>
                <a:gd name="T46" fmla="*/ 1507 w 18425"/>
                <a:gd name="T47" fmla="*/ 816 h 1282"/>
                <a:gd name="T48" fmla="*/ 1665 w 18425"/>
                <a:gd name="T49" fmla="*/ 799 h 1282"/>
                <a:gd name="T50" fmla="*/ 1778 w 18425"/>
                <a:gd name="T51" fmla="*/ 783 h 1282"/>
                <a:gd name="T52" fmla="*/ 3028 w 18425"/>
                <a:gd name="T53" fmla="*/ 486 h 1282"/>
                <a:gd name="T54" fmla="*/ 4063 w 18425"/>
                <a:gd name="T55" fmla="*/ 318 h 1282"/>
                <a:gd name="T56" fmla="*/ 4996 w 18425"/>
                <a:gd name="T57" fmla="*/ 393 h 1282"/>
                <a:gd name="T58" fmla="*/ 5897 w 18425"/>
                <a:gd name="T59" fmla="*/ 474 h 1282"/>
                <a:gd name="T60" fmla="*/ 6954 w 18425"/>
                <a:gd name="T61" fmla="*/ 385 h 1282"/>
                <a:gd name="T62" fmla="*/ 7852 w 18425"/>
                <a:gd name="T63" fmla="*/ 174 h 1282"/>
                <a:gd name="T64" fmla="*/ 8909 w 18425"/>
                <a:gd name="T65" fmla="*/ 7 h 1282"/>
                <a:gd name="T66" fmla="*/ 9655 w 18425"/>
                <a:gd name="T67" fmla="*/ 199 h 1282"/>
                <a:gd name="T68" fmla="*/ 10408 w 18425"/>
                <a:gd name="T69" fmla="*/ 544 h 1282"/>
                <a:gd name="T70" fmla="*/ 10866 w 18425"/>
                <a:gd name="T71" fmla="*/ 705 h 1282"/>
                <a:gd name="T72" fmla="*/ 12115 w 18425"/>
                <a:gd name="T73" fmla="*/ 777 h 1282"/>
                <a:gd name="T74" fmla="*/ 13166 w 18425"/>
                <a:gd name="T75" fmla="*/ 590 h 1282"/>
                <a:gd name="T76" fmla="*/ 14095 w 18425"/>
                <a:gd name="T77" fmla="*/ 424 h 1282"/>
                <a:gd name="T78" fmla="*/ 14141 w 18425"/>
                <a:gd name="T79" fmla="*/ 419 h 1282"/>
                <a:gd name="T80" fmla="*/ 15899 w 18425"/>
                <a:gd name="T81" fmla="*/ 695 h 1282"/>
                <a:gd name="T82" fmla="*/ 16223 w 18425"/>
                <a:gd name="T83" fmla="*/ 809 h 1282"/>
                <a:gd name="T84" fmla="*/ 16348 w 18425"/>
                <a:gd name="T85" fmla="*/ 854 h 1282"/>
                <a:gd name="T86" fmla="*/ 18425 w 18425"/>
                <a:gd name="T87" fmla="*/ 1280 h 1282"/>
                <a:gd name="T88" fmla="*/ 18425 w 18425"/>
                <a:gd name="T89" fmla="*/ 1282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5" h="1282">
                  <a:moveTo>
                    <a:pt x="18425" y="1282"/>
                  </a:moveTo>
                  <a:cubicBezTo>
                    <a:pt x="17708" y="1268"/>
                    <a:pt x="17028" y="1095"/>
                    <a:pt x="16355" y="857"/>
                  </a:cubicBezTo>
                  <a:cubicBezTo>
                    <a:pt x="16313" y="842"/>
                    <a:pt x="16271" y="827"/>
                    <a:pt x="16230" y="812"/>
                  </a:cubicBezTo>
                  <a:cubicBezTo>
                    <a:pt x="16122" y="774"/>
                    <a:pt x="16014" y="735"/>
                    <a:pt x="15906" y="697"/>
                  </a:cubicBezTo>
                  <a:cubicBezTo>
                    <a:pt x="15334" y="498"/>
                    <a:pt x="14756" y="354"/>
                    <a:pt x="14147" y="419"/>
                  </a:cubicBezTo>
                  <a:cubicBezTo>
                    <a:pt x="14132" y="421"/>
                    <a:pt x="14116" y="422"/>
                    <a:pt x="14100" y="424"/>
                  </a:cubicBezTo>
                  <a:cubicBezTo>
                    <a:pt x="13783" y="461"/>
                    <a:pt x="13471" y="527"/>
                    <a:pt x="13159" y="593"/>
                  </a:cubicBezTo>
                  <a:cubicBezTo>
                    <a:pt x="12807" y="667"/>
                    <a:pt x="12454" y="743"/>
                    <a:pt x="12097" y="782"/>
                  </a:cubicBezTo>
                  <a:cubicBezTo>
                    <a:pt x="11678" y="828"/>
                    <a:pt x="11255" y="823"/>
                    <a:pt x="10848" y="708"/>
                  </a:cubicBezTo>
                  <a:cubicBezTo>
                    <a:pt x="10692" y="664"/>
                    <a:pt x="10540" y="608"/>
                    <a:pt x="10391" y="546"/>
                  </a:cubicBezTo>
                  <a:cubicBezTo>
                    <a:pt x="10136" y="441"/>
                    <a:pt x="9891" y="312"/>
                    <a:pt x="9640" y="201"/>
                  </a:cubicBezTo>
                  <a:cubicBezTo>
                    <a:pt x="9398" y="94"/>
                    <a:pt x="9167" y="17"/>
                    <a:pt x="8902" y="12"/>
                  </a:cubicBezTo>
                  <a:cubicBezTo>
                    <a:pt x="8552" y="5"/>
                    <a:pt x="8200" y="91"/>
                    <a:pt x="7861" y="175"/>
                  </a:cubicBezTo>
                  <a:cubicBezTo>
                    <a:pt x="7564" y="249"/>
                    <a:pt x="7267" y="329"/>
                    <a:pt x="6967" y="385"/>
                  </a:cubicBezTo>
                  <a:cubicBezTo>
                    <a:pt x="6618" y="449"/>
                    <a:pt x="6264" y="482"/>
                    <a:pt x="5911" y="474"/>
                  </a:cubicBezTo>
                  <a:cubicBezTo>
                    <a:pt x="5610" y="467"/>
                    <a:pt x="5309" y="433"/>
                    <a:pt x="5009" y="394"/>
                  </a:cubicBezTo>
                  <a:cubicBezTo>
                    <a:pt x="4696" y="353"/>
                    <a:pt x="4386" y="302"/>
                    <a:pt x="4070" y="316"/>
                  </a:cubicBezTo>
                  <a:cubicBezTo>
                    <a:pt x="3716" y="332"/>
                    <a:pt x="3368" y="399"/>
                    <a:pt x="3026" y="487"/>
                  </a:cubicBezTo>
                  <a:cubicBezTo>
                    <a:pt x="2609" y="594"/>
                    <a:pt x="2195" y="723"/>
                    <a:pt x="1767" y="787"/>
                  </a:cubicBezTo>
                  <a:cubicBezTo>
                    <a:pt x="1730" y="793"/>
                    <a:pt x="1692" y="798"/>
                    <a:pt x="1654" y="803"/>
                  </a:cubicBezTo>
                  <a:cubicBezTo>
                    <a:pt x="1601" y="809"/>
                    <a:pt x="1549" y="815"/>
                    <a:pt x="1496" y="820"/>
                  </a:cubicBezTo>
                  <a:cubicBezTo>
                    <a:pt x="1001" y="867"/>
                    <a:pt x="499" y="838"/>
                    <a:pt x="1" y="852"/>
                  </a:cubicBezTo>
                  <a:cubicBezTo>
                    <a:pt x="1" y="850"/>
                    <a:pt x="1" y="850"/>
                    <a:pt x="0" y="848"/>
                  </a:cubicBezTo>
                  <a:cubicBezTo>
                    <a:pt x="502" y="835"/>
                    <a:pt x="1008" y="864"/>
                    <a:pt x="1507" y="816"/>
                  </a:cubicBezTo>
                  <a:cubicBezTo>
                    <a:pt x="1560" y="811"/>
                    <a:pt x="1612" y="806"/>
                    <a:pt x="1665" y="799"/>
                  </a:cubicBezTo>
                  <a:cubicBezTo>
                    <a:pt x="1703" y="794"/>
                    <a:pt x="1741" y="789"/>
                    <a:pt x="1778" y="783"/>
                  </a:cubicBezTo>
                  <a:cubicBezTo>
                    <a:pt x="2203" y="720"/>
                    <a:pt x="2614" y="592"/>
                    <a:pt x="3028" y="486"/>
                  </a:cubicBezTo>
                  <a:cubicBezTo>
                    <a:pt x="3367" y="400"/>
                    <a:pt x="3712" y="333"/>
                    <a:pt x="4063" y="318"/>
                  </a:cubicBezTo>
                  <a:cubicBezTo>
                    <a:pt x="4378" y="304"/>
                    <a:pt x="4685" y="353"/>
                    <a:pt x="4996" y="393"/>
                  </a:cubicBezTo>
                  <a:cubicBezTo>
                    <a:pt x="5295" y="432"/>
                    <a:pt x="5596" y="467"/>
                    <a:pt x="5897" y="474"/>
                  </a:cubicBezTo>
                  <a:cubicBezTo>
                    <a:pt x="6251" y="482"/>
                    <a:pt x="6606" y="450"/>
                    <a:pt x="6954" y="385"/>
                  </a:cubicBezTo>
                  <a:cubicBezTo>
                    <a:pt x="7255" y="328"/>
                    <a:pt x="7554" y="248"/>
                    <a:pt x="7852" y="174"/>
                  </a:cubicBezTo>
                  <a:cubicBezTo>
                    <a:pt x="8197" y="88"/>
                    <a:pt x="8553" y="0"/>
                    <a:pt x="8909" y="7"/>
                  </a:cubicBezTo>
                  <a:cubicBezTo>
                    <a:pt x="9177" y="13"/>
                    <a:pt x="9411" y="91"/>
                    <a:pt x="9655" y="199"/>
                  </a:cubicBezTo>
                  <a:cubicBezTo>
                    <a:pt x="9907" y="310"/>
                    <a:pt x="10153" y="439"/>
                    <a:pt x="10408" y="544"/>
                  </a:cubicBezTo>
                  <a:cubicBezTo>
                    <a:pt x="10558" y="606"/>
                    <a:pt x="10710" y="661"/>
                    <a:pt x="10866" y="705"/>
                  </a:cubicBezTo>
                  <a:cubicBezTo>
                    <a:pt x="11273" y="819"/>
                    <a:pt x="11696" y="823"/>
                    <a:pt x="12115" y="777"/>
                  </a:cubicBezTo>
                  <a:cubicBezTo>
                    <a:pt x="12468" y="738"/>
                    <a:pt x="12817" y="664"/>
                    <a:pt x="13166" y="590"/>
                  </a:cubicBezTo>
                  <a:cubicBezTo>
                    <a:pt x="13474" y="526"/>
                    <a:pt x="13782" y="461"/>
                    <a:pt x="14095" y="424"/>
                  </a:cubicBezTo>
                  <a:cubicBezTo>
                    <a:pt x="14111" y="422"/>
                    <a:pt x="14126" y="420"/>
                    <a:pt x="14141" y="419"/>
                  </a:cubicBezTo>
                  <a:cubicBezTo>
                    <a:pt x="14750" y="354"/>
                    <a:pt x="15327" y="496"/>
                    <a:pt x="15899" y="695"/>
                  </a:cubicBezTo>
                  <a:cubicBezTo>
                    <a:pt x="16007" y="732"/>
                    <a:pt x="16115" y="771"/>
                    <a:pt x="16223" y="809"/>
                  </a:cubicBezTo>
                  <a:cubicBezTo>
                    <a:pt x="16265" y="824"/>
                    <a:pt x="16306" y="839"/>
                    <a:pt x="16348" y="854"/>
                  </a:cubicBezTo>
                  <a:cubicBezTo>
                    <a:pt x="17023" y="1093"/>
                    <a:pt x="17705" y="1266"/>
                    <a:pt x="18425" y="1280"/>
                  </a:cubicBezTo>
                  <a:cubicBezTo>
                    <a:pt x="18425" y="1281"/>
                    <a:pt x="18425" y="1282"/>
                    <a:pt x="18425" y="12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49"/>
            <p:cNvSpPr>
              <a:spLocks/>
            </p:cNvSpPr>
            <p:nvPr userDrawn="1"/>
          </p:nvSpPr>
          <p:spPr bwMode="auto">
            <a:xfrm>
              <a:off x="2" y="2895"/>
              <a:ext cx="5752" cy="396"/>
            </a:xfrm>
            <a:custGeom>
              <a:avLst/>
              <a:gdLst>
                <a:gd name="T0" fmla="*/ 18425 w 18425"/>
                <a:gd name="T1" fmla="*/ 1268 h 1268"/>
                <a:gd name="T2" fmla="*/ 16368 w 18425"/>
                <a:gd name="T3" fmla="*/ 904 h 1268"/>
                <a:gd name="T4" fmla="*/ 16299 w 18425"/>
                <a:gd name="T5" fmla="*/ 882 h 1268"/>
                <a:gd name="T6" fmla="*/ 15953 w 18425"/>
                <a:gd name="T7" fmla="*/ 770 h 1268"/>
                <a:gd name="T8" fmla="*/ 14229 w 18425"/>
                <a:gd name="T9" fmla="*/ 452 h 1268"/>
                <a:gd name="T10" fmla="*/ 14215 w 18425"/>
                <a:gd name="T11" fmla="*/ 453 h 1268"/>
                <a:gd name="T12" fmla="*/ 13271 w 18425"/>
                <a:gd name="T13" fmla="*/ 586 h 1268"/>
                <a:gd name="T14" fmla="*/ 12244 w 18425"/>
                <a:gd name="T15" fmla="*/ 745 h 1268"/>
                <a:gd name="T16" fmla="*/ 10941 w 18425"/>
                <a:gd name="T17" fmla="*/ 664 h 1268"/>
                <a:gd name="T18" fmla="*/ 10476 w 18425"/>
                <a:gd name="T19" fmla="*/ 511 h 1268"/>
                <a:gd name="T20" fmla="*/ 9741 w 18425"/>
                <a:gd name="T21" fmla="*/ 201 h 1268"/>
                <a:gd name="T22" fmla="*/ 8898 w 18425"/>
                <a:gd name="T23" fmla="*/ 12 h 1268"/>
                <a:gd name="T24" fmla="*/ 7020 w 18425"/>
                <a:gd name="T25" fmla="*/ 404 h 1268"/>
                <a:gd name="T26" fmla="*/ 5994 w 18425"/>
                <a:gd name="T27" fmla="*/ 532 h 1268"/>
                <a:gd name="T28" fmla="*/ 5085 w 18425"/>
                <a:gd name="T29" fmla="*/ 489 h 1268"/>
                <a:gd name="T30" fmla="*/ 4163 w 18425"/>
                <a:gd name="T31" fmla="*/ 416 h 1268"/>
                <a:gd name="T32" fmla="*/ 3144 w 18425"/>
                <a:gd name="T33" fmla="*/ 532 h 1268"/>
                <a:gd name="T34" fmla="*/ 1799 w 18425"/>
                <a:gd name="T35" fmla="*/ 789 h 1268"/>
                <a:gd name="T36" fmla="*/ 1713 w 18425"/>
                <a:gd name="T37" fmla="*/ 799 h 1268"/>
                <a:gd name="T38" fmla="*/ 1564 w 18425"/>
                <a:gd name="T39" fmla="*/ 812 h 1268"/>
                <a:gd name="T40" fmla="*/ 1 w 18425"/>
                <a:gd name="T41" fmla="*/ 839 h 1268"/>
                <a:gd name="T42" fmla="*/ 0 w 18425"/>
                <a:gd name="T43" fmla="*/ 836 h 1268"/>
                <a:gd name="T44" fmla="*/ 1574 w 18425"/>
                <a:gd name="T45" fmla="*/ 809 h 1268"/>
                <a:gd name="T46" fmla="*/ 1723 w 18425"/>
                <a:gd name="T47" fmla="*/ 796 h 1268"/>
                <a:gd name="T48" fmla="*/ 1809 w 18425"/>
                <a:gd name="T49" fmla="*/ 786 h 1268"/>
                <a:gd name="T50" fmla="*/ 3145 w 18425"/>
                <a:gd name="T51" fmla="*/ 532 h 1268"/>
                <a:gd name="T52" fmla="*/ 4156 w 18425"/>
                <a:gd name="T53" fmla="*/ 418 h 1268"/>
                <a:gd name="T54" fmla="*/ 5073 w 18425"/>
                <a:gd name="T55" fmla="*/ 489 h 1268"/>
                <a:gd name="T56" fmla="*/ 5980 w 18425"/>
                <a:gd name="T57" fmla="*/ 532 h 1268"/>
                <a:gd name="T58" fmla="*/ 7008 w 18425"/>
                <a:gd name="T59" fmla="*/ 404 h 1268"/>
                <a:gd name="T60" fmla="*/ 8904 w 18425"/>
                <a:gd name="T61" fmla="*/ 8 h 1268"/>
                <a:gd name="T62" fmla="*/ 9755 w 18425"/>
                <a:gd name="T63" fmla="*/ 200 h 1268"/>
                <a:gd name="T64" fmla="*/ 10493 w 18425"/>
                <a:gd name="T65" fmla="*/ 510 h 1268"/>
                <a:gd name="T66" fmla="*/ 10958 w 18425"/>
                <a:gd name="T67" fmla="*/ 662 h 1268"/>
                <a:gd name="T68" fmla="*/ 12260 w 18425"/>
                <a:gd name="T69" fmla="*/ 741 h 1268"/>
                <a:gd name="T70" fmla="*/ 13277 w 18425"/>
                <a:gd name="T71" fmla="*/ 584 h 1268"/>
                <a:gd name="T72" fmla="*/ 14209 w 18425"/>
                <a:gd name="T73" fmla="*/ 453 h 1268"/>
                <a:gd name="T74" fmla="*/ 14224 w 18425"/>
                <a:gd name="T75" fmla="*/ 452 h 1268"/>
                <a:gd name="T76" fmla="*/ 15946 w 18425"/>
                <a:gd name="T77" fmla="*/ 767 h 1268"/>
                <a:gd name="T78" fmla="*/ 16292 w 18425"/>
                <a:gd name="T79" fmla="*/ 880 h 1268"/>
                <a:gd name="T80" fmla="*/ 16361 w 18425"/>
                <a:gd name="T81" fmla="*/ 902 h 1268"/>
                <a:gd name="T82" fmla="*/ 18424 w 18425"/>
                <a:gd name="T83" fmla="*/ 1267 h 1268"/>
                <a:gd name="T84" fmla="*/ 18425 w 18425"/>
                <a:gd name="T85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25" h="1268">
                  <a:moveTo>
                    <a:pt x="18425" y="1268"/>
                  </a:moveTo>
                  <a:cubicBezTo>
                    <a:pt x="17719" y="1258"/>
                    <a:pt x="17039" y="1117"/>
                    <a:pt x="16368" y="904"/>
                  </a:cubicBezTo>
                  <a:cubicBezTo>
                    <a:pt x="16340" y="895"/>
                    <a:pt x="16326" y="891"/>
                    <a:pt x="16299" y="882"/>
                  </a:cubicBezTo>
                  <a:cubicBezTo>
                    <a:pt x="16183" y="845"/>
                    <a:pt x="16068" y="807"/>
                    <a:pt x="15953" y="770"/>
                  </a:cubicBezTo>
                  <a:cubicBezTo>
                    <a:pt x="15399" y="589"/>
                    <a:pt x="14819" y="411"/>
                    <a:pt x="14229" y="452"/>
                  </a:cubicBezTo>
                  <a:cubicBezTo>
                    <a:pt x="14224" y="452"/>
                    <a:pt x="14221" y="452"/>
                    <a:pt x="14215" y="453"/>
                  </a:cubicBezTo>
                  <a:cubicBezTo>
                    <a:pt x="13898" y="478"/>
                    <a:pt x="13584" y="530"/>
                    <a:pt x="13271" y="586"/>
                  </a:cubicBezTo>
                  <a:cubicBezTo>
                    <a:pt x="12930" y="647"/>
                    <a:pt x="12588" y="712"/>
                    <a:pt x="12244" y="745"/>
                  </a:cubicBezTo>
                  <a:cubicBezTo>
                    <a:pt x="11806" y="787"/>
                    <a:pt x="11366" y="778"/>
                    <a:pt x="10941" y="664"/>
                  </a:cubicBezTo>
                  <a:cubicBezTo>
                    <a:pt x="10783" y="622"/>
                    <a:pt x="10628" y="569"/>
                    <a:pt x="10476" y="511"/>
                  </a:cubicBezTo>
                  <a:cubicBezTo>
                    <a:pt x="10228" y="416"/>
                    <a:pt x="9986" y="301"/>
                    <a:pt x="9741" y="201"/>
                  </a:cubicBezTo>
                  <a:cubicBezTo>
                    <a:pt x="9464" y="88"/>
                    <a:pt x="9199" y="5"/>
                    <a:pt x="8898" y="12"/>
                  </a:cubicBezTo>
                  <a:cubicBezTo>
                    <a:pt x="8261" y="28"/>
                    <a:pt x="7639" y="270"/>
                    <a:pt x="7020" y="404"/>
                  </a:cubicBezTo>
                  <a:cubicBezTo>
                    <a:pt x="6683" y="476"/>
                    <a:pt x="6339" y="523"/>
                    <a:pt x="5994" y="532"/>
                  </a:cubicBezTo>
                  <a:cubicBezTo>
                    <a:pt x="5691" y="539"/>
                    <a:pt x="5387" y="519"/>
                    <a:pt x="5085" y="489"/>
                  </a:cubicBezTo>
                  <a:cubicBezTo>
                    <a:pt x="4779" y="459"/>
                    <a:pt x="4471" y="412"/>
                    <a:pt x="4163" y="416"/>
                  </a:cubicBezTo>
                  <a:cubicBezTo>
                    <a:pt x="3821" y="421"/>
                    <a:pt x="3480" y="466"/>
                    <a:pt x="3144" y="532"/>
                  </a:cubicBezTo>
                  <a:cubicBezTo>
                    <a:pt x="2697" y="620"/>
                    <a:pt x="2253" y="736"/>
                    <a:pt x="1799" y="789"/>
                  </a:cubicBezTo>
                  <a:cubicBezTo>
                    <a:pt x="1770" y="793"/>
                    <a:pt x="1742" y="796"/>
                    <a:pt x="1713" y="799"/>
                  </a:cubicBezTo>
                  <a:cubicBezTo>
                    <a:pt x="1664" y="804"/>
                    <a:pt x="1614" y="808"/>
                    <a:pt x="1564" y="812"/>
                  </a:cubicBezTo>
                  <a:cubicBezTo>
                    <a:pt x="1045" y="854"/>
                    <a:pt x="522" y="826"/>
                    <a:pt x="1" y="839"/>
                  </a:cubicBezTo>
                  <a:cubicBezTo>
                    <a:pt x="1" y="838"/>
                    <a:pt x="1" y="837"/>
                    <a:pt x="0" y="836"/>
                  </a:cubicBezTo>
                  <a:cubicBezTo>
                    <a:pt x="524" y="823"/>
                    <a:pt x="1052" y="851"/>
                    <a:pt x="1574" y="809"/>
                  </a:cubicBezTo>
                  <a:cubicBezTo>
                    <a:pt x="1623" y="805"/>
                    <a:pt x="1673" y="801"/>
                    <a:pt x="1723" y="796"/>
                  </a:cubicBezTo>
                  <a:cubicBezTo>
                    <a:pt x="1751" y="793"/>
                    <a:pt x="1780" y="789"/>
                    <a:pt x="1809" y="786"/>
                  </a:cubicBezTo>
                  <a:cubicBezTo>
                    <a:pt x="2260" y="733"/>
                    <a:pt x="2701" y="619"/>
                    <a:pt x="3145" y="532"/>
                  </a:cubicBezTo>
                  <a:cubicBezTo>
                    <a:pt x="3478" y="467"/>
                    <a:pt x="3816" y="423"/>
                    <a:pt x="4156" y="418"/>
                  </a:cubicBezTo>
                  <a:cubicBezTo>
                    <a:pt x="4462" y="413"/>
                    <a:pt x="4768" y="459"/>
                    <a:pt x="5073" y="489"/>
                  </a:cubicBezTo>
                  <a:cubicBezTo>
                    <a:pt x="5375" y="519"/>
                    <a:pt x="5678" y="539"/>
                    <a:pt x="5980" y="532"/>
                  </a:cubicBezTo>
                  <a:cubicBezTo>
                    <a:pt x="6326" y="524"/>
                    <a:pt x="6671" y="477"/>
                    <a:pt x="7008" y="404"/>
                  </a:cubicBezTo>
                  <a:cubicBezTo>
                    <a:pt x="7633" y="269"/>
                    <a:pt x="8260" y="24"/>
                    <a:pt x="8904" y="8"/>
                  </a:cubicBezTo>
                  <a:cubicBezTo>
                    <a:pt x="9207" y="0"/>
                    <a:pt x="9475" y="85"/>
                    <a:pt x="9755" y="200"/>
                  </a:cubicBezTo>
                  <a:cubicBezTo>
                    <a:pt x="10002" y="300"/>
                    <a:pt x="10244" y="415"/>
                    <a:pt x="10493" y="510"/>
                  </a:cubicBezTo>
                  <a:cubicBezTo>
                    <a:pt x="10645" y="568"/>
                    <a:pt x="10800" y="620"/>
                    <a:pt x="10958" y="662"/>
                  </a:cubicBezTo>
                  <a:cubicBezTo>
                    <a:pt x="11384" y="775"/>
                    <a:pt x="11823" y="783"/>
                    <a:pt x="12260" y="741"/>
                  </a:cubicBezTo>
                  <a:cubicBezTo>
                    <a:pt x="12601" y="708"/>
                    <a:pt x="12939" y="644"/>
                    <a:pt x="13277" y="584"/>
                  </a:cubicBezTo>
                  <a:cubicBezTo>
                    <a:pt x="13586" y="529"/>
                    <a:pt x="13896" y="478"/>
                    <a:pt x="14209" y="453"/>
                  </a:cubicBezTo>
                  <a:cubicBezTo>
                    <a:pt x="14215" y="453"/>
                    <a:pt x="14218" y="453"/>
                    <a:pt x="14224" y="452"/>
                  </a:cubicBezTo>
                  <a:cubicBezTo>
                    <a:pt x="14813" y="411"/>
                    <a:pt x="15392" y="588"/>
                    <a:pt x="15946" y="767"/>
                  </a:cubicBezTo>
                  <a:cubicBezTo>
                    <a:pt x="16061" y="805"/>
                    <a:pt x="16176" y="843"/>
                    <a:pt x="16292" y="880"/>
                  </a:cubicBezTo>
                  <a:cubicBezTo>
                    <a:pt x="16319" y="889"/>
                    <a:pt x="16333" y="893"/>
                    <a:pt x="16361" y="902"/>
                  </a:cubicBezTo>
                  <a:cubicBezTo>
                    <a:pt x="17034" y="1114"/>
                    <a:pt x="17716" y="1256"/>
                    <a:pt x="18424" y="1267"/>
                  </a:cubicBezTo>
                  <a:cubicBezTo>
                    <a:pt x="18425" y="1267"/>
                    <a:pt x="18425" y="1268"/>
                    <a:pt x="18425" y="1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0"/>
            <p:cNvSpPr>
              <a:spLocks/>
            </p:cNvSpPr>
            <p:nvPr userDrawn="1"/>
          </p:nvSpPr>
          <p:spPr bwMode="auto">
            <a:xfrm>
              <a:off x="2" y="2877"/>
              <a:ext cx="5752" cy="392"/>
            </a:xfrm>
            <a:custGeom>
              <a:avLst/>
              <a:gdLst>
                <a:gd name="T0" fmla="*/ 18425 w 18425"/>
                <a:gd name="T1" fmla="*/ 1255 h 1255"/>
                <a:gd name="T2" fmla="*/ 16357 w 18425"/>
                <a:gd name="T3" fmla="*/ 952 h 1255"/>
                <a:gd name="T4" fmla="*/ 16320 w 18425"/>
                <a:gd name="T5" fmla="*/ 942 h 1255"/>
                <a:gd name="T6" fmla="*/ 15985 w 18425"/>
                <a:gd name="T7" fmla="*/ 847 h 1255"/>
                <a:gd name="T8" fmla="*/ 14318 w 18425"/>
                <a:gd name="T9" fmla="*/ 520 h 1255"/>
                <a:gd name="T10" fmla="*/ 13394 w 18425"/>
                <a:gd name="T11" fmla="*/ 607 h 1255"/>
                <a:gd name="T12" fmla="*/ 12361 w 18425"/>
                <a:gd name="T13" fmla="*/ 730 h 1255"/>
                <a:gd name="T14" fmla="*/ 11031 w 18425"/>
                <a:gd name="T15" fmla="*/ 630 h 1255"/>
                <a:gd name="T16" fmla="*/ 10553 w 18425"/>
                <a:gd name="T17" fmla="*/ 481 h 1255"/>
                <a:gd name="T18" fmla="*/ 9798 w 18425"/>
                <a:gd name="T19" fmla="*/ 188 h 1255"/>
                <a:gd name="T20" fmla="*/ 8938 w 18425"/>
                <a:gd name="T21" fmla="*/ 18 h 1255"/>
                <a:gd name="T22" fmla="*/ 7104 w 18425"/>
                <a:gd name="T23" fmla="*/ 416 h 1255"/>
                <a:gd name="T24" fmla="*/ 6109 w 18425"/>
                <a:gd name="T25" fmla="*/ 581 h 1255"/>
                <a:gd name="T26" fmla="*/ 5227 w 18425"/>
                <a:gd name="T27" fmla="*/ 584 h 1255"/>
                <a:gd name="T28" fmla="*/ 4298 w 18425"/>
                <a:gd name="T29" fmla="*/ 523 h 1255"/>
                <a:gd name="T30" fmla="*/ 3310 w 18425"/>
                <a:gd name="T31" fmla="*/ 588 h 1255"/>
                <a:gd name="T32" fmla="*/ 1755 w 18425"/>
                <a:gd name="T33" fmla="*/ 800 h 1255"/>
                <a:gd name="T34" fmla="*/ 2 w 18425"/>
                <a:gd name="T35" fmla="*/ 829 h 1255"/>
                <a:gd name="T36" fmla="*/ 0 w 18425"/>
                <a:gd name="T37" fmla="*/ 825 h 1255"/>
                <a:gd name="T38" fmla="*/ 1764 w 18425"/>
                <a:gd name="T39" fmla="*/ 797 h 1255"/>
                <a:gd name="T40" fmla="*/ 3311 w 18425"/>
                <a:gd name="T41" fmla="*/ 588 h 1255"/>
                <a:gd name="T42" fmla="*/ 4291 w 18425"/>
                <a:gd name="T43" fmla="*/ 524 h 1255"/>
                <a:gd name="T44" fmla="*/ 5216 w 18425"/>
                <a:gd name="T45" fmla="*/ 584 h 1255"/>
                <a:gd name="T46" fmla="*/ 6096 w 18425"/>
                <a:gd name="T47" fmla="*/ 582 h 1255"/>
                <a:gd name="T48" fmla="*/ 7093 w 18425"/>
                <a:gd name="T49" fmla="*/ 416 h 1255"/>
                <a:gd name="T50" fmla="*/ 8942 w 18425"/>
                <a:gd name="T51" fmla="*/ 13 h 1255"/>
                <a:gd name="T52" fmla="*/ 9812 w 18425"/>
                <a:gd name="T53" fmla="*/ 187 h 1255"/>
                <a:gd name="T54" fmla="*/ 10569 w 18425"/>
                <a:gd name="T55" fmla="*/ 480 h 1255"/>
                <a:gd name="T56" fmla="*/ 11048 w 18425"/>
                <a:gd name="T57" fmla="*/ 628 h 1255"/>
                <a:gd name="T58" fmla="*/ 12376 w 18425"/>
                <a:gd name="T59" fmla="*/ 728 h 1255"/>
                <a:gd name="T60" fmla="*/ 13398 w 18425"/>
                <a:gd name="T61" fmla="*/ 606 h 1255"/>
                <a:gd name="T62" fmla="*/ 14312 w 18425"/>
                <a:gd name="T63" fmla="*/ 521 h 1255"/>
                <a:gd name="T64" fmla="*/ 15978 w 18425"/>
                <a:gd name="T65" fmla="*/ 845 h 1255"/>
                <a:gd name="T66" fmla="*/ 16313 w 18425"/>
                <a:gd name="T67" fmla="*/ 940 h 1255"/>
                <a:gd name="T68" fmla="*/ 16351 w 18425"/>
                <a:gd name="T69" fmla="*/ 950 h 1255"/>
                <a:gd name="T70" fmla="*/ 18424 w 18425"/>
                <a:gd name="T71" fmla="*/ 1253 h 1255"/>
                <a:gd name="T72" fmla="*/ 18425 w 18425"/>
                <a:gd name="T73" fmla="*/ 125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425" h="1255">
                  <a:moveTo>
                    <a:pt x="18425" y="1255"/>
                  </a:moveTo>
                  <a:cubicBezTo>
                    <a:pt x="17721" y="1250"/>
                    <a:pt x="17035" y="1136"/>
                    <a:pt x="16357" y="952"/>
                  </a:cubicBezTo>
                  <a:cubicBezTo>
                    <a:pt x="16342" y="948"/>
                    <a:pt x="16335" y="946"/>
                    <a:pt x="16320" y="942"/>
                  </a:cubicBezTo>
                  <a:cubicBezTo>
                    <a:pt x="16208" y="911"/>
                    <a:pt x="16097" y="879"/>
                    <a:pt x="15985" y="847"/>
                  </a:cubicBezTo>
                  <a:cubicBezTo>
                    <a:pt x="15441" y="690"/>
                    <a:pt x="14873" y="514"/>
                    <a:pt x="14318" y="520"/>
                  </a:cubicBezTo>
                  <a:cubicBezTo>
                    <a:pt x="14016" y="523"/>
                    <a:pt x="13701" y="565"/>
                    <a:pt x="13394" y="607"/>
                  </a:cubicBezTo>
                  <a:cubicBezTo>
                    <a:pt x="13051" y="653"/>
                    <a:pt x="12707" y="707"/>
                    <a:pt x="12361" y="730"/>
                  </a:cubicBezTo>
                  <a:cubicBezTo>
                    <a:pt x="11914" y="761"/>
                    <a:pt x="11466" y="742"/>
                    <a:pt x="11031" y="630"/>
                  </a:cubicBezTo>
                  <a:cubicBezTo>
                    <a:pt x="10870" y="588"/>
                    <a:pt x="10710" y="537"/>
                    <a:pt x="10553" y="481"/>
                  </a:cubicBezTo>
                  <a:cubicBezTo>
                    <a:pt x="10299" y="390"/>
                    <a:pt x="10051" y="282"/>
                    <a:pt x="9798" y="188"/>
                  </a:cubicBezTo>
                  <a:cubicBezTo>
                    <a:pt x="9515" y="84"/>
                    <a:pt x="9240" y="5"/>
                    <a:pt x="8938" y="18"/>
                  </a:cubicBezTo>
                  <a:cubicBezTo>
                    <a:pt x="8313" y="44"/>
                    <a:pt x="7707" y="269"/>
                    <a:pt x="7104" y="416"/>
                  </a:cubicBezTo>
                  <a:cubicBezTo>
                    <a:pt x="6777" y="496"/>
                    <a:pt x="6444" y="556"/>
                    <a:pt x="6109" y="581"/>
                  </a:cubicBezTo>
                  <a:cubicBezTo>
                    <a:pt x="5816" y="604"/>
                    <a:pt x="5520" y="600"/>
                    <a:pt x="5227" y="584"/>
                  </a:cubicBezTo>
                  <a:cubicBezTo>
                    <a:pt x="4918" y="567"/>
                    <a:pt x="4607" y="529"/>
                    <a:pt x="4298" y="523"/>
                  </a:cubicBezTo>
                  <a:cubicBezTo>
                    <a:pt x="3967" y="516"/>
                    <a:pt x="3636" y="544"/>
                    <a:pt x="3310" y="588"/>
                  </a:cubicBezTo>
                  <a:cubicBezTo>
                    <a:pt x="2792" y="657"/>
                    <a:pt x="2277" y="763"/>
                    <a:pt x="1755" y="800"/>
                  </a:cubicBezTo>
                  <a:cubicBezTo>
                    <a:pt x="1173" y="841"/>
                    <a:pt x="586" y="816"/>
                    <a:pt x="2" y="829"/>
                  </a:cubicBezTo>
                  <a:cubicBezTo>
                    <a:pt x="1" y="827"/>
                    <a:pt x="1" y="827"/>
                    <a:pt x="0" y="825"/>
                  </a:cubicBezTo>
                  <a:cubicBezTo>
                    <a:pt x="588" y="813"/>
                    <a:pt x="1178" y="838"/>
                    <a:pt x="1764" y="797"/>
                  </a:cubicBezTo>
                  <a:cubicBezTo>
                    <a:pt x="2282" y="761"/>
                    <a:pt x="2796" y="656"/>
                    <a:pt x="3311" y="588"/>
                  </a:cubicBezTo>
                  <a:cubicBezTo>
                    <a:pt x="3635" y="546"/>
                    <a:pt x="3963" y="518"/>
                    <a:pt x="4291" y="524"/>
                  </a:cubicBezTo>
                  <a:cubicBezTo>
                    <a:pt x="4599" y="530"/>
                    <a:pt x="4908" y="568"/>
                    <a:pt x="5216" y="584"/>
                  </a:cubicBezTo>
                  <a:cubicBezTo>
                    <a:pt x="5509" y="601"/>
                    <a:pt x="5804" y="604"/>
                    <a:pt x="6096" y="582"/>
                  </a:cubicBezTo>
                  <a:cubicBezTo>
                    <a:pt x="6432" y="557"/>
                    <a:pt x="6766" y="496"/>
                    <a:pt x="7093" y="416"/>
                  </a:cubicBezTo>
                  <a:cubicBezTo>
                    <a:pt x="7701" y="267"/>
                    <a:pt x="8312" y="40"/>
                    <a:pt x="8942" y="13"/>
                  </a:cubicBezTo>
                  <a:cubicBezTo>
                    <a:pt x="9248" y="0"/>
                    <a:pt x="9526" y="81"/>
                    <a:pt x="9812" y="187"/>
                  </a:cubicBezTo>
                  <a:cubicBezTo>
                    <a:pt x="10065" y="281"/>
                    <a:pt x="10315" y="389"/>
                    <a:pt x="10569" y="480"/>
                  </a:cubicBezTo>
                  <a:cubicBezTo>
                    <a:pt x="10727" y="536"/>
                    <a:pt x="10886" y="587"/>
                    <a:pt x="11048" y="628"/>
                  </a:cubicBezTo>
                  <a:cubicBezTo>
                    <a:pt x="11482" y="739"/>
                    <a:pt x="11929" y="758"/>
                    <a:pt x="12376" y="728"/>
                  </a:cubicBezTo>
                  <a:cubicBezTo>
                    <a:pt x="12718" y="704"/>
                    <a:pt x="13058" y="652"/>
                    <a:pt x="13398" y="606"/>
                  </a:cubicBezTo>
                  <a:cubicBezTo>
                    <a:pt x="13701" y="565"/>
                    <a:pt x="14013" y="525"/>
                    <a:pt x="14312" y="521"/>
                  </a:cubicBezTo>
                  <a:cubicBezTo>
                    <a:pt x="14868" y="514"/>
                    <a:pt x="15435" y="689"/>
                    <a:pt x="15978" y="845"/>
                  </a:cubicBezTo>
                  <a:cubicBezTo>
                    <a:pt x="16090" y="877"/>
                    <a:pt x="16201" y="909"/>
                    <a:pt x="16313" y="940"/>
                  </a:cubicBezTo>
                  <a:cubicBezTo>
                    <a:pt x="16328" y="944"/>
                    <a:pt x="16336" y="946"/>
                    <a:pt x="16351" y="950"/>
                  </a:cubicBezTo>
                  <a:cubicBezTo>
                    <a:pt x="17030" y="1134"/>
                    <a:pt x="17718" y="1248"/>
                    <a:pt x="18424" y="1253"/>
                  </a:cubicBezTo>
                  <a:cubicBezTo>
                    <a:pt x="18424" y="1253"/>
                    <a:pt x="18424" y="1254"/>
                    <a:pt x="18425" y="1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1"/>
            <p:cNvSpPr>
              <a:spLocks/>
            </p:cNvSpPr>
            <p:nvPr userDrawn="1"/>
          </p:nvSpPr>
          <p:spPr bwMode="auto">
            <a:xfrm>
              <a:off x="2" y="2853"/>
              <a:ext cx="5752" cy="393"/>
            </a:xfrm>
            <a:custGeom>
              <a:avLst/>
              <a:gdLst>
                <a:gd name="T0" fmla="*/ 18424 w 18424"/>
                <a:gd name="T1" fmla="*/ 1258 h 1260"/>
                <a:gd name="T2" fmla="*/ 16030 w 18424"/>
                <a:gd name="T3" fmla="*/ 946 h 1260"/>
                <a:gd name="T4" fmla="*/ 14384 w 18424"/>
                <a:gd name="T5" fmla="*/ 643 h 1260"/>
                <a:gd name="T6" fmla="*/ 13496 w 18424"/>
                <a:gd name="T7" fmla="*/ 679 h 1260"/>
                <a:gd name="T8" fmla="*/ 12465 w 18424"/>
                <a:gd name="T9" fmla="*/ 755 h 1260"/>
                <a:gd name="T10" fmla="*/ 11117 w 18424"/>
                <a:gd name="T11" fmla="*/ 622 h 1260"/>
                <a:gd name="T12" fmla="*/ 10628 w 18424"/>
                <a:gd name="T13" fmla="*/ 474 h 1260"/>
                <a:gd name="T14" fmla="*/ 10537 w 18424"/>
                <a:gd name="T15" fmla="*/ 442 h 1260"/>
                <a:gd name="T16" fmla="*/ 8976 w 18424"/>
                <a:gd name="T17" fmla="*/ 39 h 1260"/>
                <a:gd name="T18" fmla="*/ 7199 w 18424"/>
                <a:gd name="T19" fmla="*/ 438 h 1260"/>
                <a:gd name="T20" fmla="*/ 6244 w 18424"/>
                <a:gd name="T21" fmla="*/ 636 h 1260"/>
                <a:gd name="T22" fmla="*/ 5396 w 18424"/>
                <a:gd name="T23" fmla="*/ 686 h 1260"/>
                <a:gd name="T24" fmla="*/ 4497 w 18424"/>
                <a:gd name="T25" fmla="*/ 656 h 1260"/>
                <a:gd name="T26" fmla="*/ 3518 w 18424"/>
                <a:gd name="T27" fmla="*/ 676 h 1260"/>
                <a:gd name="T28" fmla="*/ 1838 w 18424"/>
                <a:gd name="T29" fmla="*/ 822 h 1260"/>
                <a:gd name="T30" fmla="*/ 1 w 18424"/>
                <a:gd name="T31" fmla="*/ 834 h 1260"/>
                <a:gd name="T32" fmla="*/ 0 w 18424"/>
                <a:gd name="T33" fmla="*/ 831 h 1260"/>
                <a:gd name="T34" fmla="*/ 1845 w 18424"/>
                <a:gd name="T35" fmla="*/ 820 h 1260"/>
                <a:gd name="T36" fmla="*/ 3519 w 18424"/>
                <a:gd name="T37" fmla="*/ 677 h 1260"/>
                <a:gd name="T38" fmla="*/ 4491 w 18424"/>
                <a:gd name="T39" fmla="*/ 658 h 1260"/>
                <a:gd name="T40" fmla="*/ 5386 w 18424"/>
                <a:gd name="T41" fmla="*/ 687 h 1260"/>
                <a:gd name="T42" fmla="*/ 6232 w 18424"/>
                <a:gd name="T43" fmla="*/ 637 h 1260"/>
                <a:gd name="T44" fmla="*/ 7189 w 18424"/>
                <a:gd name="T45" fmla="*/ 438 h 1260"/>
                <a:gd name="T46" fmla="*/ 8979 w 18424"/>
                <a:gd name="T47" fmla="*/ 35 h 1260"/>
                <a:gd name="T48" fmla="*/ 10552 w 18424"/>
                <a:gd name="T49" fmla="*/ 442 h 1260"/>
                <a:gd name="T50" fmla="*/ 10643 w 18424"/>
                <a:gd name="T51" fmla="*/ 474 h 1260"/>
                <a:gd name="T52" fmla="*/ 11133 w 18424"/>
                <a:gd name="T53" fmla="*/ 622 h 1260"/>
                <a:gd name="T54" fmla="*/ 12479 w 18424"/>
                <a:gd name="T55" fmla="*/ 754 h 1260"/>
                <a:gd name="T56" fmla="*/ 13498 w 18424"/>
                <a:gd name="T57" fmla="*/ 679 h 1260"/>
                <a:gd name="T58" fmla="*/ 14379 w 18424"/>
                <a:gd name="T59" fmla="*/ 644 h 1260"/>
                <a:gd name="T60" fmla="*/ 16023 w 18424"/>
                <a:gd name="T61" fmla="*/ 945 h 1260"/>
                <a:gd name="T62" fmla="*/ 18424 w 18424"/>
                <a:gd name="T63" fmla="*/ 1256 h 1260"/>
                <a:gd name="T64" fmla="*/ 18424 w 18424"/>
                <a:gd name="T65" fmla="*/ 125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24" h="1260">
                  <a:moveTo>
                    <a:pt x="18424" y="1258"/>
                  </a:moveTo>
                  <a:cubicBezTo>
                    <a:pt x="17611" y="1260"/>
                    <a:pt x="16818" y="1135"/>
                    <a:pt x="16030" y="946"/>
                  </a:cubicBezTo>
                  <a:cubicBezTo>
                    <a:pt x="15486" y="816"/>
                    <a:pt x="14941" y="674"/>
                    <a:pt x="14384" y="643"/>
                  </a:cubicBezTo>
                  <a:cubicBezTo>
                    <a:pt x="14090" y="626"/>
                    <a:pt x="13790" y="655"/>
                    <a:pt x="13496" y="679"/>
                  </a:cubicBezTo>
                  <a:cubicBezTo>
                    <a:pt x="13153" y="708"/>
                    <a:pt x="12809" y="745"/>
                    <a:pt x="12465" y="755"/>
                  </a:cubicBezTo>
                  <a:cubicBezTo>
                    <a:pt x="12011" y="769"/>
                    <a:pt x="11558" y="736"/>
                    <a:pt x="11117" y="622"/>
                  </a:cubicBezTo>
                  <a:cubicBezTo>
                    <a:pt x="10952" y="580"/>
                    <a:pt x="10789" y="529"/>
                    <a:pt x="10628" y="474"/>
                  </a:cubicBezTo>
                  <a:cubicBezTo>
                    <a:pt x="10599" y="464"/>
                    <a:pt x="10568" y="453"/>
                    <a:pt x="10537" y="442"/>
                  </a:cubicBezTo>
                  <a:cubicBezTo>
                    <a:pt x="10033" y="260"/>
                    <a:pt x="9521" y="5"/>
                    <a:pt x="8976" y="39"/>
                  </a:cubicBezTo>
                  <a:cubicBezTo>
                    <a:pt x="8371" y="78"/>
                    <a:pt x="7785" y="280"/>
                    <a:pt x="7199" y="438"/>
                  </a:cubicBezTo>
                  <a:cubicBezTo>
                    <a:pt x="6885" y="523"/>
                    <a:pt x="6566" y="595"/>
                    <a:pt x="6244" y="636"/>
                  </a:cubicBezTo>
                  <a:cubicBezTo>
                    <a:pt x="5964" y="673"/>
                    <a:pt x="5679" y="687"/>
                    <a:pt x="5396" y="686"/>
                  </a:cubicBezTo>
                  <a:cubicBezTo>
                    <a:pt x="5097" y="685"/>
                    <a:pt x="4796" y="668"/>
                    <a:pt x="4497" y="656"/>
                  </a:cubicBezTo>
                  <a:cubicBezTo>
                    <a:pt x="4171" y="643"/>
                    <a:pt x="3844" y="653"/>
                    <a:pt x="3518" y="676"/>
                  </a:cubicBezTo>
                  <a:cubicBezTo>
                    <a:pt x="2959" y="716"/>
                    <a:pt x="2399" y="796"/>
                    <a:pt x="1838" y="822"/>
                  </a:cubicBezTo>
                  <a:cubicBezTo>
                    <a:pt x="1228" y="850"/>
                    <a:pt x="614" y="827"/>
                    <a:pt x="1" y="834"/>
                  </a:cubicBezTo>
                  <a:cubicBezTo>
                    <a:pt x="1" y="833"/>
                    <a:pt x="1" y="832"/>
                    <a:pt x="0" y="831"/>
                  </a:cubicBezTo>
                  <a:cubicBezTo>
                    <a:pt x="615" y="824"/>
                    <a:pt x="1232" y="847"/>
                    <a:pt x="1845" y="820"/>
                  </a:cubicBezTo>
                  <a:cubicBezTo>
                    <a:pt x="2404" y="794"/>
                    <a:pt x="2961" y="716"/>
                    <a:pt x="3519" y="677"/>
                  </a:cubicBezTo>
                  <a:cubicBezTo>
                    <a:pt x="3842" y="654"/>
                    <a:pt x="4167" y="645"/>
                    <a:pt x="4491" y="658"/>
                  </a:cubicBezTo>
                  <a:cubicBezTo>
                    <a:pt x="4789" y="669"/>
                    <a:pt x="5088" y="686"/>
                    <a:pt x="5386" y="687"/>
                  </a:cubicBezTo>
                  <a:cubicBezTo>
                    <a:pt x="5668" y="687"/>
                    <a:pt x="5952" y="673"/>
                    <a:pt x="6232" y="637"/>
                  </a:cubicBezTo>
                  <a:cubicBezTo>
                    <a:pt x="6555" y="596"/>
                    <a:pt x="6875" y="523"/>
                    <a:pt x="7189" y="438"/>
                  </a:cubicBezTo>
                  <a:cubicBezTo>
                    <a:pt x="7779" y="278"/>
                    <a:pt x="8369" y="74"/>
                    <a:pt x="8979" y="35"/>
                  </a:cubicBezTo>
                  <a:cubicBezTo>
                    <a:pt x="9527" y="0"/>
                    <a:pt x="10044" y="258"/>
                    <a:pt x="10552" y="442"/>
                  </a:cubicBezTo>
                  <a:cubicBezTo>
                    <a:pt x="10583" y="453"/>
                    <a:pt x="10614" y="463"/>
                    <a:pt x="10643" y="474"/>
                  </a:cubicBezTo>
                  <a:cubicBezTo>
                    <a:pt x="10805" y="529"/>
                    <a:pt x="10968" y="579"/>
                    <a:pt x="11133" y="622"/>
                  </a:cubicBezTo>
                  <a:cubicBezTo>
                    <a:pt x="11573" y="734"/>
                    <a:pt x="12025" y="767"/>
                    <a:pt x="12479" y="754"/>
                  </a:cubicBezTo>
                  <a:cubicBezTo>
                    <a:pt x="12819" y="744"/>
                    <a:pt x="13159" y="707"/>
                    <a:pt x="13498" y="679"/>
                  </a:cubicBezTo>
                  <a:cubicBezTo>
                    <a:pt x="13790" y="655"/>
                    <a:pt x="14088" y="628"/>
                    <a:pt x="14379" y="644"/>
                  </a:cubicBezTo>
                  <a:cubicBezTo>
                    <a:pt x="14936" y="675"/>
                    <a:pt x="15480" y="816"/>
                    <a:pt x="16023" y="945"/>
                  </a:cubicBezTo>
                  <a:cubicBezTo>
                    <a:pt x="16814" y="1133"/>
                    <a:pt x="17609" y="1258"/>
                    <a:pt x="18424" y="1256"/>
                  </a:cubicBezTo>
                  <a:cubicBezTo>
                    <a:pt x="18424" y="1257"/>
                    <a:pt x="18424" y="1257"/>
                    <a:pt x="18424" y="12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2"/>
            <p:cNvSpPr>
              <a:spLocks/>
            </p:cNvSpPr>
            <p:nvPr userDrawn="1"/>
          </p:nvSpPr>
          <p:spPr bwMode="auto">
            <a:xfrm>
              <a:off x="2" y="2835"/>
              <a:ext cx="5752" cy="391"/>
            </a:xfrm>
            <a:custGeom>
              <a:avLst/>
              <a:gdLst>
                <a:gd name="T0" fmla="*/ 18424 w 18424"/>
                <a:gd name="T1" fmla="*/ 1241 h 1252"/>
                <a:gd name="T2" fmla="*/ 18424 w 18424"/>
                <a:gd name="T3" fmla="*/ 1243 h 1252"/>
                <a:gd name="T4" fmla="*/ 16058 w 18424"/>
                <a:gd name="T5" fmla="*/ 1019 h 1252"/>
                <a:gd name="T6" fmla="*/ 14464 w 18424"/>
                <a:gd name="T7" fmla="*/ 765 h 1252"/>
                <a:gd name="T8" fmla="*/ 13548 w 18424"/>
                <a:gd name="T9" fmla="*/ 763 h 1252"/>
                <a:gd name="T10" fmla="*/ 12574 w 18424"/>
                <a:gd name="T11" fmla="*/ 785 h 1252"/>
                <a:gd name="T12" fmla="*/ 11195 w 18424"/>
                <a:gd name="T13" fmla="*/ 606 h 1252"/>
                <a:gd name="T14" fmla="*/ 10706 w 18424"/>
                <a:gd name="T15" fmla="*/ 457 h 1252"/>
                <a:gd name="T16" fmla="*/ 10648 w 18424"/>
                <a:gd name="T17" fmla="*/ 437 h 1252"/>
                <a:gd name="T18" fmla="*/ 9058 w 18424"/>
                <a:gd name="T19" fmla="*/ 35 h 1252"/>
                <a:gd name="T20" fmla="*/ 7337 w 18424"/>
                <a:gd name="T21" fmla="*/ 422 h 1252"/>
                <a:gd name="T22" fmla="*/ 6384 w 18424"/>
                <a:gd name="T23" fmla="*/ 660 h 1252"/>
                <a:gd name="T24" fmla="*/ 5607 w 18424"/>
                <a:gd name="T25" fmla="*/ 753 h 1252"/>
                <a:gd name="T26" fmla="*/ 4689 w 18424"/>
                <a:gd name="T27" fmla="*/ 768 h 1252"/>
                <a:gd name="T28" fmla="*/ 3908 w 18424"/>
                <a:gd name="T29" fmla="*/ 762 h 1252"/>
                <a:gd name="T30" fmla="*/ 3766 w 18424"/>
                <a:gd name="T31" fmla="*/ 764 h 1252"/>
                <a:gd name="T32" fmla="*/ 1966 w 18424"/>
                <a:gd name="T33" fmla="*/ 829 h 1252"/>
                <a:gd name="T34" fmla="*/ 2 w 18424"/>
                <a:gd name="T35" fmla="*/ 817 h 1252"/>
                <a:gd name="T36" fmla="*/ 0 w 18424"/>
                <a:gd name="T37" fmla="*/ 814 h 1252"/>
                <a:gd name="T38" fmla="*/ 1971 w 18424"/>
                <a:gd name="T39" fmla="*/ 827 h 1252"/>
                <a:gd name="T40" fmla="*/ 3766 w 18424"/>
                <a:gd name="T41" fmla="*/ 765 h 1252"/>
                <a:gd name="T42" fmla="*/ 3909 w 18424"/>
                <a:gd name="T43" fmla="*/ 763 h 1252"/>
                <a:gd name="T44" fmla="*/ 4684 w 18424"/>
                <a:gd name="T45" fmla="*/ 770 h 1252"/>
                <a:gd name="T46" fmla="*/ 5597 w 18424"/>
                <a:gd name="T47" fmla="*/ 754 h 1252"/>
                <a:gd name="T48" fmla="*/ 6373 w 18424"/>
                <a:gd name="T49" fmla="*/ 661 h 1252"/>
                <a:gd name="T50" fmla="*/ 7328 w 18424"/>
                <a:gd name="T51" fmla="*/ 422 h 1252"/>
                <a:gd name="T52" fmla="*/ 9060 w 18424"/>
                <a:gd name="T53" fmla="*/ 31 h 1252"/>
                <a:gd name="T54" fmla="*/ 10662 w 18424"/>
                <a:gd name="T55" fmla="*/ 437 h 1252"/>
                <a:gd name="T56" fmla="*/ 10720 w 18424"/>
                <a:gd name="T57" fmla="*/ 457 h 1252"/>
                <a:gd name="T58" fmla="*/ 11209 w 18424"/>
                <a:gd name="T59" fmla="*/ 606 h 1252"/>
                <a:gd name="T60" fmla="*/ 12585 w 18424"/>
                <a:gd name="T61" fmla="*/ 784 h 1252"/>
                <a:gd name="T62" fmla="*/ 13549 w 18424"/>
                <a:gd name="T63" fmla="*/ 763 h 1252"/>
                <a:gd name="T64" fmla="*/ 14459 w 18424"/>
                <a:gd name="T65" fmla="*/ 766 h 1252"/>
                <a:gd name="T66" fmla="*/ 16051 w 18424"/>
                <a:gd name="T67" fmla="*/ 1018 h 1252"/>
                <a:gd name="T68" fmla="*/ 18424 w 18424"/>
                <a:gd name="T69" fmla="*/ 1241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4" h="1252">
                  <a:moveTo>
                    <a:pt x="18424" y="1241"/>
                  </a:moveTo>
                  <a:cubicBezTo>
                    <a:pt x="18424" y="1242"/>
                    <a:pt x="18424" y="1242"/>
                    <a:pt x="18424" y="1243"/>
                  </a:cubicBezTo>
                  <a:cubicBezTo>
                    <a:pt x="17627" y="1252"/>
                    <a:pt x="16839" y="1166"/>
                    <a:pt x="16058" y="1019"/>
                  </a:cubicBezTo>
                  <a:cubicBezTo>
                    <a:pt x="15529" y="920"/>
                    <a:pt x="15001" y="804"/>
                    <a:pt x="14464" y="765"/>
                  </a:cubicBezTo>
                  <a:cubicBezTo>
                    <a:pt x="14160" y="743"/>
                    <a:pt x="13853" y="753"/>
                    <a:pt x="13548" y="763"/>
                  </a:cubicBezTo>
                  <a:cubicBezTo>
                    <a:pt x="13224" y="773"/>
                    <a:pt x="12898" y="789"/>
                    <a:pt x="12574" y="785"/>
                  </a:cubicBezTo>
                  <a:cubicBezTo>
                    <a:pt x="12108" y="778"/>
                    <a:pt x="11645" y="726"/>
                    <a:pt x="11195" y="606"/>
                  </a:cubicBezTo>
                  <a:cubicBezTo>
                    <a:pt x="11031" y="562"/>
                    <a:pt x="10868" y="511"/>
                    <a:pt x="10706" y="457"/>
                  </a:cubicBezTo>
                  <a:cubicBezTo>
                    <a:pt x="10687" y="451"/>
                    <a:pt x="10668" y="444"/>
                    <a:pt x="10648" y="437"/>
                  </a:cubicBezTo>
                  <a:cubicBezTo>
                    <a:pt x="10140" y="263"/>
                    <a:pt x="9601" y="4"/>
                    <a:pt x="9058" y="35"/>
                  </a:cubicBezTo>
                  <a:cubicBezTo>
                    <a:pt x="8471" y="69"/>
                    <a:pt x="7901" y="254"/>
                    <a:pt x="7337" y="422"/>
                  </a:cubicBezTo>
                  <a:cubicBezTo>
                    <a:pt x="7023" y="515"/>
                    <a:pt x="6706" y="601"/>
                    <a:pt x="6384" y="660"/>
                  </a:cubicBezTo>
                  <a:cubicBezTo>
                    <a:pt x="6128" y="707"/>
                    <a:pt x="5867" y="738"/>
                    <a:pt x="5607" y="753"/>
                  </a:cubicBezTo>
                  <a:cubicBezTo>
                    <a:pt x="5302" y="772"/>
                    <a:pt x="4995" y="771"/>
                    <a:pt x="4689" y="768"/>
                  </a:cubicBezTo>
                  <a:cubicBezTo>
                    <a:pt x="4429" y="766"/>
                    <a:pt x="4168" y="759"/>
                    <a:pt x="3908" y="762"/>
                  </a:cubicBezTo>
                  <a:cubicBezTo>
                    <a:pt x="3861" y="762"/>
                    <a:pt x="3814" y="763"/>
                    <a:pt x="3766" y="764"/>
                  </a:cubicBezTo>
                  <a:cubicBezTo>
                    <a:pt x="3167" y="774"/>
                    <a:pt x="2566" y="820"/>
                    <a:pt x="1966" y="829"/>
                  </a:cubicBezTo>
                  <a:cubicBezTo>
                    <a:pt x="1312" y="839"/>
                    <a:pt x="657" y="814"/>
                    <a:pt x="2" y="817"/>
                  </a:cubicBezTo>
                  <a:cubicBezTo>
                    <a:pt x="1" y="816"/>
                    <a:pt x="1" y="815"/>
                    <a:pt x="0" y="814"/>
                  </a:cubicBezTo>
                  <a:cubicBezTo>
                    <a:pt x="657" y="810"/>
                    <a:pt x="1315" y="837"/>
                    <a:pt x="1971" y="827"/>
                  </a:cubicBezTo>
                  <a:cubicBezTo>
                    <a:pt x="2569" y="819"/>
                    <a:pt x="3168" y="775"/>
                    <a:pt x="3766" y="765"/>
                  </a:cubicBezTo>
                  <a:cubicBezTo>
                    <a:pt x="3814" y="764"/>
                    <a:pt x="3861" y="764"/>
                    <a:pt x="3909" y="763"/>
                  </a:cubicBezTo>
                  <a:cubicBezTo>
                    <a:pt x="4167" y="761"/>
                    <a:pt x="4426" y="768"/>
                    <a:pt x="4684" y="770"/>
                  </a:cubicBezTo>
                  <a:cubicBezTo>
                    <a:pt x="4989" y="772"/>
                    <a:pt x="5294" y="773"/>
                    <a:pt x="5597" y="754"/>
                  </a:cubicBezTo>
                  <a:cubicBezTo>
                    <a:pt x="5857" y="739"/>
                    <a:pt x="6117" y="708"/>
                    <a:pt x="6373" y="661"/>
                  </a:cubicBezTo>
                  <a:cubicBezTo>
                    <a:pt x="6695" y="602"/>
                    <a:pt x="7013" y="516"/>
                    <a:pt x="7328" y="422"/>
                  </a:cubicBezTo>
                  <a:cubicBezTo>
                    <a:pt x="7896" y="252"/>
                    <a:pt x="8469" y="65"/>
                    <a:pt x="9060" y="31"/>
                  </a:cubicBezTo>
                  <a:cubicBezTo>
                    <a:pt x="9608" y="0"/>
                    <a:pt x="10150" y="262"/>
                    <a:pt x="10662" y="437"/>
                  </a:cubicBezTo>
                  <a:cubicBezTo>
                    <a:pt x="10682" y="444"/>
                    <a:pt x="10701" y="451"/>
                    <a:pt x="10720" y="457"/>
                  </a:cubicBezTo>
                  <a:cubicBezTo>
                    <a:pt x="10882" y="511"/>
                    <a:pt x="11045" y="562"/>
                    <a:pt x="11209" y="606"/>
                  </a:cubicBezTo>
                  <a:cubicBezTo>
                    <a:pt x="11659" y="726"/>
                    <a:pt x="12121" y="777"/>
                    <a:pt x="12585" y="784"/>
                  </a:cubicBezTo>
                  <a:cubicBezTo>
                    <a:pt x="12907" y="789"/>
                    <a:pt x="13229" y="773"/>
                    <a:pt x="13549" y="763"/>
                  </a:cubicBezTo>
                  <a:cubicBezTo>
                    <a:pt x="13852" y="754"/>
                    <a:pt x="14157" y="744"/>
                    <a:pt x="14459" y="766"/>
                  </a:cubicBezTo>
                  <a:cubicBezTo>
                    <a:pt x="14995" y="805"/>
                    <a:pt x="15523" y="919"/>
                    <a:pt x="16051" y="1018"/>
                  </a:cubicBezTo>
                  <a:cubicBezTo>
                    <a:pt x="16835" y="1165"/>
                    <a:pt x="17624" y="1250"/>
                    <a:pt x="18424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3"/>
            <p:cNvSpPr>
              <a:spLocks/>
            </p:cNvSpPr>
            <p:nvPr userDrawn="1"/>
          </p:nvSpPr>
          <p:spPr bwMode="auto">
            <a:xfrm>
              <a:off x="2" y="2812"/>
              <a:ext cx="5752" cy="393"/>
            </a:xfrm>
            <a:custGeom>
              <a:avLst/>
              <a:gdLst>
                <a:gd name="T0" fmla="*/ 18423 w 18423"/>
                <a:gd name="T1" fmla="*/ 1240 h 1256"/>
                <a:gd name="T2" fmla="*/ 18423 w 18423"/>
                <a:gd name="T3" fmla="*/ 1242 h 1256"/>
                <a:gd name="T4" fmla="*/ 16084 w 18423"/>
                <a:gd name="T5" fmla="*/ 1098 h 1256"/>
                <a:gd name="T6" fmla="*/ 14498 w 18423"/>
                <a:gd name="T7" fmla="*/ 899 h 1256"/>
                <a:gd name="T8" fmla="*/ 13602 w 18423"/>
                <a:gd name="T9" fmla="*/ 876 h 1256"/>
                <a:gd name="T10" fmla="*/ 12638 w 18423"/>
                <a:gd name="T11" fmla="*/ 846 h 1256"/>
                <a:gd name="T12" fmla="*/ 11258 w 18423"/>
                <a:gd name="T13" fmla="*/ 610 h 1256"/>
                <a:gd name="T14" fmla="*/ 10763 w 18423"/>
                <a:gd name="T15" fmla="*/ 453 h 1256"/>
                <a:gd name="T16" fmla="*/ 10744 w 18423"/>
                <a:gd name="T17" fmla="*/ 447 h 1256"/>
                <a:gd name="T18" fmla="*/ 9088 w 18423"/>
                <a:gd name="T19" fmla="*/ 40 h 1256"/>
                <a:gd name="T20" fmla="*/ 7428 w 18423"/>
                <a:gd name="T21" fmla="*/ 422 h 1256"/>
                <a:gd name="T22" fmla="*/ 6519 w 18423"/>
                <a:gd name="T23" fmla="*/ 685 h 1256"/>
                <a:gd name="T24" fmla="*/ 5777 w 18423"/>
                <a:gd name="T25" fmla="*/ 818 h 1256"/>
                <a:gd name="T26" fmla="*/ 4899 w 18423"/>
                <a:gd name="T27" fmla="*/ 883 h 1256"/>
                <a:gd name="T28" fmla="*/ 4203 w 18423"/>
                <a:gd name="T29" fmla="*/ 885 h 1256"/>
                <a:gd name="T30" fmla="*/ 3994 w 18423"/>
                <a:gd name="T31" fmla="*/ 881 h 1256"/>
                <a:gd name="T32" fmla="*/ 2084 w 18423"/>
                <a:gd name="T33" fmla="*/ 859 h 1256"/>
                <a:gd name="T34" fmla="*/ 2 w 18423"/>
                <a:gd name="T35" fmla="*/ 807 h 1256"/>
                <a:gd name="T36" fmla="*/ 0 w 18423"/>
                <a:gd name="T37" fmla="*/ 803 h 1256"/>
                <a:gd name="T38" fmla="*/ 2088 w 18423"/>
                <a:gd name="T39" fmla="*/ 858 h 1256"/>
                <a:gd name="T40" fmla="*/ 3994 w 18423"/>
                <a:gd name="T41" fmla="*/ 882 h 1256"/>
                <a:gd name="T42" fmla="*/ 4203 w 18423"/>
                <a:gd name="T43" fmla="*/ 887 h 1256"/>
                <a:gd name="T44" fmla="*/ 4895 w 18423"/>
                <a:gd name="T45" fmla="*/ 884 h 1256"/>
                <a:gd name="T46" fmla="*/ 5769 w 18423"/>
                <a:gd name="T47" fmla="*/ 820 h 1256"/>
                <a:gd name="T48" fmla="*/ 6509 w 18423"/>
                <a:gd name="T49" fmla="*/ 686 h 1256"/>
                <a:gd name="T50" fmla="*/ 7420 w 18423"/>
                <a:gd name="T51" fmla="*/ 422 h 1256"/>
                <a:gd name="T52" fmla="*/ 9090 w 18423"/>
                <a:gd name="T53" fmla="*/ 36 h 1256"/>
                <a:gd name="T54" fmla="*/ 10757 w 18423"/>
                <a:gd name="T55" fmla="*/ 447 h 1256"/>
                <a:gd name="T56" fmla="*/ 10776 w 18423"/>
                <a:gd name="T57" fmla="*/ 453 h 1256"/>
                <a:gd name="T58" fmla="*/ 11272 w 18423"/>
                <a:gd name="T59" fmla="*/ 610 h 1256"/>
                <a:gd name="T60" fmla="*/ 12648 w 18423"/>
                <a:gd name="T61" fmla="*/ 846 h 1256"/>
                <a:gd name="T62" fmla="*/ 13602 w 18423"/>
                <a:gd name="T63" fmla="*/ 877 h 1256"/>
                <a:gd name="T64" fmla="*/ 14493 w 18423"/>
                <a:gd name="T65" fmla="*/ 900 h 1256"/>
                <a:gd name="T66" fmla="*/ 16078 w 18423"/>
                <a:gd name="T67" fmla="*/ 1097 h 1256"/>
                <a:gd name="T68" fmla="*/ 18423 w 18423"/>
                <a:gd name="T69" fmla="*/ 124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1256">
                  <a:moveTo>
                    <a:pt x="18423" y="1240"/>
                  </a:moveTo>
                  <a:cubicBezTo>
                    <a:pt x="18423" y="1241"/>
                    <a:pt x="18423" y="1241"/>
                    <a:pt x="18423" y="1242"/>
                  </a:cubicBezTo>
                  <a:cubicBezTo>
                    <a:pt x="17640" y="1256"/>
                    <a:pt x="16860" y="1204"/>
                    <a:pt x="16084" y="1098"/>
                  </a:cubicBezTo>
                  <a:cubicBezTo>
                    <a:pt x="15557" y="1025"/>
                    <a:pt x="15028" y="933"/>
                    <a:pt x="14498" y="899"/>
                  </a:cubicBezTo>
                  <a:cubicBezTo>
                    <a:pt x="14201" y="880"/>
                    <a:pt x="13900" y="881"/>
                    <a:pt x="13602" y="876"/>
                  </a:cubicBezTo>
                  <a:cubicBezTo>
                    <a:pt x="13280" y="870"/>
                    <a:pt x="12958" y="867"/>
                    <a:pt x="12638" y="846"/>
                  </a:cubicBezTo>
                  <a:cubicBezTo>
                    <a:pt x="12171" y="814"/>
                    <a:pt x="11709" y="738"/>
                    <a:pt x="11258" y="610"/>
                  </a:cubicBezTo>
                  <a:cubicBezTo>
                    <a:pt x="11092" y="562"/>
                    <a:pt x="10927" y="509"/>
                    <a:pt x="10763" y="453"/>
                  </a:cubicBezTo>
                  <a:cubicBezTo>
                    <a:pt x="10756" y="451"/>
                    <a:pt x="10752" y="449"/>
                    <a:pt x="10744" y="447"/>
                  </a:cubicBezTo>
                  <a:cubicBezTo>
                    <a:pt x="10219" y="268"/>
                    <a:pt x="9650" y="4"/>
                    <a:pt x="9088" y="40"/>
                  </a:cubicBezTo>
                  <a:cubicBezTo>
                    <a:pt x="8521" y="76"/>
                    <a:pt x="7971" y="248"/>
                    <a:pt x="7428" y="422"/>
                  </a:cubicBezTo>
                  <a:cubicBezTo>
                    <a:pt x="7128" y="518"/>
                    <a:pt x="6826" y="612"/>
                    <a:pt x="6519" y="685"/>
                  </a:cubicBezTo>
                  <a:cubicBezTo>
                    <a:pt x="6275" y="743"/>
                    <a:pt x="6026" y="787"/>
                    <a:pt x="5777" y="818"/>
                  </a:cubicBezTo>
                  <a:cubicBezTo>
                    <a:pt x="5487" y="854"/>
                    <a:pt x="5192" y="872"/>
                    <a:pt x="4899" y="883"/>
                  </a:cubicBezTo>
                  <a:cubicBezTo>
                    <a:pt x="4666" y="891"/>
                    <a:pt x="4436" y="891"/>
                    <a:pt x="4203" y="885"/>
                  </a:cubicBezTo>
                  <a:cubicBezTo>
                    <a:pt x="4133" y="884"/>
                    <a:pt x="4064" y="882"/>
                    <a:pt x="3994" y="881"/>
                  </a:cubicBezTo>
                  <a:cubicBezTo>
                    <a:pt x="3358" y="867"/>
                    <a:pt x="2721" y="873"/>
                    <a:pt x="2084" y="859"/>
                  </a:cubicBezTo>
                  <a:cubicBezTo>
                    <a:pt x="1390" y="844"/>
                    <a:pt x="696" y="809"/>
                    <a:pt x="2" y="807"/>
                  </a:cubicBezTo>
                  <a:cubicBezTo>
                    <a:pt x="1" y="805"/>
                    <a:pt x="1" y="805"/>
                    <a:pt x="0" y="803"/>
                  </a:cubicBezTo>
                  <a:cubicBezTo>
                    <a:pt x="696" y="806"/>
                    <a:pt x="1392" y="842"/>
                    <a:pt x="2088" y="858"/>
                  </a:cubicBezTo>
                  <a:cubicBezTo>
                    <a:pt x="2723" y="872"/>
                    <a:pt x="3359" y="867"/>
                    <a:pt x="3994" y="882"/>
                  </a:cubicBezTo>
                  <a:cubicBezTo>
                    <a:pt x="4064" y="883"/>
                    <a:pt x="4134" y="885"/>
                    <a:pt x="4203" y="887"/>
                  </a:cubicBezTo>
                  <a:cubicBezTo>
                    <a:pt x="4434" y="893"/>
                    <a:pt x="4664" y="892"/>
                    <a:pt x="4895" y="884"/>
                  </a:cubicBezTo>
                  <a:cubicBezTo>
                    <a:pt x="5187" y="874"/>
                    <a:pt x="5480" y="856"/>
                    <a:pt x="5769" y="820"/>
                  </a:cubicBezTo>
                  <a:cubicBezTo>
                    <a:pt x="6017" y="789"/>
                    <a:pt x="6266" y="744"/>
                    <a:pt x="6509" y="686"/>
                  </a:cubicBezTo>
                  <a:cubicBezTo>
                    <a:pt x="6816" y="613"/>
                    <a:pt x="7119" y="519"/>
                    <a:pt x="7420" y="422"/>
                  </a:cubicBezTo>
                  <a:cubicBezTo>
                    <a:pt x="7966" y="246"/>
                    <a:pt x="8519" y="72"/>
                    <a:pt x="9090" y="36"/>
                  </a:cubicBezTo>
                  <a:cubicBezTo>
                    <a:pt x="9655" y="0"/>
                    <a:pt x="10228" y="267"/>
                    <a:pt x="10757" y="447"/>
                  </a:cubicBezTo>
                  <a:cubicBezTo>
                    <a:pt x="10765" y="450"/>
                    <a:pt x="10768" y="451"/>
                    <a:pt x="10776" y="453"/>
                  </a:cubicBezTo>
                  <a:cubicBezTo>
                    <a:pt x="10940" y="509"/>
                    <a:pt x="11105" y="563"/>
                    <a:pt x="11272" y="610"/>
                  </a:cubicBezTo>
                  <a:cubicBezTo>
                    <a:pt x="11721" y="739"/>
                    <a:pt x="12182" y="815"/>
                    <a:pt x="12648" y="846"/>
                  </a:cubicBezTo>
                  <a:cubicBezTo>
                    <a:pt x="12965" y="868"/>
                    <a:pt x="13284" y="871"/>
                    <a:pt x="13602" y="877"/>
                  </a:cubicBezTo>
                  <a:cubicBezTo>
                    <a:pt x="13899" y="883"/>
                    <a:pt x="14198" y="882"/>
                    <a:pt x="14493" y="900"/>
                  </a:cubicBezTo>
                  <a:cubicBezTo>
                    <a:pt x="15023" y="933"/>
                    <a:pt x="15551" y="1025"/>
                    <a:pt x="16078" y="1097"/>
                  </a:cubicBezTo>
                  <a:cubicBezTo>
                    <a:pt x="16856" y="1203"/>
                    <a:pt x="17638" y="1255"/>
                    <a:pt x="18423" y="1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4"/>
            <p:cNvSpPr>
              <a:spLocks/>
            </p:cNvSpPr>
            <p:nvPr userDrawn="1"/>
          </p:nvSpPr>
          <p:spPr bwMode="auto">
            <a:xfrm>
              <a:off x="2" y="2789"/>
              <a:ext cx="5752" cy="394"/>
            </a:xfrm>
            <a:custGeom>
              <a:avLst/>
              <a:gdLst>
                <a:gd name="T0" fmla="*/ 18423 w 18423"/>
                <a:gd name="T1" fmla="*/ 1242 h 1262"/>
                <a:gd name="T2" fmla="*/ 18423 w 18423"/>
                <a:gd name="T3" fmla="*/ 1244 h 1262"/>
                <a:gd name="T4" fmla="*/ 16105 w 18423"/>
                <a:gd name="T5" fmla="*/ 1167 h 1262"/>
                <a:gd name="T6" fmla="*/ 14516 w 18423"/>
                <a:gd name="T7" fmla="*/ 1026 h 1262"/>
                <a:gd name="T8" fmla="*/ 13599 w 18423"/>
                <a:gd name="T9" fmla="*/ 997 h 1262"/>
                <a:gd name="T10" fmla="*/ 12679 w 18423"/>
                <a:gd name="T11" fmla="*/ 920 h 1262"/>
                <a:gd name="T12" fmla="*/ 11304 w 18423"/>
                <a:gd name="T13" fmla="*/ 619 h 1262"/>
                <a:gd name="T14" fmla="*/ 10805 w 18423"/>
                <a:gd name="T15" fmla="*/ 451 h 1262"/>
                <a:gd name="T16" fmla="*/ 9112 w 18423"/>
                <a:gd name="T17" fmla="*/ 38 h 1262"/>
                <a:gd name="T18" fmla="*/ 7505 w 18423"/>
                <a:gd name="T19" fmla="*/ 416 h 1262"/>
                <a:gd name="T20" fmla="*/ 6635 w 18423"/>
                <a:gd name="T21" fmla="*/ 701 h 1262"/>
                <a:gd name="T22" fmla="*/ 5924 w 18423"/>
                <a:gd name="T23" fmla="*/ 871 h 1262"/>
                <a:gd name="T24" fmla="*/ 5081 w 18423"/>
                <a:gd name="T25" fmla="*/ 984 h 1262"/>
                <a:gd name="T26" fmla="*/ 4411 w 18423"/>
                <a:gd name="T27" fmla="*/ 1014 h 1262"/>
                <a:gd name="T28" fmla="*/ 4195 w 18423"/>
                <a:gd name="T29" fmla="*/ 1004 h 1262"/>
                <a:gd name="T30" fmla="*/ 2192 w 18423"/>
                <a:gd name="T31" fmla="*/ 897 h 1262"/>
                <a:gd name="T32" fmla="*/ 2 w 18423"/>
                <a:gd name="T33" fmla="*/ 789 h 1262"/>
                <a:gd name="T34" fmla="*/ 0 w 18423"/>
                <a:gd name="T35" fmla="*/ 786 h 1262"/>
                <a:gd name="T36" fmla="*/ 2194 w 18423"/>
                <a:gd name="T37" fmla="*/ 896 h 1262"/>
                <a:gd name="T38" fmla="*/ 4195 w 18423"/>
                <a:gd name="T39" fmla="*/ 1005 h 1262"/>
                <a:gd name="T40" fmla="*/ 4411 w 18423"/>
                <a:gd name="T41" fmla="*/ 1015 h 1262"/>
                <a:gd name="T42" fmla="*/ 5077 w 18423"/>
                <a:gd name="T43" fmla="*/ 985 h 1262"/>
                <a:gd name="T44" fmla="*/ 5916 w 18423"/>
                <a:gd name="T45" fmla="*/ 872 h 1262"/>
                <a:gd name="T46" fmla="*/ 6625 w 18423"/>
                <a:gd name="T47" fmla="*/ 702 h 1262"/>
                <a:gd name="T48" fmla="*/ 7497 w 18423"/>
                <a:gd name="T49" fmla="*/ 416 h 1262"/>
                <a:gd name="T50" fmla="*/ 9113 w 18423"/>
                <a:gd name="T51" fmla="*/ 35 h 1262"/>
                <a:gd name="T52" fmla="*/ 10816 w 18423"/>
                <a:gd name="T53" fmla="*/ 451 h 1262"/>
                <a:gd name="T54" fmla="*/ 11316 w 18423"/>
                <a:gd name="T55" fmla="*/ 620 h 1262"/>
                <a:gd name="T56" fmla="*/ 12687 w 18423"/>
                <a:gd name="T57" fmla="*/ 921 h 1262"/>
                <a:gd name="T58" fmla="*/ 13600 w 18423"/>
                <a:gd name="T59" fmla="*/ 998 h 1262"/>
                <a:gd name="T60" fmla="*/ 14512 w 18423"/>
                <a:gd name="T61" fmla="*/ 1027 h 1262"/>
                <a:gd name="T62" fmla="*/ 16099 w 18423"/>
                <a:gd name="T63" fmla="*/ 1166 h 1262"/>
                <a:gd name="T64" fmla="*/ 18423 w 18423"/>
                <a:gd name="T65" fmla="*/ 124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23" h="1262">
                  <a:moveTo>
                    <a:pt x="18423" y="1242"/>
                  </a:moveTo>
                  <a:cubicBezTo>
                    <a:pt x="18423" y="1243"/>
                    <a:pt x="18423" y="1243"/>
                    <a:pt x="18423" y="1244"/>
                  </a:cubicBezTo>
                  <a:cubicBezTo>
                    <a:pt x="17649" y="1262"/>
                    <a:pt x="16875" y="1237"/>
                    <a:pt x="16105" y="1167"/>
                  </a:cubicBezTo>
                  <a:cubicBezTo>
                    <a:pt x="15576" y="1119"/>
                    <a:pt x="15046" y="1052"/>
                    <a:pt x="14516" y="1026"/>
                  </a:cubicBezTo>
                  <a:cubicBezTo>
                    <a:pt x="14211" y="1012"/>
                    <a:pt x="13905" y="1014"/>
                    <a:pt x="13599" y="997"/>
                  </a:cubicBezTo>
                  <a:cubicBezTo>
                    <a:pt x="13292" y="980"/>
                    <a:pt x="12983" y="957"/>
                    <a:pt x="12679" y="920"/>
                  </a:cubicBezTo>
                  <a:cubicBezTo>
                    <a:pt x="12213" y="862"/>
                    <a:pt x="11753" y="760"/>
                    <a:pt x="11304" y="619"/>
                  </a:cubicBezTo>
                  <a:cubicBezTo>
                    <a:pt x="11137" y="567"/>
                    <a:pt x="10971" y="509"/>
                    <a:pt x="10805" y="451"/>
                  </a:cubicBezTo>
                  <a:cubicBezTo>
                    <a:pt x="10270" y="263"/>
                    <a:pt x="9685" y="3"/>
                    <a:pt x="9112" y="38"/>
                  </a:cubicBezTo>
                  <a:cubicBezTo>
                    <a:pt x="8562" y="72"/>
                    <a:pt x="8028" y="238"/>
                    <a:pt x="7505" y="416"/>
                  </a:cubicBezTo>
                  <a:cubicBezTo>
                    <a:pt x="7216" y="515"/>
                    <a:pt x="6927" y="616"/>
                    <a:pt x="6635" y="701"/>
                  </a:cubicBezTo>
                  <a:cubicBezTo>
                    <a:pt x="6401" y="768"/>
                    <a:pt x="6163" y="826"/>
                    <a:pt x="5924" y="871"/>
                  </a:cubicBezTo>
                  <a:cubicBezTo>
                    <a:pt x="5646" y="923"/>
                    <a:pt x="5363" y="960"/>
                    <a:pt x="5081" y="984"/>
                  </a:cubicBezTo>
                  <a:cubicBezTo>
                    <a:pt x="4859" y="1003"/>
                    <a:pt x="4634" y="1023"/>
                    <a:pt x="4411" y="1014"/>
                  </a:cubicBezTo>
                  <a:cubicBezTo>
                    <a:pt x="4339" y="1011"/>
                    <a:pt x="4267" y="1008"/>
                    <a:pt x="4195" y="1004"/>
                  </a:cubicBezTo>
                  <a:cubicBezTo>
                    <a:pt x="3528" y="974"/>
                    <a:pt x="2859" y="939"/>
                    <a:pt x="2192" y="897"/>
                  </a:cubicBezTo>
                  <a:cubicBezTo>
                    <a:pt x="1463" y="851"/>
                    <a:pt x="733" y="799"/>
                    <a:pt x="2" y="789"/>
                  </a:cubicBezTo>
                  <a:cubicBezTo>
                    <a:pt x="1" y="788"/>
                    <a:pt x="1" y="787"/>
                    <a:pt x="0" y="786"/>
                  </a:cubicBezTo>
                  <a:cubicBezTo>
                    <a:pt x="733" y="796"/>
                    <a:pt x="1463" y="849"/>
                    <a:pt x="2194" y="896"/>
                  </a:cubicBezTo>
                  <a:cubicBezTo>
                    <a:pt x="2861" y="939"/>
                    <a:pt x="3528" y="975"/>
                    <a:pt x="4195" y="1005"/>
                  </a:cubicBezTo>
                  <a:cubicBezTo>
                    <a:pt x="4267" y="1009"/>
                    <a:pt x="4339" y="1012"/>
                    <a:pt x="4411" y="1015"/>
                  </a:cubicBezTo>
                  <a:cubicBezTo>
                    <a:pt x="4633" y="1024"/>
                    <a:pt x="4856" y="1004"/>
                    <a:pt x="5077" y="985"/>
                  </a:cubicBezTo>
                  <a:cubicBezTo>
                    <a:pt x="5358" y="961"/>
                    <a:pt x="5639" y="925"/>
                    <a:pt x="5916" y="872"/>
                  </a:cubicBezTo>
                  <a:cubicBezTo>
                    <a:pt x="6154" y="827"/>
                    <a:pt x="6392" y="769"/>
                    <a:pt x="6625" y="702"/>
                  </a:cubicBezTo>
                  <a:cubicBezTo>
                    <a:pt x="6919" y="617"/>
                    <a:pt x="7208" y="516"/>
                    <a:pt x="7497" y="416"/>
                  </a:cubicBezTo>
                  <a:cubicBezTo>
                    <a:pt x="8023" y="236"/>
                    <a:pt x="8560" y="68"/>
                    <a:pt x="9113" y="35"/>
                  </a:cubicBezTo>
                  <a:cubicBezTo>
                    <a:pt x="9690" y="0"/>
                    <a:pt x="10279" y="262"/>
                    <a:pt x="10816" y="451"/>
                  </a:cubicBezTo>
                  <a:cubicBezTo>
                    <a:pt x="10982" y="510"/>
                    <a:pt x="11149" y="567"/>
                    <a:pt x="11316" y="620"/>
                  </a:cubicBezTo>
                  <a:cubicBezTo>
                    <a:pt x="11763" y="761"/>
                    <a:pt x="12222" y="863"/>
                    <a:pt x="12687" y="921"/>
                  </a:cubicBezTo>
                  <a:cubicBezTo>
                    <a:pt x="12989" y="958"/>
                    <a:pt x="13295" y="981"/>
                    <a:pt x="13600" y="998"/>
                  </a:cubicBezTo>
                  <a:cubicBezTo>
                    <a:pt x="13904" y="1015"/>
                    <a:pt x="14209" y="1013"/>
                    <a:pt x="14512" y="1027"/>
                  </a:cubicBezTo>
                  <a:cubicBezTo>
                    <a:pt x="15041" y="1052"/>
                    <a:pt x="15571" y="1119"/>
                    <a:pt x="16099" y="1166"/>
                  </a:cubicBezTo>
                  <a:cubicBezTo>
                    <a:pt x="16871" y="1236"/>
                    <a:pt x="17647" y="1260"/>
                    <a:pt x="18423" y="1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55"/>
            <p:cNvSpPr>
              <a:spLocks/>
            </p:cNvSpPr>
            <p:nvPr userDrawn="1"/>
          </p:nvSpPr>
          <p:spPr bwMode="auto">
            <a:xfrm>
              <a:off x="2" y="2770"/>
              <a:ext cx="5752" cy="391"/>
            </a:xfrm>
            <a:custGeom>
              <a:avLst/>
              <a:gdLst>
                <a:gd name="T0" fmla="*/ 18423 w 18423"/>
                <a:gd name="T1" fmla="*/ 1230 h 1251"/>
                <a:gd name="T2" fmla="*/ 18423 w 18423"/>
                <a:gd name="T3" fmla="*/ 1232 h 1251"/>
                <a:gd name="T4" fmla="*/ 16116 w 18423"/>
                <a:gd name="T5" fmla="*/ 1210 h 1251"/>
                <a:gd name="T6" fmla="*/ 14517 w 18423"/>
                <a:gd name="T7" fmla="*/ 1123 h 1251"/>
                <a:gd name="T8" fmla="*/ 13551 w 18423"/>
                <a:gd name="T9" fmla="*/ 1092 h 1251"/>
                <a:gd name="T10" fmla="*/ 12693 w 18423"/>
                <a:gd name="T11" fmla="*/ 979 h 1251"/>
                <a:gd name="T12" fmla="*/ 11330 w 18423"/>
                <a:gd name="T13" fmla="*/ 613 h 1251"/>
                <a:gd name="T14" fmla="*/ 10829 w 18423"/>
                <a:gd name="T15" fmla="*/ 430 h 1251"/>
                <a:gd name="T16" fmla="*/ 10019 w 18423"/>
                <a:gd name="T17" fmla="*/ 152 h 1251"/>
                <a:gd name="T18" fmla="*/ 9126 w 18423"/>
                <a:gd name="T19" fmla="*/ 16 h 1251"/>
                <a:gd name="T20" fmla="*/ 7559 w 18423"/>
                <a:gd name="T21" fmla="*/ 391 h 1251"/>
                <a:gd name="T22" fmla="*/ 6721 w 18423"/>
                <a:gd name="T23" fmla="*/ 694 h 1251"/>
                <a:gd name="T24" fmla="*/ 6029 w 18423"/>
                <a:gd name="T25" fmla="*/ 899 h 1251"/>
                <a:gd name="T26" fmla="*/ 5213 w 18423"/>
                <a:gd name="T27" fmla="*/ 1055 h 1251"/>
                <a:gd name="T28" fmla="*/ 4509 w 18423"/>
                <a:gd name="T29" fmla="*/ 1114 h 1251"/>
                <a:gd name="T30" fmla="*/ 4344 w 18423"/>
                <a:gd name="T31" fmla="*/ 1106 h 1251"/>
                <a:gd name="T32" fmla="*/ 2223 w 18423"/>
                <a:gd name="T33" fmla="*/ 917 h 1251"/>
                <a:gd name="T34" fmla="*/ 1 w 18423"/>
                <a:gd name="T35" fmla="*/ 746 h 1251"/>
                <a:gd name="T36" fmla="*/ 0 w 18423"/>
                <a:gd name="T37" fmla="*/ 743 h 1251"/>
                <a:gd name="T38" fmla="*/ 2224 w 18423"/>
                <a:gd name="T39" fmla="*/ 916 h 1251"/>
                <a:gd name="T40" fmla="*/ 4344 w 18423"/>
                <a:gd name="T41" fmla="*/ 1106 h 1251"/>
                <a:gd name="T42" fmla="*/ 4509 w 18423"/>
                <a:gd name="T43" fmla="*/ 1115 h 1251"/>
                <a:gd name="T44" fmla="*/ 5210 w 18423"/>
                <a:gd name="T45" fmla="*/ 1056 h 1251"/>
                <a:gd name="T46" fmla="*/ 6021 w 18423"/>
                <a:gd name="T47" fmla="*/ 900 h 1251"/>
                <a:gd name="T48" fmla="*/ 6713 w 18423"/>
                <a:gd name="T49" fmla="*/ 695 h 1251"/>
                <a:gd name="T50" fmla="*/ 7552 w 18423"/>
                <a:gd name="T51" fmla="*/ 391 h 1251"/>
                <a:gd name="T52" fmla="*/ 9127 w 18423"/>
                <a:gd name="T53" fmla="*/ 14 h 1251"/>
                <a:gd name="T54" fmla="*/ 10028 w 18423"/>
                <a:gd name="T55" fmla="*/ 151 h 1251"/>
                <a:gd name="T56" fmla="*/ 10839 w 18423"/>
                <a:gd name="T57" fmla="*/ 431 h 1251"/>
                <a:gd name="T58" fmla="*/ 11340 w 18423"/>
                <a:gd name="T59" fmla="*/ 614 h 1251"/>
                <a:gd name="T60" fmla="*/ 12700 w 18423"/>
                <a:gd name="T61" fmla="*/ 980 h 1251"/>
                <a:gd name="T62" fmla="*/ 13553 w 18423"/>
                <a:gd name="T63" fmla="*/ 1093 h 1251"/>
                <a:gd name="T64" fmla="*/ 14513 w 18423"/>
                <a:gd name="T65" fmla="*/ 1124 h 1251"/>
                <a:gd name="T66" fmla="*/ 16111 w 18423"/>
                <a:gd name="T67" fmla="*/ 1209 h 1251"/>
                <a:gd name="T68" fmla="*/ 18423 w 18423"/>
                <a:gd name="T69" fmla="*/ 123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1251">
                  <a:moveTo>
                    <a:pt x="18423" y="1230"/>
                  </a:moveTo>
                  <a:cubicBezTo>
                    <a:pt x="18423" y="1231"/>
                    <a:pt x="18423" y="1231"/>
                    <a:pt x="18423" y="1232"/>
                  </a:cubicBezTo>
                  <a:cubicBezTo>
                    <a:pt x="17654" y="1251"/>
                    <a:pt x="16884" y="1248"/>
                    <a:pt x="16116" y="1210"/>
                  </a:cubicBezTo>
                  <a:cubicBezTo>
                    <a:pt x="15583" y="1183"/>
                    <a:pt x="15050" y="1139"/>
                    <a:pt x="14517" y="1123"/>
                  </a:cubicBezTo>
                  <a:cubicBezTo>
                    <a:pt x="14195" y="1113"/>
                    <a:pt x="13873" y="1120"/>
                    <a:pt x="13551" y="1092"/>
                  </a:cubicBezTo>
                  <a:cubicBezTo>
                    <a:pt x="13264" y="1067"/>
                    <a:pt x="12976" y="1031"/>
                    <a:pt x="12693" y="979"/>
                  </a:cubicBezTo>
                  <a:cubicBezTo>
                    <a:pt x="12229" y="895"/>
                    <a:pt x="11774" y="768"/>
                    <a:pt x="11330" y="613"/>
                  </a:cubicBezTo>
                  <a:cubicBezTo>
                    <a:pt x="11162" y="554"/>
                    <a:pt x="10995" y="492"/>
                    <a:pt x="10829" y="430"/>
                  </a:cubicBezTo>
                  <a:cubicBezTo>
                    <a:pt x="10561" y="331"/>
                    <a:pt x="10293" y="230"/>
                    <a:pt x="10019" y="152"/>
                  </a:cubicBezTo>
                  <a:cubicBezTo>
                    <a:pt x="9732" y="71"/>
                    <a:pt x="9425" y="2"/>
                    <a:pt x="9126" y="16"/>
                  </a:cubicBezTo>
                  <a:cubicBezTo>
                    <a:pt x="8587" y="42"/>
                    <a:pt x="8066" y="207"/>
                    <a:pt x="7559" y="391"/>
                  </a:cubicBezTo>
                  <a:cubicBezTo>
                    <a:pt x="7280" y="492"/>
                    <a:pt x="7002" y="599"/>
                    <a:pt x="6721" y="694"/>
                  </a:cubicBezTo>
                  <a:cubicBezTo>
                    <a:pt x="6493" y="771"/>
                    <a:pt x="6262" y="841"/>
                    <a:pt x="6029" y="899"/>
                  </a:cubicBezTo>
                  <a:cubicBezTo>
                    <a:pt x="5761" y="966"/>
                    <a:pt x="5487" y="1018"/>
                    <a:pt x="5213" y="1055"/>
                  </a:cubicBezTo>
                  <a:cubicBezTo>
                    <a:pt x="4983" y="1086"/>
                    <a:pt x="4741" y="1123"/>
                    <a:pt x="4509" y="1114"/>
                  </a:cubicBezTo>
                  <a:cubicBezTo>
                    <a:pt x="4454" y="1112"/>
                    <a:pt x="4399" y="1109"/>
                    <a:pt x="4344" y="1106"/>
                  </a:cubicBezTo>
                  <a:cubicBezTo>
                    <a:pt x="3636" y="1067"/>
                    <a:pt x="2929" y="992"/>
                    <a:pt x="2223" y="917"/>
                  </a:cubicBezTo>
                  <a:cubicBezTo>
                    <a:pt x="1484" y="839"/>
                    <a:pt x="745" y="765"/>
                    <a:pt x="1" y="746"/>
                  </a:cubicBezTo>
                  <a:cubicBezTo>
                    <a:pt x="1" y="745"/>
                    <a:pt x="1" y="744"/>
                    <a:pt x="0" y="743"/>
                  </a:cubicBezTo>
                  <a:cubicBezTo>
                    <a:pt x="745" y="762"/>
                    <a:pt x="1485" y="837"/>
                    <a:pt x="2224" y="916"/>
                  </a:cubicBezTo>
                  <a:cubicBezTo>
                    <a:pt x="2930" y="991"/>
                    <a:pt x="3636" y="1067"/>
                    <a:pt x="4344" y="1106"/>
                  </a:cubicBezTo>
                  <a:cubicBezTo>
                    <a:pt x="4399" y="1109"/>
                    <a:pt x="4454" y="1113"/>
                    <a:pt x="4509" y="1115"/>
                  </a:cubicBezTo>
                  <a:cubicBezTo>
                    <a:pt x="4740" y="1124"/>
                    <a:pt x="4981" y="1087"/>
                    <a:pt x="5210" y="1056"/>
                  </a:cubicBezTo>
                  <a:cubicBezTo>
                    <a:pt x="5483" y="1019"/>
                    <a:pt x="5755" y="967"/>
                    <a:pt x="6021" y="900"/>
                  </a:cubicBezTo>
                  <a:cubicBezTo>
                    <a:pt x="6254" y="842"/>
                    <a:pt x="6486" y="772"/>
                    <a:pt x="6713" y="695"/>
                  </a:cubicBezTo>
                  <a:cubicBezTo>
                    <a:pt x="6994" y="600"/>
                    <a:pt x="7273" y="493"/>
                    <a:pt x="7552" y="391"/>
                  </a:cubicBezTo>
                  <a:cubicBezTo>
                    <a:pt x="8061" y="205"/>
                    <a:pt x="8586" y="39"/>
                    <a:pt x="9127" y="14"/>
                  </a:cubicBezTo>
                  <a:cubicBezTo>
                    <a:pt x="9429" y="0"/>
                    <a:pt x="9739" y="69"/>
                    <a:pt x="10028" y="151"/>
                  </a:cubicBezTo>
                  <a:cubicBezTo>
                    <a:pt x="10302" y="230"/>
                    <a:pt x="10571" y="331"/>
                    <a:pt x="10839" y="431"/>
                  </a:cubicBezTo>
                  <a:cubicBezTo>
                    <a:pt x="11006" y="493"/>
                    <a:pt x="11173" y="555"/>
                    <a:pt x="11340" y="614"/>
                  </a:cubicBezTo>
                  <a:cubicBezTo>
                    <a:pt x="11784" y="770"/>
                    <a:pt x="12237" y="896"/>
                    <a:pt x="12700" y="980"/>
                  </a:cubicBezTo>
                  <a:cubicBezTo>
                    <a:pt x="12982" y="1032"/>
                    <a:pt x="13267" y="1068"/>
                    <a:pt x="13553" y="1093"/>
                  </a:cubicBezTo>
                  <a:cubicBezTo>
                    <a:pt x="13873" y="1121"/>
                    <a:pt x="14193" y="1114"/>
                    <a:pt x="14513" y="1124"/>
                  </a:cubicBezTo>
                  <a:cubicBezTo>
                    <a:pt x="15045" y="1139"/>
                    <a:pt x="15578" y="1182"/>
                    <a:pt x="16111" y="1209"/>
                  </a:cubicBezTo>
                  <a:cubicBezTo>
                    <a:pt x="16880" y="1247"/>
                    <a:pt x="17652" y="1249"/>
                    <a:pt x="1842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56"/>
            <p:cNvSpPr>
              <a:spLocks/>
            </p:cNvSpPr>
            <p:nvPr userDrawn="1"/>
          </p:nvSpPr>
          <p:spPr bwMode="auto">
            <a:xfrm>
              <a:off x="3" y="2747"/>
              <a:ext cx="5751" cy="395"/>
            </a:xfrm>
            <a:custGeom>
              <a:avLst/>
              <a:gdLst>
                <a:gd name="T0" fmla="*/ 18422 w 18422"/>
                <a:gd name="T1" fmla="*/ 1233 h 1264"/>
                <a:gd name="T2" fmla="*/ 16114 w 18422"/>
                <a:gd name="T3" fmla="*/ 1251 h 1264"/>
                <a:gd name="T4" fmla="*/ 14494 w 18422"/>
                <a:gd name="T5" fmla="*/ 1213 h 1264"/>
                <a:gd name="T6" fmla="*/ 13555 w 18422"/>
                <a:gd name="T7" fmla="*/ 1188 h 1264"/>
                <a:gd name="T8" fmla="*/ 12677 w 18422"/>
                <a:gd name="T9" fmla="*/ 1041 h 1264"/>
                <a:gd name="T10" fmla="*/ 11331 w 18422"/>
                <a:gd name="T11" fmla="*/ 612 h 1264"/>
                <a:gd name="T12" fmla="*/ 10831 w 18422"/>
                <a:gd name="T13" fmla="*/ 415 h 1264"/>
                <a:gd name="T14" fmla="*/ 9127 w 18422"/>
                <a:gd name="T15" fmla="*/ 10 h 1264"/>
                <a:gd name="T16" fmla="*/ 7580 w 18422"/>
                <a:gd name="T17" fmla="*/ 377 h 1264"/>
                <a:gd name="T18" fmla="*/ 6755 w 18422"/>
                <a:gd name="T19" fmla="*/ 700 h 1264"/>
                <a:gd name="T20" fmla="*/ 6074 w 18422"/>
                <a:gd name="T21" fmla="*/ 936 h 1264"/>
                <a:gd name="T22" fmla="*/ 4412 w 18422"/>
                <a:gd name="T23" fmla="*/ 1199 h 1264"/>
                <a:gd name="T24" fmla="*/ 2258 w 18422"/>
                <a:gd name="T25" fmla="*/ 944 h 1264"/>
                <a:gd name="T26" fmla="*/ 0 w 18422"/>
                <a:gd name="T27" fmla="*/ 706 h 1264"/>
                <a:gd name="T28" fmla="*/ 0 w 18422"/>
                <a:gd name="T29" fmla="*/ 704 h 1264"/>
                <a:gd name="T30" fmla="*/ 2258 w 18422"/>
                <a:gd name="T31" fmla="*/ 943 h 1264"/>
                <a:gd name="T32" fmla="*/ 4412 w 18422"/>
                <a:gd name="T33" fmla="*/ 1199 h 1264"/>
                <a:gd name="T34" fmla="*/ 6067 w 18422"/>
                <a:gd name="T35" fmla="*/ 937 h 1264"/>
                <a:gd name="T36" fmla="*/ 6748 w 18422"/>
                <a:gd name="T37" fmla="*/ 702 h 1264"/>
                <a:gd name="T38" fmla="*/ 7573 w 18422"/>
                <a:gd name="T39" fmla="*/ 377 h 1264"/>
                <a:gd name="T40" fmla="*/ 9129 w 18422"/>
                <a:gd name="T41" fmla="*/ 8 h 1264"/>
                <a:gd name="T42" fmla="*/ 10841 w 18422"/>
                <a:gd name="T43" fmla="*/ 416 h 1264"/>
                <a:gd name="T44" fmla="*/ 11341 w 18422"/>
                <a:gd name="T45" fmla="*/ 613 h 1264"/>
                <a:gd name="T46" fmla="*/ 12684 w 18422"/>
                <a:gd name="T47" fmla="*/ 1042 h 1264"/>
                <a:gd name="T48" fmla="*/ 13557 w 18422"/>
                <a:gd name="T49" fmla="*/ 1189 h 1264"/>
                <a:gd name="T50" fmla="*/ 14491 w 18422"/>
                <a:gd name="T51" fmla="*/ 1213 h 1264"/>
                <a:gd name="T52" fmla="*/ 16109 w 18422"/>
                <a:gd name="T53" fmla="*/ 1250 h 1264"/>
                <a:gd name="T54" fmla="*/ 18421 w 18422"/>
                <a:gd name="T55" fmla="*/ 1231 h 1264"/>
                <a:gd name="T56" fmla="*/ 18422 w 18422"/>
                <a:gd name="T57" fmla="*/ 1233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422" h="1264">
                  <a:moveTo>
                    <a:pt x="18422" y="1233"/>
                  </a:moveTo>
                  <a:cubicBezTo>
                    <a:pt x="17652" y="1250"/>
                    <a:pt x="16883" y="1264"/>
                    <a:pt x="16114" y="1251"/>
                  </a:cubicBezTo>
                  <a:cubicBezTo>
                    <a:pt x="15574" y="1242"/>
                    <a:pt x="15034" y="1219"/>
                    <a:pt x="14494" y="1213"/>
                  </a:cubicBezTo>
                  <a:cubicBezTo>
                    <a:pt x="14180" y="1209"/>
                    <a:pt x="13868" y="1221"/>
                    <a:pt x="13555" y="1188"/>
                  </a:cubicBezTo>
                  <a:cubicBezTo>
                    <a:pt x="13260" y="1157"/>
                    <a:pt x="12965" y="1107"/>
                    <a:pt x="12677" y="1041"/>
                  </a:cubicBezTo>
                  <a:cubicBezTo>
                    <a:pt x="12218" y="935"/>
                    <a:pt x="11771" y="782"/>
                    <a:pt x="11331" y="612"/>
                  </a:cubicBezTo>
                  <a:cubicBezTo>
                    <a:pt x="11164" y="547"/>
                    <a:pt x="10998" y="480"/>
                    <a:pt x="10831" y="415"/>
                  </a:cubicBezTo>
                  <a:cubicBezTo>
                    <a:pt x="10283" y="201"/>
                    <a:pt x="9721" y="1"/>
                    <a:pt x="9127" y="10"/>
                  </a:cubicBezTo>
                  <a:cubicBezTo>
                    <a:pt x="8593" y="17"/>
                    <a:pt x="8075" y="188"/>
                    <a:pt x="7580" y="377"/>
                  </a:cubicBezTo>
                  <a:cubicBezTo>
                    <a:pt x="7304" y="482"/>
                    <a:pt x="7031" y="596"/>
                    <a:pt x="6755" y="700"/>
                  </a:cubicBezTo>
                  <a:cubicBezTo>
                    <a:pt x="6531" y="786"/>
                    <a:pt x="6303" y="866"/>
                    <a:pt x="6074" y="936"/>
                  </a:cubicBezTo>
                  <a:cubicBezTo>
                    <a:pt x="5545" y="1095"/>
                    <a:pt x="4968" y="1229"/>
                    <a:pt x="4412" y="1199"/>
                  </a:cubicBezTo>
                  <a:cubicBezTo>
                    <a:pt x="3691" y="1160"/>
                    <a:pt x="2973" y="1049"/>
                    <a:pt x="2258" y="944"/>
                  </a:cubicBezTo>
                  <a:cubicBezTo>
                    <a:pt x="1508" y="834"/>
                    <a:pt x="757" y="733"/>
                    <a:pt x="0" y="706"/>
                  </a:cubicBezTo>
                  <a:cubicBezTo>
                    <a:pt x="0" y="705"/>
                    <a:pt x="0" y="705"/>
                    <a:pt x="0" y="704"/>
                  </a:cubicBezTo>
                  <a:cubicBezTo>
                    <a:pt x="757" y="730"/>
                    <a:pt x="1509" y="832"/>
                    <a:pt x="2258" y="943"/>
                  </a:cubicBezTo>
                  <a:cubicBezTo>
                    <a:pt x="2973" y="1048"/>
                    <a:pt x="3691" y="1160"/>
                    <a:pt x="4412" y="1199"/>
                  </a:cubicBezTo>
                  <a:cubicBezTo>
                    <a:pt x="4966" y="1229"/>
                    <a:pt x="5541" y="1096"/>
                    <a:pt x="6067" y="937"/>
                  </a:cubicBezTo>
                  <a:cubicBezTo>
                    <a:pt x="6296" y="868"/>
                    <a:pt x="6524" y="787"/>
                    <a:pt x="6748" y="702"/>
                  </a:cubicBezTo>
                  <a:cubicBezTo>
                    <a:pt x="7024" y="596"/>
                    <a:pt x="7298" y="483"/>
                    <a:pt x="7573" y="377"/>
                  </a:cubicBezTo>
                  <a:cubicBezTo>
                    <a:pt x="8071" y="186"/>
                    <a:pt x="8592" y="14"/>
                    <a:pt x="9129" y="8"/>
                  </a:cubicBezTo>
                  <a:cubicBezTo>
                    <a:pt x="9727" y="0"/>
                    <a:pt x="10290" y="201"/>
                    <a:pt x="10841" y="416"/>
                  </a:cubicBezTo>
                  <a:cubicBezTo>
                    <a:pt x="11008" y="481"/>
                    <a:pt x="11174" y="548"/>
                    <a:pt x="11341" y="613"/>
                  </a:cubicBezTo>
                  <a:cubicBezTo>
                    <a:pt x="11780" y="783"/>
                    <a:pt x="12226" y="936"/>
                    <a:pt x="12684" y="1042"/>
                  </a:cubicBezTo>
                  <a:cubicBezTo>
                    <a:pt x="12971" y="1108"/>
                    <a:pt x="13263" y="1158"/>
                    <a:pt x="13557" y="1189"/>
                  </a:cubicBezTo>
                  <a:cubicBezTo>
                    <a:pt x="13868" y="1221"/>
                    <a:pt x="14179" y="1209"/>
                    <a:pt x="14491" y="1213"/>
                  </a:cubicBezTo>
                  <a:cubicBezTo>
                    <a:pt x="15030" y="1219"/>
                    <a:pt x="15570" y="1241"/>
                    <a:pt x="16109" y="1250"/>
                  </a:cubicBezTo>
                  <a:cubicBezTo>
                    <a:pt x="16879" y="1263"/>
                    <a:pt x="17650" y="1248"/>
                    <a:pt x="18421" y="1231"/>
                  </a:cubicBezTo>
                  <a:cubicBezTo>
                    <a:pt x="18421" y="1232"/>
                    <a:pt x="18421" y="1232"/>
                    <a:pt x="18422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57"/>
            <p:cNvSpPr>
              <a:spLocks/>
            </p:cNvSpPr>
            <p:nvPr userDrawn="1"/>
          </p:nvSpPr>
          <p:spPr bwMode="auto">
            <a:xfrm>
              <a:off x="0" y="2968"/>
              <a:ext cx="10" cy="1352"/>
            </a:xfrm>
            <a:custGeom>
              <a:avLst/>
              <a:gdLst>
                <a:gd name="T0" fmla="*/ 23 w 32"/>
                <a:gd name="T1" fmla="*/ 1732 h 4330"/>
                <a:gd name="T2" fmla="*/ 25 w 32"/>
                <a:gd name="T3" fmla="*/ 2240 h 4330"/>
                <a:gd name="T4" fmla="*/ 25 w 32"/>
                <a:gd name="T5" fmla="*/ 2637 h 4330"/>
                <a:gd name="T6" fmla="*/ 28 w 32"/>
                <a:gd name="T7" fmla="*/ 3330 h 4330"/>
                <a:gd name="T8" fmla="*/ 32 w 32"/>
                <a:gd name="T9" fmla="*/ 4330 h 4330"/>
                <a:gd name="T10" fmla="*/ 14 w 32"/>
                <a:gd name="T11" fmla="*/ 4330 h 4330"/>
                <a:gd name="T12" fmla="*/ 10 w 32"/>
                <a:gd name="T13" fmla="*/ 3330 h 4330"/>
                <a:gd name="T14" fmla="*/ 8 w 32"/>
                <a:gd name="T15" fmla="*/ 2637 h 4330"/>
                <a:gd name="T16" fmla="*/ 7 w 32"/>
                <a:gd name="T17" fmla="*/ 2240 h 4330"/>
                <a:gd name="T18" fmla="*/ 1 w 32"/>
                <a:gd name="T19" fmla="*/ 1071 h 4330"/>
                <a:gd name="T20" fmla="*/ 0 w 32"/>
                <a:gd name="T21" fmla="*/ 355 h 4330"/>
                <a:gd name="T22" fmla="*/ 0 w 32"/>
                <a:gd name="T23" fmla="*/ 0 h 4330"/>
                <a:gd name="T24" fmla="*/ 18 w 32"/>
                <a:gd name="T25" fmla="*/ 0 h 4330"/>
                <a:gd name="T26" fmla="*/ 18 w 32"/>
                <a:gd name="T27" fmla="*/ 356 h 4330"/>
                <a:gd name="T28" fmla="*/ 19 w 32"/>
                <a:gd name="T29" fmla="*/ 1070 h 4330"/>
                <a:gd name="T30" fmla="*/ 23 w 32"/>
                <a:gd name="T31" fmla="*/ 1732 h 4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4330">
                  <a:moveTo>
                    <a:pt x="23" y="1732"/>
                  </a:moveTo>
                  <a:cubicBezTo>
                    <a:pt x="24" y="1902"/>
                    <a:pt x="25" y="2071"/>
                    <a:pt x="25" y="2240"/>
                  </a:cubicBezTo>
                  <a:cubicBezTo>
                    <a:pt x="25" y="2373"/>
                    <a:pt x="25" y="2505"/>
                    <a:pt x="25" y="2637"/>
                  </a:cubicBezTo>
                  <a:cubicBezTo>
                    <a:pt x="26" y="2868"/>
                    <a:pt x="27" y="3099"/>
                    <a:pt x="28" y="3330"/>
                  </a:cubicBezTo>
                  <a:cubicBezTo>
                    <a:pt x="30" y="3663"/>
                    <a:pt x="32" y="3997"/>
                    <a:pt x="32" y="4330"/>
                  </a:cubicBezTo>
                  <a:cubicBezTo>
                    <a:pt x="25" y="4330"/>
                    <a:pt x="21" y="4330"/>
                    <a:pt x="14" y="4330"/>
                  </a:cubicBezTo>
                  <a:cubicBezTo>
                    <a:pt x="14" y="3997"/>
                    <a:pt x="12" y="3663"/>
                    <a:pt x="10" y="3330"/>
                  </a:cubicBezTo>
                  <a:cubicBezTo>
                    <a:pt x="9" y="3099"/>
                    <a:pt x="8" y="2868"/>
                    <a:pt x="8" y="2637"/>
                  </a:cubicBezTo>
                  <a:cubicBezTo>
                    <a:pt x="7" y="2505"/>
                    <a:pt x="7" y="2373"/>
                    <a:pt x="7" y="2240"/>
                  </a:cubicBezTo>
                  <a:cubicBezTo>
                    <a:pt x="6" y="1850"/>
                    <a:pt x="4" y="1460"/>
                    <a:pt x="1" y="1071"/>
                  </a:cubicBezTo>
                  <a:cubicBezTo>
                    <a:pt x="0" y="832"/>
                    <a:pt x="0" y="594"/>
                    <a:pt x="0" y="355"/>
                  </a:cubicBezTo>
                  <a:cubicBezTo>
                    <a:pt x="0" y="237"/>
                    <a:pt x="0" y="118"/>
                    <a:pt x="0" y="0"/>
                  </a:cubicBezTo>
                  <a:cubicBezTo>
                    <a:pt x="7" y="0"/>
                    <a:pt x="10" y="0"/>
                    <a:pt x="18" y="0"/>
                  </a:cubicBezTo>
                  <a:cubicBezTo>
                    <a:pt x="18" y="119"/>
                    <a:pt x="18" y="237"/>
                    <a:pt x="18" y="356"/>
                  </a:cubicBezTo>
                  <a:cubicBezTo>
                    <a:pt x="18" y="594"/>
                    <a:pt x="18" y="832"/>
                    <a:pt x="19" y="1070"/>
                  </a:cubicBezTo>
                  <a:cubicBezTo>
                    <a:pt x="21" y="1290"/>
                    <a:pt x="22" y="1511"/>
                    <a:pt x="23" y="17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58"/>
            <p:cNvSpPr>
              <a:spLocks/>
            </p:cNvSpPr>
            <p:nvPr userDrawn="1"/>
          </p:nvSpPr>
          <p:spPr bwMode="auto">
            <a:xfrm>
              <a:off x="77" y="2973"/>
              <a:ext cx="61" cy="1346"/>
            </a:xfrm>
            <a:custGeom>
              <a:avLst/>
              <a:gdLst>
                <a:gd name="T0" fmla="*/ 194 w 196"/>
                <a:gd name="T1" fmla="*/ 1455 h 4312"/>
                <a:gd name="T2" fmla="*/ 171 w 196"/>
                <a:gd name="T3" fmla="*/ 1741 h 4312"/>
                <a:gd name="T4" fmla="*/ 160 w 196"/>
                <a:gd name="T5" fmla="*/ 1838 h 4312"/>
                <a:gd name="T6" fmla="*/ 146 w 196"/>
                <a:gd name="T7" fmla="*/ 2270 h 4312"/>
                <a:gd name="T8" fmla="*/ 131 w 196"/>
                <a:gd name="T9" fmla="*/ 2624 h 4312"/>
                <a:gd name="T10" fmla="*/ 80 w 196"/>
                <a:gd name="T11" fmla="*/ 3521 h 4312"/>
                <a:gd name="T12" fmla="*/ 119 w 196"/>
                <a:gd name="T13" fmla="*/ 3854 h 4312"/>
                <a:gd name="T14" fmla="*/ 147 w 196"/>
                <a:gd name="T15" fmla="*/ 4311 h 4312"/>
                <a:gd name="T16" fmla="*/ 129 w 196"/>
                <a:gd name="T17" fmla="*/ 4312 h 4312"/>
                <a:gd name="T18" fmla="*/ 101 w 196"/>
                <a:gd name="T19" fmla="*/ 3854 h 4312"/>
                <a:gd name="T20" fmla="*/ 62 w 196"/>
                <a:gd name="T21" fmla="*/ 3521 h 4312"/>
                <a:gd name="T22" fmla="*/ 113 w 196"/>
                <a:gd name="T23" fmla="*/ 2624 h 4312"/>
                <a:gd name="T24" fmla="*/ 128 w 196"/>
                <a:gd name="T25" fmla="*/ 2270 h 4312"/>
                <a:gd name="T26" fmla="*/ 142 w 196"/>
                <a:gd name="T27" fmla="*/ 1839 h 4312"/>
                <a:gd name="T28" fmla="*/ 153 w 196"/>
                <a:gd name="T29" fmla="*/ 1742 h 4312"/>
                <a:gd name="T30" fmla="*/ 177 w 196"/>
                <a:gd name="T31" fmla="*/ 1426 h 4312"/>
                <a:gd name="T32" fmla="*/ 85 w 196"/>
                <a:gd name="T33" fmla="*/ 1036 h 4312"/>
                <a:gd name="T34" fmla="*/ 32 w 196"/>
                <a:gd name="T35" fmla="*/ 543 h 4312"/>
                <a:gd name="T36" fmla="*/ 52 w 196"/>
                <a:gd name="T37" fmla="*/ 442 h 4312"/>
                <a:gd name="T38" fmla="*/ 116 w 196"/>
                <a:gd name="T39" fmla="*/ 0 h 4312"/>
                <a:gd name="T40" fmla="*/ 134 w 196"/>
                <a:gd name="T41" fmla="*/ 1 h 4312"/>
                <a:gd name="T42" fmla="*/ 69 w 196"/>
                <a:gd name="T43" fmla="*/ 442 h 4312"/>
                <a:gd name="T44" fmla="*/ 50 w 196"/>
                <a:gd name="T45" fmla="*/ 542 h 4312"/>
                <a:gd name="T46" fmla="*/ 103 w 196"/>
                <a:gd name="T47" fmla="*/ 1033 h 4312"/>
                <a:gd name="T48" fmla="*/ 194 w 196"/>
                <a:gd name="T49" fmla="*/ 1455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4312">
                  <a:moveTo>
                    <a:pt x="194" y="1455"/>
                  </a:moveTo>
                  <a:cubicBezTo>
                    <a:pt x="192" y="1551"/>
                    <a:pt x="182" y="1646"/>
                    <a:pt x="171" y="1741"/>
                  </a:cubicBezTo>
                  <a:cubicBezTo>
                    <a:pt x="167" y="1773"/>
                    <a:pt x="163" y="1806"/>
                    <a:pt x="160" y="1838"/>
                  </a:cubicBezTo>
                  <a:cubicBezTo>
                    <a:pt x="146" y="1981"/>
                    <a:pt x="148" y="2126"/>
                    <a:pt x="146" y="2270"/>
                  </a:cubicBezTo>
                  <a:cubicBezTo>
                    <a:pt x="145" y="2388"/>
                    <a:pt x="143" y="2507"/>
                    <a:pt x="131" y="2624"/>
                  </a:cubicBezTo>
                  <a:cubicBezTo>
                    <a:pt x="102" y="2921"/>
                    <a:pt x="78" y="3226"/>
                    <a:pt x="80" y="3521"/>
                  </a:cubicBezTo>
                  <a:cubicBezTo>
                    <a:pt x="80" y="3632"/>
                    <a:pt x="99" y="3743"/>
                    <a:pt x="119" y="3854"/>
                  </a:cubicBezTo>
                  <a:cubicBezTo>
                    <a:pt x="146" y="4007"/>
                    <a:pt x="168" y="4156"/>
                    <a:pt x="147" y="4311"/>
                  </a:cubicBezTo>
                  <a:cubicBezTo>
                    <a:pt x="140" y="4311"/>
                    <a:pt x="136" y="4311"/>
                    <a:pt x="129" y="4312"/>
                  </a:cubicBezTo>
                  <a:cubicBezTo>
                    <a:pt x="150" y="4156"/>
                    <a:pt x="128" y="4007"/>
                    <a:pt x="101" y="3854"/>
                  </a:cubicBezTo>
                  <a:cubicBezTo>
                    <a:pt x="81" y="3743"/>
                    <a:pt x="62" y="3632"/>
                    <a:pt x="62" y="3521"/>
                  </a:cubicBezTo>
                  <a:cubicBezTo>
                    <a:pt x="60" y="3226"/>
                    <a:pt x="84" y="2921"/>
                    <a:pt x="113" y="2624"/>
                  </a:cubicBezTo>
                  <a:cubicBezTo>
                    <a:pt x="125" y="2507"/>
                    <a:pt x="127" y="2388"/>
                    <a:pt x="128" y="2270"/>
                  </a:cubicBezTo>
                  <a:cubicBezTo>
                    <a:pt x="130" y="2126"/>
                    <a:pt x="129" y="1982"/>
                    <a:pt x="142" y="1839"/>
                  </a:cubicBezTo>
                  <a:cubicBezTo>
                    <a:pt x="146" y="1807"/>
                    <a:pt x="150" y="1774"/>
                    <a:pt x="153" y="1742"/>
                  </a:cubicBezTo>
                  <a:cubicBezTo>
                    <a:pt x="166" y="1638"/>
                    <a:pt x="181" y="1531"/>
                    <a:pt x="177" y="1426"/>
                  </a:cubicBezTo>
                  <a:cubicBezTo>
                    <a:pt x="171" y="1292"/>
                    <a:pt x="130" y="1161"/>
                    <a:pt x="85" y="1036"/>
                  </a:cubicBezTo>
                  <a:cubicBezTo>
                    <a:pt x="29" y="878"/>
                    <a:pt x="0" y="708"/>
                    <a:pt x="32" y="543"/>
                  </a:cubicBezTo>
                  <a:cubicBezTo>
                    <a:pt x="38" y="509"/>
                    <a:pt x="45" y="475"/>
                    <a:pt x="52" y="442"/>
                  </a:cubicBezTo>
                  <a:cubicBezTo>
                    <a:pt x="80" y="297"/>
                    <a:pt x="116" y="149"/>
                    <a:pt x="116" y="0"/>
                  </a:cubicBezTo>
                  <a:cubicBezTo>
                    <a:pt x="123" y="0"/>
                    <a:pt x="127" y="0"/>
                    <a:pt x="134" y="1"/>
                  </a:cubicBezTo>
                  <a:cubicBezTo>
                    <a:pt x="134" y="149"/>
                    <a:pt x="98" y="297"/>
                    <a:pt x="69" y="442"/>
                  </a:cubicBezTo>
                  <a:cubicBezTo>
                    <a:pt x="63" y="475"/>
                    <a:pt x="56" y="509"/>
                    <a:pt x="50" y="542"/>
                  </a:cubicBezTo>
                  <a:cubicBezTo>
                    <a:pt x="18" y="707"/>
                    <a:pt x="47" y="877"/>
                    <a:pt x="103" y="1033"/>
                  </a:cubicBezTo>
                  <a:cubicBezTo>
                    <a:pt x="151" y="1168"/>
                    <a:pt x="196" y="1311"/>
                    <a:pt x="194" y="14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59"/>
            <p:cNvSpPr>
              <a:spLocks/>
            </p:cNvSpPr>
            <p:nvPr userDrawn="1"/>
          </p:nvSpPr>
          <p:spPr bwMode="auto">
            <a:xfrm>
              <a:off x="153" y="2981"/>
              <a:ext cx="111" cy="1338"/>
            </a:xfrm>
            <a:custGeom>
              <a:avLst/>
              <a:gdLst>
                <a:gd name="T0" fmla="*/ 352 w 353"/>
                <a:gd name="T1" fmla="*/ 1359 h 4283"/>
                <a:gd name="T2" fmla="*/ 311 w 353"/>
                <a:gd name="T3" fmla="*/ 1684 h 4283"/>
                <a:gd name="T4" fmla="*/ 292 w 353"/>
                <a:gd name="T5" fmla="*/ 1787 h 4283"/>
                <a:gd name="T6" fmla="*/ 256 w 353"/>
                <a:gd name="T7" fmla="*/ 2229 h 4283"/>
                <a:gd name="T8" fmla="*/ 201 w 353"/>
                <a:gd name="T9" fmla="*/ 2611 h 4283"/>
                <a:gd name="T10" fmla="*/ 193 w 353"/>
                <a:gd name="T11" fmla="*/ 2640 h 4283"/>
                <a:gd name="T12" fmla="*/ 55 w 353"/>
                <a:gd name="T13" fmla="*/ 3508 h 4283"/>
                <a:gd name="T14" fmla="*/ 163 w 353"/>
                <a:gd name="T15" fmla="*/ 3835 h 4283"/>
                <a:gd name="T16" fmla="*/ 262 w 353"/>
                <a:gd name="T17" fmla="*/ 4283 h 4283"/>
                <a:gd name="T18" fmla="*/ 245 w 353"/>
                <a:gd name="T19" fmla="*/ 4283 h 4283"/>
                <a:gd name="T20" fmla="*/ 145 w 353"/>
                <a:gd name="T21" fmla="*/ 3835 h 4283"/>
                <a:gd name="T22" fmla="*/ 37 w 353"/>
                <a:gd name="T23" fmla="*/ 3508 h 4283"/>
                <a:gd name="T24" fmla="*/ 175 w 353"/>
                <a:gd name="T25" fmla="*/ 2640 h 4283"/>
                <a:gd name="T26" fmla="*/ 183 w 353"/>
                <a:gd name="T27" fmla="*/ 2611 h 4283"/>
                <a:gd name="T28" fmla="*/ 238 w 353"/>
                <a:gd name="T29" fmla="*/ 2229 h 4283"/>
                <a:gd name="T30" fmla="*/ 275 w 353"/>
                <a:gd name="T31" fmla="*/ 1790 h 4283"/>
                <a:gd name="T32" fmla="*/ 294 w 353"/>
                <a:gd name="T33" fmla="*/ 1687 h 4283"/>
                <a:gd name="T34" fmla="*/ 334 w 353"/>
                <a:gd name="T35" fmla="*/ 1330 h 4283"/>
                <a:gd name="T36" fmla="*/ 162 w 353"/>
                <a:gd name="T37" fmla="*/ 984 h 4283"/>
                <a:gd name="T38" fmla="*/ 61 w 353"/>
                <a:gd name="T39" fmla="*/ 516 h 4283"/>
                <a:gd name="T40" fmla="*/ 106 w 353"/>
                <a:gd name="T41" fmla="*/ 401 h 4283"/>
                <a:gd name="T42" fmla="*/ 231 w 353"/>
                <a:gd name="T43" fmla="*/ 0 h 4283"/>
                <a:gd name="T44" fmla="*/ 249 w 353"/>
                <a:gd name="T45" fmla="*/ 2 h 4283"/>
                <a:gd name="T46" fmla="*/ 124 w 353"/>
                <a:gd name="T47" fmla="*/ 401 h 4283"/>
                <a:gd name="T48" fmla="*/ 78 w 353"/>
                <a:gd name="T49" fmla="*/ 515 h 4283"/>
                <a:gd name="T50" fmla="*/ 179 w 353"/>
                <a:gd name="T51" fmla="*/ 980 h 4283"/>
                <a:gd name="T52" fmla="*/ 352 w 353"/>
                <a:gd name="T53" fmla="*/ 1359 h 4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3" h="4283">
                  <a:moveTo>
                    <a:pt x="352" y="1359"/>
                  </a:moveTo>
                  <a:cubicBezTo>
                    <a:pt x="353" y="1468"/>
                    <a:pt x="331" y="1577"/>
                    <a:pt x="311" y="1684"/>
                  </a:cubicBezTo>
                  <a:cubicBezTo>
                    <a:pt x="304" y="1718"/>
                    <a:pt x="297" y="1753"/>
                    <a:pt x="292" y="1787"/>
                  </a:cubicBezTo>
                  <a:cubicBezTo>
                    <a:pt x="269" y="1933"/>
                    <a:pt x="265" y="2082"/>
                    <a:pt x="256" y="2229"/>
                  </a:cubicBezTo>
                  <a:cubicBezTo>
                    <a:pt x="248" y="2357"/>
                    <a:pt x="233" y="2486"/>
                    <a:pt x="201" y="2611"/>
                  </a:cubicBezTo>
                  <a:cubicBezTo>
                    <a:pt x="198" y="2623"/>
                    <a:pt x="197" y="2628"/>
                    <a:pt x="193" y="2640"/>
                  </a:cubicBezTo>
                  <a:cubicBezTo>
                    <a:pt x="114" y="2924"/>
                    <a:pt x="27" y="3222"/>
                    <a:pt x="55" y="3508"/>
                  </a:cubicBezTo>
                  <a:cubicBezTo>
                    <a:pt x="66" y="3621"/>
                    <a:pt x="115" y="3728"/>
                    <a:pt x="163" y="3835"/>
                  </a:cubicBezTo>
                  <a:cubicBezTo>
                    <a:pt x="229" y="3979"/>
                    <a:pt x="291" y="4121"/>
                    <a:pt x="262" y="4283"/>
                  </a:cubicBezTo>
                  <a:cubicBezTo>
                    <a:pt x="255" y="4283"/>
                    <a:pt x="252" y="4283"/>
                    <a:pt x="245" y="4283"/>
                  </a:cubicBezTo>
                  <a:cubicBezTo>
                    <a:pt x="272" y="4121"/>
                    <a:pt x="211" y="3980"/>
                    <a:pt x="145" y="3835"/>
                  </a:cubicBezTo>
                  <a:cubicBezTo>
                    <a:pt x="97" y="3728"/>
                    <a:pt x="48" y="3621"/>
                    <a:pt x="37" y="3508"/>
                  </a:cubicBezTo>
                  <a:cubicBezTo>
                    <a:pt x="9" y="3222"/>
                    <a:pt x="96" y="2924"/>
                    <a:pt x="175" y="2640"/>
                  </a:cubicBezTo>
                  <a:cubicBezTo>
                    <a:pt x="179" y="2628"/>
                    <a:pt x="180" y="2623"/>
                    <a:pt x="183" y="2611"/>
                  </a:cubicBezTo>
                  <a:cubicBezTo>
                    <a:pt x="215" y="2486"/>
                    <a:pt x="230" y="2357"/>
                    <a:pt x="238" y="2229"/>
                  </a:cubicBezTo>
                  <a:cubicBezTo>
                    <a:pt x="247" y="2083"/>
                    <a:pt x="251" y="1934"/>
                    <a:pt x="275" y="1790"/>
                  </a:cubicBezTo>
                  <a:cubicBezTo>
                    <a:pt x="280" y="1756"/>
                    <a:pt x="287" y="1720"/>
                    <a:pt x="294" y="1687"/>
                  </a:cubicBezTo>
                  <a:cubicBezTo>
                    <a:pt x="315" y="1571"/>
                    <a:pt x="345" y="1448"/>
                    <a:pt x="334" y="1330"/>
                  </a:cubicBezTo>
                  <a:cubicBezTo>
                    <a:pt x="321" y="1198"/>
                    <a:pt x="244" y="1081"/>
                    <a:pt x="162" y="984"/>
                  </a:cubicBezTo>
                  <a:cubicBezTo>
                    <a:pt x="53" y="855"/>
                    <a:pt x="0" y="679"/>
                    <a:pt x="61" y="516"/>
                  </a:cubicBezTo>
                  <a:cubicBezTo>
                    <a:pt x="75" y="478"/>
                    <a:pt x="91" y="439"/>
                    <a:pt x="106" y="401"/>
                  </a:cubicBezTo>
                  <a:cubicBezTo>
                    <a:pt x="159" y="275"/>
                    <a:pt x="229" y="140"/>
                    <a:pt x="231" y="0"/>
                  </a:cubicBezTo>
                  <a:cubicBezTo>
                    <a:pt x="238" y="1"/>
                    <a:pt x="242" y="1"/>
                    <a:pt x="249" y="2"/>
                  </a:cubicBezTo>
                  <a:cubicBezTo>
                    <a:pt x="246" y="141"/>
                    <a:pt x="176" y="276"/>
                    <a:pt x="124" y="401"/>
                  </a:cubicBezTo>
                  <a:cubicBezTo>
                    <a:pt x="108" y="439"/>
                    <a:pt x="93" y="477"/>
                    <a:pt x="78" y="515"/>
                  </a:cubicBezTo>
                  <a:cubicBezTo>
                    <a:pt x="17" y="678"/>
                    <a:pt x="70" y="853"/>
                    <a:pt x="179" y="980"/>
                  </a:cubicBezTo>
                  <a:cubicBezTo>
                    <a:pt x="268" y="1085"/>
                    <a:pt x="351" y="1214"/>
                    <a:pt x="352" y="13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60"/>
            <p:cNvSpPr>
              <a:spLocks/>
            </p:cNvSpPr>
            <p:nvPr userDrawn="1"/>
          </p:nvSpPr>
          <p:spPr bwMode="auto">
            <a:xfrm>
              <a:off x="195" y="2993"/>
              <a:ext cx="192" cy="1325"/>
            </a:xfrm>
            <a:custGeom>
              <a:avLst/>
              <a:gdLst>
                <a:gd name="T0" fmla="*/ 611 w 615"/>
                <a:gd name="T1" fmla="*/ 1233 h 4245"/>
                <a:gd name="T2" fmla="*/ 557 w 615"/>
                <a:gd name="T3" fmla="*/ 1619 h 4245"/>
                <a:gd name="T4" fmla="*/ 534 w 615"/>
                <a:gd name="T5" fmla="*/ 1725 h 4245"/>
                <a:gd name="T6" fmla="*/ 491 w 615"/>
                <a:gd name="T7" fmla="*/ 2161 h 4245"/>
                <a:gd name="T8" fmla="*/ 362 w 615"/>
                <a:gd name="T9" fmla="*/ 2584 h 4245"/>
                <a:gd name="T10" fmla="*/ 356 w 615"/>
                <a:gd name="T11" fmla="*/ 2596 h 4245"/>
                <a:gd name="T12" fmla="*/ 286 w 615"/>
                <a:gd name="T13" fmla="*/ 2730 h 4245"/>
                <a:gd name="T14" fmla="*/ 80 w 615"/>
                <a:gd name="T15" fmla="*/ 3492 h 4245"/>
                <a:gd name="T16" fmla="*/ 285 w 615"/>
                <a:gd name="T17" fmla="*/ 3810 h 4245"/>
                <a:gd name="T18" fmla="*/ 491 w 615"/>
                <a:gd name="T19" fmla="*/ 4245 h 4245"/>
                <a:gd name="T20" fmla="*/ 473 w 615"/>
                <a:gd name="T21" fmla="*/ 4245 h 4245"/>
                <a:gd name="T22" fmla="*/ 267 w 615"/>
                <a:gd name="T23" fmla="*/ 3811 h 4245"/>
                <a:gd name="T24" fmla="*/ 62 w 615"/>
                <a:gd name="T25" fmla="*/ 3493 h 4245"/>
                <a:gd name="T26" fmla="*/ 268 w 615"/>
                <a:gd name="T27" fmla="*/ 2730 h 4245"/>
                <a:gd name="T28" fmla="*/ 338 w 615"/>
                <a:gd name="T29" fmla="*/ 2596 h 4245"/>
                <a:gd name="T30" fmla="*/ 344 w 615"/>
                <a:gd name="T31" fmla="*/ 2584 h 4245"/>
                <a:gd name="T32" fmla="*/ 473 w 615"/>
                <a:gd name="T33" fmla="*/ 2162 h 4245"/>
                <a:gd name="T34" fmla="*/ 517 w 615"/>
                <a:gd name="T35" fmla="*/ 1728 h 4245"/>
                <a:gd name="T36" fmla="*/ 540 w 615"/>
                <a:gd name="T37" fmla="*/ 1622 h 4245"/>
                <a:gd name="T38" fmla="*/ 591 w 615"/>
                <a:gd name="T39" fmla="*/ 1202 h 4245"/>
                <a:gd name="T40" fmla="*/ 345 w 615"/>
                <a:gd name="T41" fmla="*/ 912 h 4245"/>
                <a:gd name="T42" fmla="*/ 200 w 615"/>
                <a:gd name="T43" fmla="*/ 481 h 4245"/>
                <a:gd name="T44" fmla="*/ 276 w 615"/>
                <a:gd name="T45" fmla="*/ 357 h 4245"/>
                <a:gd name="T46" fmla="*/ 457 w 615"/>
                <a:gd name="T47" fmla="*/ 0 h 4245"/>
                <a:gd name="T48" fmla="*/ 475 w 615"/>
                <a:gd name="T49" fmla="*/ 2 h 4245"/>
                <a:gd name="T50" fmla="*/ 294 w 615"/>
                <a:gd name="T51" fmla="*/ 357 h 4245"/>
                <a:gd name="T52" fmla="*/ 217 w 615"/>
                <a:gd name="T53" fmla="*/ 481 h 4245"/>
                <a:gd name="T54" fmla="*/ 361 w 615"/>
                <a:gd name="T55" fmla="*/ 907 h 4245"/>
                <a:gd name="T56" fmla="*/ 611 w 615"/>
                <a:gd name="T57" fmla="*/ 1233 h 4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5" h="4245">
                  <a:moveTo>
                    <a:pt x="611" y="1233"/>
                  </a:moveTo>
                  <a:cubicBezTo>
                    <a:pt x="615" y="1363"/>
                    <a:pt x="584" y="1493"/>
                    <a:pt x="557" y="1619"/>
                  </a:cubicBezTo>
                  <a:cubicBezTo>
                    <a:pt x="549" y="1654"/>
                    <a:pt x="541" y="1690"/>
                    <a:pt x="534" y="1725"/>
                  </a:cubicBezTo>
                  <a:cubicBezTo>
                    <a:pt x="505" y="1867"/>
                    <a:pt x="479" y="2019"/>
                    <a:pt x="491" y="2161"/>
                  </a:cubicBezTo>
                  <a:cubicBezTo>
                    <a:pt x="502" y="2310"/>
                    <a:pt x="430" y="2450"/>
                    <a:pt x="362" y="2584"/>
                  </a:cubicBezTo>
                  <a:cubicBezTo>
                    <a:pt x="359" y="2589"/>
                    <a:pt x="358" y="2592"/>
                    <a:pt x="356" y="2596"/>
                  </a:cubicBezTo>
                  <a:cubicBezTo>
                    <a:pt x="333" y="2641"/>
                    <a:pt x="309" y="2686"/>
                    <a:pt x="286" y="2730"/>
                  </a:cubicBezTo>
                  <a:cubicBezTo>
                    <a:pt x="161" y="2967"/>
                    <a:pt x="18" y="3226"/>
                    <a:pt x="80" y="3492"/>
                  </a:cubicBezTo>
                  <a:cubicBezTo>
                    <a:pt x="108" y="3613"/>
                    <a:pt x="205" y="3715"/>
                    <a:pt x="285" y="3810"/>
                  </a:cubicBezTo>
                  <a:cubicBezTo>
                    <a:pt x="380" y="3925"/>
                    <a:pt x="531" y="4080"/>
                    <a:pt x="491" y="4245"/>
                  </a:cubicBezTo>
                  <a:cubicBezTo>
                    <a:pt x="483" y="4245"/>
                    <a:pt x="480" y="4245"/>
                    <a:pt x="473" y="4245"/>
                  </a:cubicBezTo>
                  <a:cubicBezTo>
                    <a:pt x="513" y="4081"/>
                    <a:pt x="362" y="3925"/>
                    <a:pt x="267" y="3811"/>
                  </a:cubicBezTo>
                  <a:cubicBezTo>
                    <a:pt x="188" y="3716"/>
                    <a:pt x="91" y="3613"/>
                    <a:pt x="62" y="3493"/>
                  </a:cubicBezTo>
                  <a:cubicBezTo>
                    <a:pt x="0" y="3226"/>
                    <a:pt x="143" y="2967"/>
                    <a:pt x="268" y="2730"/>
                  </a:cubicBezTo>
                  <a:cubicBezTo>
                    <a:pt x="292" y="2686"/>
                    <a:pt x="315" y="2641"/>
                    <a:pt x="338" y="2596"/>
                  </a:cubicBezTo>
                  <a:cubicBezTo>
                    <a:pt x="340" y="2592"/>
                    <a:pt x="342" y="2589"/>
                    <a:pt x="344" y="2584"/>
                  </a:cubicBezTo>
                  <a:cubicBezTo>
                    <a:pt x="412" y="2450"/>
                    <a:pt x="484" y="2311"/>
                    <a:pt x="473" y="2162"/>
                  </a:cubicBezTo>
                  <a:cubicBezTo>
                    <a:pt x="462" y="2020"/>
                    <a:pt x="488" y="1869"/>
                    <a:pt x="517" y="1728"/>
                  </a:cubicBezTo>
                  <a:cubicBezTo>
                    <a:pt x="524" y="1693"/>
                    <a:pt x="532" y="1657"/>
                    <a:pt x="540" y="1622"/>
                  </a:cubicBezTo>
                  <a:cubicBezTo>
                    <a:pt x="569" y="1489"/>
                    <a:pt x="610" y="1340"/>
                    <a:pt x="591" y="1202"/>
                  </a:cubicBezTo>
                  <a:cubicBezTo>
                    <a:pt x="572" y="1067"/>
                    <a:pt x="455" y="977"/>
                    <a:pt x="345" y="912"/>
                  </a:cubicBezTo>
                  <a:cubicBezTo>
                    <a:pt x="191" y="822"/>
                    <a:pt x="106" y="645"/>
                    <a:pt x="200" y="481"/>
                  </a:cubicBezTo>
                  <a:cubicBezTo>
                    <a:pt x="224" y="439"/>
                    <a:pt x="250" y="398"/>
                    <a:pt x="276" y="357"/>
                  </a:cubicBezTo>
                  <a:cubicBezTo>
                    <a:pt x="344" y="253"/>
                    <a:pt x="452" y="131"/>
                    <a:pt x="457" y="0"/>
                  </a:cubicBezTo>
                  <a:cubicBezTo>
                    <a:pt x="464" y="0"/>
                    <a:pt x="468" y="1"/>
                    <a:pt x="475" y="2"/>
                  </a:cubicBezTo>
                  <a:cubicBezTo>
                    <a:pt x="470" y="133"/>
                    <a:pt x="362" y="254"/>
                    <a:pt x="294" y="357"/>
                  </a:cubicBezTo>
                  <a:cubicBezTo>
                    <a:pt x="267" y="397"/>
                    <a:pt x="241" y="439"/>
                    <a:pt x="217" y="481"/>
                  </a:cubicBezTo>
                  <a:cubicBezTo>
                    <a:pt x="123" y="643"/>
                    <a:pt x="211" y="818"/>
                    <a:pt x="361" y="907"/>
                  </a:cubicBezTo>
                  <a:cubicBezTo>
                    <a:pt x="484" y="981"/>
                    <a:pt x="605" y="1077"/>
                    <a:pt x="611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61"/>
            <p:cNvSpPr>
              <a:spLocks/>
            </p:cNvSpPr>
            <p:nvPr userDrawn="1"/>
          </p:nvSpPr>
          <p:spPr bwMode="auto">
            <a:xfrm>
              <a:off x="208" y="3006"/>
              <a:ext cx="301" cy="1312"/>
            </a:xfrm>
            <a:custGeom>
              <a:avLst/>
              <a:gdLst>
                <a:gd name="T0" fmla="*/ 953 w 964"/>
                <a:gd name="T1" fmla="*/ 1095 h 4202"/>
                <a:gd name="T2" fmla="*/ 890 w 964"/>
                <a:gd name="T3" fmla="*/ 1559 h 4202"/>
                <a:gd name="T4" fmla="*/ 867 w 964"/>
                <a:gd name="T5" fmla="*/ 1660 h 4202"/>
                <a:gd name="T6" fmla="*/ 806 w 964"/>
                <a:gd name="T7" fmla="*/ 2143 h 4202"/>
                <a:gd name="T8" fmla="*/ 588 w 964"/>
                <a:gd name="T9" fmla="*/ 2570 h 4202"/>
                <a:gd name="T10" fmla="*/ 579 w 964"/>
                <a:gd name="T11" fmla="*/ 2582 h 4202"/>
                <a:gd name="T12" fmla="*/ 440 w 964"/>
                <a:gd name="T13" fmla="*/ 2751 h 4202"/>
                <a:gd name="T14" fmla="*/ 149 w 964"/>
                <a:gd name="T15" fmla="*/ 3476 h 4202"/>
                <a:gd name="T16" fmla="*/ 470 w 964"/>
                <a:gd name="T17" fmla="*/ 3783 h 4202"/>
                <a:gd name="T18" fmla="*/ 810 w 964"/>
                <a:gd name="T19" fmla="*/ 4202 h 4202"/>
                <a:gd name="T20" fmla="*/ 792 w 964"/>
                <a:gd name="T21" fmla="*/ 4202 h 4202"/>
                <a:gd name="T22" fmla="*/ 453 w 964"/>
                <a:gd name="T23" fmla="*/ 3783 h 4202"/>
                <a:gd name="T24" fmla="*/ 131 w 964"/>
                <a:gd name="T25" fmla="*/ 3476 h 4202"/>
                <a:gd name="T26" fmla="*/ 422 w 964"/>
                <a:gd name="T27" fmla="*/ 2751 h 4202"/>
                <a:gd name="T28" fmla="*/ 561 w 964"/>
                <a:gd name="T29" fmla="*/ 2582 h 4202"/>
                <a:gd name="T30" fmla="*/ 571 w 964"/>
                <a:gd name="T31" fmla="*/ 2570 h 4202"/>
                <a:gd name="T32" fmla="*/ 788 w 964"/>
                <a:gd name="T33" fmla="*/ 2144 h 4202"/>
                <a:gd name="T34" fmla="*/ 850 w 964"/>
                <a:gd name="T35" fmla="*/ 1663 h 4202"/>
                <a:gd name="T36" fmla="*/ 873 w 964"/>
                <a:gd name="T37" fmla="*/ 1562 h 4202"/>
                <a:gd name="T38" fmla="*/ 932 w 964"/>
                <a:gd name="T39" fmla="*/ 1060 h 4202"/>
                <a:gd name="T40" fmla="*/ 613 w 964"/>
                <a:gd name="T41" fmla="*/ 820 h 4202"/>
                <a:gd name="T42" fmla="*/ 426 w 964"/>
                <a:gd name="T43" fmla="*/ 439 h 4202"/>
                <a:gd name="T44" fmla="*/ 538 w 964"/>
                <a:gd name="T45" fmla="*/ 310 h 4202"/>
                <a:gd name="T46" fmla="*/ 773 w 964"/>
                <a:gd name="T47" fmla="*/ 0 h 4202"/>
                <a:gd name="T48" fmla="*/ 791 w 964"/>
                <a:gd name="T49" fmla="*/ 3 h 4202"/>
                <a:gd name="T50" fmla="*/ 555 w 964"/>
                <a:gd name="T51" fmla="*/ 310 h 4202"/>
                <a:gd name="T52" fmla="*/ 443 w 964"/>
                <a:gd name="T53" fmla="*/ 437 h 4202"/>
                <a:gd name="T54" fmla="*/ 629 w 964"/>
                <a:gd name="T55" fmla="*/ 814 h 4202"/>
                <a:gd name="T56" fmla="*/ 953 w 964"/>
                <a:gd name="T57" fmla="*/ 1095 h 4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4" h="4202">
                  <a:moveTo>
                    <a:pt x="953" y="1095"/>
                  </a:moveTo>
                  <a:cubicBezTo>
                    <a:pt x="964" y="1250"/>
                    <a:pt x="924" y="1409"/>
                    <a:pt x="890" y="1559"/>
                  </a:cubicBezTo>
                  <a:cubicBezTo>
                    <a:pt x="882" y="1593"/>
                    <a:pt x="874" y="1627"/>
                    <a:pt x="867" y="1660"/>
                  </a:cubicBezTo>
                  <a:cubicBezTo>
                    <a:pt x="832" y="1817"/>
                    <a:pt x="806" y="1988"/>
                    <a:pt x="806" y="2143"/>
                  </a:cubicBezTo>
                  <a:cubicBezTo>
                    <a:pt x="806" y="2303"/>
                    <a:pt x="686" y="2443"/>
                    <a:pt x="588" y="2570"/>
                  </a:cubicBezTo>
                  <a:cubicBezTo>
                    <a:pt x="585" y="2575"/>
                    <a:pt x="583" y="2577"/>
                    <a:pt x="579" y="2582"/>
                  </a:cubicBezTo>
                  <a:cubicBezTo>
                    <a:pt x="534" y="2640"/>
                    <a:pt x="487" y="2696"/>
                    <a:pt x="440" y="2751"/>
                  </a:cubicBezTo>
                  <a:cubicBezTo>
                    <a:pt x="282" y="2938"/>
                    <a:pt x="18" y="3216"/>
                    <a:pt x="149" y="3476"/>
                  </a:cubicBezTo>
                  <a:cubicBezTo>
                    <a:pt x="214" y="3605"/>
                    <a:pt x="356" y="3697"/>
                    <a:pt x="470" y="3783"/>
                  </a:cubicBezTo>
                  <a:cubicBezTo>
                    <a:pt x="587" y="3871"/>
                    <a:pt x="843" y="4023"/>
                    <a:pt x="810" y="4202"/>
                  </a:cubicBezTo>
                  <a:cubicBezTo>
                    <a:pt x="803" y="4202"/>
                    <a:pt x="799" y="4202"/>
                    <a:pt x="792" y="4202"/>
                  </a:cubicBezTo>
                  <a:cubicBezTo>
                    <a:pt x="825" y="4023"/>
                    <a:pt x="569" y="3871"/>
                    <a:pt x="453" y="3783"/>
                  </a:cubicBezTo>
                  <a:cubicBezTo>
                    <a:pt x="338" y="3697"/>
                    <a:pt x="197" y="3606"/>
                    <a:pt x="131" y="3476"/>
                  </a:cubicBezTo>
                  <a:cubicBezTo>
                    <a:pt x="0" y="3216"/>
                    <a:pt x="264" y="2938"/>
                    <a:pt x="422" y="2751"/>
                  </a:cubicBezTo>
                  <a:cubicBezTo>
                    <a:pt x="469" y="2696"/>
                    <a:pt x="516" y="2640"/>
                    <a:pt x="561" y="2582"/>
                  </a:cubicBezTo>
                  <a:cubicBezTo>
                    <a:pt x="565" y="2577"/>
                    <a:pt x="567" y="2575"/>
                    <a:pt x="571" y="2570"/>
                  </a:cubicBezTo>
                  <a:cubicBezTo>
                    <a:pt x="668" y="2443"/>
                    <a:pt x="788" y="2303"/>
                    <a:pt x="788" y="2144"/>
                  </a:cubicBezTo>
                  <a:cubicBezTo>
                    <a:pt x="788" y="1989"/>
                    <a:pt x="815" y="1819"/>
                    <a:pt x="850" y="1663"/>
                  </a:cubicBezTo>
                  <a:cubicBezTo>
                    <a:pt x="857" y="1630"/>
                    <a:pt x="865" y="1596"/>
                    <a:pt x="873" y="1562"/>
                  </a:cubicBezTo>
                  <a:cubicBezTo>
                    <a:pt x="910" y="1404"/>
                    <a:pt x="960" y="1223"/>
                    <a:pt x="932" y="1060"/>
                  </a:cubicBezTo>
                  <a:cubicBezTo>
                    <a:pt x="904" y="904"/>
                    <a:pt x="749" y="855"/>
                    <a:pt x="613" y="820"/>
                  </a:cubicBezTo>
                  <a:cubicBezTo>
                    <a:pt x="432" y="773"/>
                    <a:pt x="295" y="611"/>
                    <a:pt x="426" y="439"/>
                  </a:cubicBezTo>
                  <a:cubicBezTo>
                    <a:pt x="460" y="394"/>
                    <a:pt x="498" y="351"/>
                    <a:pt x="538" y="310"/>
                  </a:cubicBezTo>
                  <a:cubicBezTo>
                    <a:pt x="616" y="229"/>
                    <a:pt x="763" y="123"/>
                    <a:pt x="773" y="0"/>
                  </a:cubicBezTo>
                  <a:cubicBezTo>
                    <a:pt x="781" y="1"/>
                    <a:pt x="784" y="2"/>
                    <a:pt x="791" y="3"/>
                  </a:cubicBezTo>
                  <a:cubicBezTo>
                    <a:pt x="781" y="125"/>
                    <a:pt x="633" y="229"/>
                    <a:pt x="555" y="310"/>
                  </a:cubicBezTo>
                  <a:cubicBezTo>
                    <a:pt x="516" y="350"/>
                    <a:pt x="478" y="393"/>
                    <a:pt x="443" y="437"/>
                  </a:cubicBezTo>
                  <a:cubicBezTo>
                    <a:pt x="312" y="609"/>
                    <a:pt x="450" y="768"/>
                    <a:pt x="629" y="814"/>
                  </a:cubicBezTo>
                  <a:cubicBezTo>
                    <a:pt x="787" y="855"/>
                    <a:pt x="940" y="909"/>
                    <a:pt x="953" y="10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2"/>
            <p:cNvSpPr>
              <a:spLocks/>
            </p:cNvSpPr>
            <p:nvPr userDrawn="1"/>
          </p:nvSpPr>
          <p:spPr bwMode="auto">
            <a:xfrm>
              <a:off x="242" y="3021"/>
              <a:ext cx="388" cy="1296"/>
            </a:xfrm>
            <a:custGeom>
              <a:avLst/>
              <a:gdLst>
                <a:gd name="T0" fmla="*/ 1225 w 1242"/>
                <a:gd name="T1" fmla="*/ 958 h 4152"/>
                <a:gd name="T2" fmla="*/ 1155 w 1242"/>
                <a:gd name="T3" fmla="*/ 1512 h 4152"/>
                <a:gd name="T4" fmla="*/ 1134 w 1242"/>
                <a:gd name="T5" fmla="*/ 1600 h 4152"/>
                <a:gd name="T6" fmla="*/ 1053 w 1242"/>
                <a:gd name="T7" fmla="*/ 2126 h 4152"/>
                <a:gd name="T8" fmla="*/ 733 w 1242"/>
                <a:gd name="T9" fmla="*/ 2553 h 4152"/>
                <a:gd name="T10" fmla="*/ 719 w 1242"/>
                <a:gd name="T11" fmla="*/ 2566 h 4152"/>
                <a:gd name="T12" fmla="*/ 564 w 1242"/>
                <a:gd name="T13" fmla="*/ 2708 h 4152"/>
                <a:gd name="T14" fmla="*/ 202 w 1242"/>
                <a:gd name="T15" fmla="*/ 3062 h 4152"/>
                <a:gd name="T16" fmla="*/ 117 w 1242"/>
                <a:gd name="T17" fmla="*/ 3457 h 4152"/>
                <a:gd name="T18" fmla="*/ 587 w 1242"/>
                <a:gd name="T19" fmla="*/ 3750 h 4152"/>
                <a:gd name="T20" fmla="*/ 640 w 1242"/>
                <a:gd name="T21" fmla="*/ 3776 h 4152"/>
                <a:gd name="T22" fmla="*/ 1062 w 1242"/>
                <a:gd name="T23" fmla="*/ 4152 h 4152"/>
                <a:gd name="T24" fmla="*/ 1044 w 1242"/>
                <a:gd name="T25" fmla="*/ 4152 h 4152"/>
                <a:gd name="T26" fmla="*/ 623 w 1242"/>
                <a:gd name="T27" fmla="*/ 3777 h 4152"/>
                <a:gd name="T28" fmla="*/ 570 w 1242"/>
                <a:gd name="T29" fmla="*/ 3750 h 4152"/>
                <a:gd name="T30" fmla="*/ 99 w 1242"/>
                <a:gd name="T31" fmla="*/ 3458 h 4152"/>
                <a:gd name="T32" fmla="*/ 184 w 1242"/>
                <a:gd name="T33" fmla="*/ 3062 h 4152"/>
                <a:gd name="T34" fmla="*/ 546 w 1242"/>
                <a:gd name="T35" fmla="*/ 2708 h 4152"/>
                <a:gd name="T36" fmla="*/ 702 w 1242"/>
                <a:gd name="T37" fmla="*/ 2566 h 4152"/>
                <a:gd name="T38" fmla="*/ 715 w 1242"/>
                <a:gd name="T39" fmla="*/ 2553 h 4152"/>
                <a:gd name="T40" fmla="*/ 1035 w 1242"/>
                <a:gd name="T41" fmla="*/ 2126 h 4152"/>
                <a:gd name="T42" fmla="*/ 1117 w 1242"/>
                <a:gd name="T43" fmla="*/ 1603 h 4152"/>
                <a:gd name="T44" fmla="*/ 1138 w 1242"/>
                <a:gd name="T45" fmla="*/ 1515 h 4152"/>
                <a:gd name="T46" fmla="*/ 1202 w 1242"/>
                <a:gd name="T47" fmla="*/ 918 h 4152"/>
                <a:gd name="T48" fmla="*/ 809 w 1242"/>
                <a:gd name="T49" fmla="*/ 705 h 4152"/>
                <a:gd name="T50" fmla="*/ 583 w 1242"/>
                <a:gd name="T51" fmla="*/ 384 h 4152"/>
                <a:gd name="T52" fmla="*/ 731 w 1242"/>
                <a:gd name="T53" fmla="*/ 257 h 4152"/>
                <a:gd name="T54" fmla="*/ 1022 w 1242"/>
                <a:gd name="T55" fmla="*/ 0 h 4152"/>
                <a:gd name="T56" fmla="*/ 1040 w 1242"/>
                <a:gd name="T57" fmla="*/ 2 h 4152"/>
                <a:gd name="T58" fmla="*/ 748 w 1242"/>
                <a:gd name="T59" fmla="*/ 257 h 4152"/>
                <a:gd name="T60" fmla="*/ 600 w 1242"/>
                <a:gd name="T61" fmla="*/ 383 h 4152"/>
                <a:gd name="T62" fmla="*/ 824 w 1242"/>
                <a:gd name="T63" fmla="*/ 698 h 4152"/>
                <a:gd name="T64" fmla="*/ 1225 w 1242"/>
                <a:gd name="T65" fmla="*/ 958 h 4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2" h="4152">
                  <a:moveTo>
                    <a:pt x="1225" y="958"/>
                  </a:moveTo>
                  <a:cubicBezTo>
                    <a:pt x="1242" y="1144"/>
                    <a:pt x="1197" y="1333"/>
                    <a:pt x="1155" y="1512"/>
                  </a:cubicBezTo>
                  <a:cubicBezTo>
                    <a:pt x="1148" y="1542"/>
                    <a:pt x="1141" y="1571"/>
                    <a:pt x="1134" y="1600"/>
                  </a:cubicBezTo>
                  <a:cubicBezTo>
                    <a:pt x="1093" y="1773"/>
                    <a:pt x="1066" y="1949"/>
                    <a:pt x="1053" y="2126"/>
                  </a:cubicBezTo>
                  <a:cubicBezTo>
                    <a:pt x="1040" y="2298"/>
                    <a:pt x="849" y="2445"/>
                    <a:pt x="733" y="2553"/>
                  </a:cubicBezTo>
                  <a:cubicBezTo>
                    <a:pt x="728" y="2558"/>
                    <a:pt x="725" y="2561"/>
                    <a:pt x="719" y="2566"/>
                  </a:cubicBezTo>
                  <a:cubicBezTo>
                    <a:pt x="668" y="2614"/>
                    <a:pt x="616" y="2661"/>
                    <a:pt x="564" y="2708"/>
                  </a:cubicBezTo>
                  <a:cubicBezTo>
                    <a:pt x="438" y="2821"/>
                    <a:pt x="310" y="2935"/>
                    <a:pt x="202" y="3062"/>
                  </a:cubicBezTo>
                  <a:cubicBezTo>
                    <a:pt x="101" y="3180"/>
                    <a:pt x="18" y="3320"/>
                    <a:pt x="117" y="3457"/>
                  </a:cubicBezTo>
                  <a:cubicBezTo>
                    <a:pt x="217" y="3595"/>
                    <a:pt x="433" y="3673"/>
                    <a:pt x="587" y="3750"/>
                  </a:cubicBezTo>
                  <a:cubicBezTo>
                    <a:pt x="605" y="3759"/>
                    <a:pt x="623" y="3768"/>
                    <a:pt x="640" y="3776"/>
                  </a:cubicBezTo>
                  <a:cubicBezTo>
                    <a:pt x="765" y="3839"/>
                    <a:pt x="1078" y="3969"/>
                    <a:pt x="1062" y="4152"/>
                  </a:cubicBezTo>
                  <a:cubicBezTo>
                    <a:pt x="1055" y="4152"/>
                    <a:pt x="1051" y="4152"/>
                    <a:pt x="1044" y="4152"/>
                  </a:cubicBezTo>
                  <a:cubicBezTo>
                    <a:pt x="1060" y="3970"/>
                    <a:pt x="747" y="3839"/>
                    <a:pt x="623" y="3777"/>
                  </a:cubicBezTo>
                  <a:cubicBezTo>
                    <a:pt x="605" y="3768"/>
                    <a:pt x="587" y="3759"/>
                    <a:pt x="570" y="3750"/>
                  </a:cubicBezTo>
                  <a:cubicBezTo>
                    <a:pt x="415" y="3674"/>
                    <a:pt x="199" y="3596"/>
                    <a:pt x="99" y="3458"/>
                  </a:cubicBezTo>
                  <a:cubicBezTo>
                    <a:pt x="0" y="3321"/>
                    <a:pt x="84" y="3180"/>
                    <a:pt x="184" y="3062"/>
                  </a:cubicBezTo>
                  <a:cubicBezTo>
                    <a:pt x="292" y="2935"/>
                    <a:pt x="421" y="2821"/>
                    <a:pt x="546" y="2708"/>
                  </a:cubicBezTo>
                  <a:cubicBezTo>
                    <a:pt x="598" y="2661"/>
                    <a:pt x="650" y="2613"/>
                    <a:pt x="702" y="2566"/>
                  </a:cubicBezTo>
                  <a:cubicBezTo>
                    <a:pt x="707" y="2561"/>
                    <a:pt x="710" y="2558"/>
                    <a:pt x="715" y="2553"/>
                  </a:cubicBezTo>
                  <a:cubicBezTo>
                    <a:pt x="831" y="2445"/>
                    <a:pt x="1021" y="2298"/>
                    <a:pt x="1035" y="2126"/>
                  </a:cubicBezTo>
                  <a:cubicBezTo>
                    <a:pt x="1048" y="1950"/>
                    <a:pt x="1076" y="1775"/>
                    <a:pt x="1117" y="1603"/>
                  </a:cubicBezTo>
                  <a:cubicBezTo>
                    <a:pt x="1124" y="1574"/>
                    <a:pt x="1131" y="1545"/>
                    <a:pt x="1138" y="1515"/>
                  </a:cubicBezTo>
                  <a:cubicBezTo>
                    <a:pt x="1183" y="1327"/>
                    <a:pt x="1240" y="1112"/>
                    <a:pt x="1202" y="918"/>
                  </a:cubicBezTo>
                  <a:cubicBezTo>
                    <a:pt x="1162" y="722"/>
                    <a:pt x="979" y="711"/>
                    <a:pt x="809" y="705"/>
                  </a:cubicBezTo>
                  <a:cubicBezTo>
                    <a:pt x="624" y="697"/>
                    <a:pt x="400" y="567"/>
                    <a:pt x="583" y="384"/>
                  </a:cubicBezTo>
                  <a:cubicBezTo>
                    <a:pt x="629" y="339"/>
                    <a:pt x="679" y="296"/>
                    <a:pt x="731" y="257"/>
                  </a:cubicBezTo>
                  <a:cubicBezTo>
                    <a:pt x="815" y="195"/>
                    <a:pt x="997" y="114"/>
                    <a:pt x="1022" y="0"/>
                  </a:cubicBezTo>
                  <a:cubicBezTo>
                    <a:pt x="1029" y="1"/>
                    <a:pt x="1033" y="1"/>
                    <a:pt x="1040" y="2"/>
                  </a:cubicBezTo>
                  <a:cubicBezTo>
                    <a:pt x="1022" y="115"/>
                    <a:pt x="828" y="198"/>
                    <a:pt x="748" y="257"/>
                  </a:cubicBezTo>
                  <a:cubicBezTo>
                    <a:pt x="696" y="295"/>
                    <a:pt x="646" y="338"/>
                    <a:pt x="600" y="383"/>
                  </a:cubicBezTo>
                  <a:cubicBezTo>
                    <a:pt x="416" y="564"/>
                    <a:pt x="642" y="691"/>
                    <a:pt x="824" y="698"/>
                  </a:cubicBezTo>
                  <a:cubicBezTo>
                    <a:pt x="1020" y="706"/>
                    <a:pt x="1204" y="726"/>
                    <a:pt x="1225" y="9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63"/>
            <p:cNvSpPr>
              <a:spLocks/>
            </p:cNvSpPr>
            <p:nvPr userDrawn="1"/>
          </p:nvSpPr>
          <p:spPr bwMode="auto">
            <a:xfrm>
              <a:off x="245" y="3037"/>
              <a:ext cx="508" cy="1280"/>
            </a:xfrm>
            <a:custGeom>
              <a:avLst/>
              <a:gdLst>
                <a:gd name="T0" fmla="*/ 1599 w 1626"/>
                <a:gd name="T1" fmla="*/ 810 h 4099"/>
                <a:gd name="T2" fmla="*/ 1599 w 1626"/>
                <a:gd name="T3" fmla="*/ 810 h 4099"/>
                <a:gd name="T4" fmla="*/ 1519 w 1626"/>
                <a:gd name="T5" fmla="*/ 1487 h 4099"/>
                <a:gd name="T6" fmla="*/ 1502 w 1626"/>
                <a:gd name="T7" fmla="*/ 1551 h 4099"/>
                <a:gd name="T8" fmla="*/ 1397 w 1626"/>
                <a:gd name="T9" fmla="*/ 2110 h 4099"/>
                <a:gd name="T10" fmla="*/ 967 w 1626"/>
                <a:gd name="T11" fmla="*/ 2536 h 4099"/>
                <a:gd name="T12" fmla="*/ 949 w 1626"/>
                <a:gd name="T13" fmla="*/ 2549 h 4099"/>
                <a:gd name="T14" fmla="*/ 749 w 1626"/>
                <a:gd name="T15" fmla="*/ 2691 h 4099"/>
                <a:gd name="T16" fmla="*/ 279 w 1626"/>
                <a:gd name="T17" fmla="*/ 3045 h 4099"/>
                <a:gd name="T18" fmla="*/ 164 w 1626"/>
                <a:gd name="T19" fmla="*/ 3438 h 4099"/>
                <a:gd name="T20" fmla="*/ 782 w 1626"/>
                <a:gd name="T21" fmla="*/ 3716 h 4099"/>
                <a:gd name="T22" fmla="*/ 845 w 1626"/>
                <a:gd name="T23" fmla="*/ 3739 h 4099"/>
                <a:gd name="T24" fmla="*/ 1273 w 1626"/>
                <a:gd name="T25" fmla="*/ 3932 h 4099"/>
                <a:gd name="T26" fmla="*/ 1412 w 1626"/>
                <a:gd name="T27" fmla="*/ 4099 h 4099"/>
                <a:gd name="T28" fmla="*/ 1394 w 1626"/>
                <a:gd name="T29" fmla="*/ 4099 h 4099"/>
                <a:gd name="T30" fmla="*/ 1255 w 1626"/>
                <a:gd name="T31" fmla="*/ 3932 h 4099"/>
                <a:gd name="T32" fmla="*/ 828 w 1626"/>
                <a:gd name="T33" fmla="*/ 3740 h 4099"/>
                <a:gd name="T34" fmla="*/ 764 w 1626"/>
                <a:gd name="T35" fmla="*/ 3717 h 4099"/>
                <a:gd name="T36" fmla="*/ 146 w 1626"/>
                <a:gd name="T37" fmla="*/ 3438 h 4099"/>
                <a:gd name="T38" fmla="*/ 261 w 1626"/>
                <a:gd name="T39" fmla="*/ 3045 h 4099"/>
                <a:gd name="T40" fmla="*/ 731 w 1626"/>
                <a:gd name="T41" fmla="*/ 2691 h 4099"/>
                <a:gd name="T42" fmla="*/ 931 w 1626"/>
                <a:gd name="T43" fmla="*/ 2549 h 4099"/>
                <a:gd name="T44" fmla="*/ 950 w 1626"/>
                <a:gd name="T45" fmla="*/ 2536 h 4099"/>
                <a:gd name="T46" fmla="*/ 1379 w 1626"/>
                <a:gd name="T47" fmla="*/ 2110 h 4099"/>
                <a:gd name="T48" fmla="*/ 1485 w 1626"/>
                <a:gd name="T49" fmla="*/ 1554 h 4099"/>
                <a:gd name="T50" fmla="*/ 1502 w 1626"/>
                <a:gd name="T51" fmla="*/ 1489 h 4099"/>
                <a:gd name="T52" fmla="*/ 1583 w 1626"/>
                <a:gd name="T53" fmla="*/ 816 h 4099"/>
                <a:gd name="T54" fmla="*/ 1583 w 1626"/>
                <a:gd name="T55" fmla="*/ 816 h 4099"/>
                <a:gd name="T56" fmla="*/ 1451 w 1626"/>
                <a:gd name="T57" fmla="*/ 587 h 4099"/>
                <a:gd name="T58" fmla="*/ 1099 w 1626"/>
                <a:gd name="T59" fmla="*/ 570 h 4099"/>
                <a:gd name="T60" fmla="*/ 774 w 1626"/>
                <a:gd name="T61" fmla="*/ 518 h 4099"/>
                <a:gd name="T62" fmla="*/ 835 w 1626"/>
                <a:gd name="T63" fmla="*/ 320 h 4099"/>
                <a:gd name="T64" fmla="*/ 1017 w 1626"/>
                <a:gd name="T65" fmla="*/ 209 h 4099"/>
                <a:gd name="T66" fmla="*/ 1137 w 1626"/>
                <a:gd name="T67" fmla="*/ 154 h 4099"/>
                <a:gd name="T68" fmla="*/ 1368 w 1626"/>
                <a:gd name="T69" fmla="*/ 0 h 4099"/>
                <a:gd name="T70" fmla="*/ 1386 w 1626"/>
                <a:gd name="T71" fmla="*/ 2 h 4099"/>
                <a:gd name="T72" fmla="*/ 1154 w 1626"/>
                <a:gd name="T73" fmla="*/ 154 h 4099"/>
                <a:gd name="T74" fmla="*/ 1034 w 1626"/>
                <a:gd name="T75" fmla="*/ 208 h 4099"/>
                <a:gd name="T76" fmla="*/ 851 w 1626"/>
                <a:gd name="T77" fmla="*/ 318 h 4099"/>
                <a:gd name="T78" fmla="*/ 790 w 1626"/>
                <a:gd name="T79" fmla="*/ 513 h 4099"/>
                <a:gd name="T80" fmla="*/ 1114 w 1626"/>
                <a:gd name="T81" fmla="*/ 563 h 4099"/>
                <a:gd name="T82" fmla="*/ 1467 w 1626"/>
                <a:gd name="T83" fmla="*/ 580 h 4099"/>
                <a:gd name="T84" fmla="*/ 1599 w 1626"/>
                <a:gd name="T85" fmla="*/ 810 h 4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6" h="4099">
                  <a:moveTo>
                    <a:pt x="1599" y="810"/>
                  </a:moveTo>
                  <a:cubicBezTo>
                    <a:pt x="1599" y="810"/>
                    <a:pt x="1599" y="810"/>
                    <a:pt x="1599" y="810"/>
                  </a:cubicBezTo>
                  <a:cubicBezTo>
                    <a:pt x="1626" y="1035"/>
                    <a:pt x="1572" y="1270"/>
                    <a:pt x="1519" y="1487"/>
                  </a:cubicBezTo>
                  <a:cubicBezTo>
                    <a:pt x="1513" y="1508"/>
                    <a:pt x="1508" y="1530"/>
                    <a:pt x="1502" y="1551"/>
                  </a:cubicBezTo>
                  <a:cubicBezTo>
                    <a:pt x="1456" y="1735"/>
                    <a:pt x="1439" y="1926"/>
                    <a:pt x="1397" y="2110"/>
                  </a:cubicBezTo>
                  <a:cubicBezTo>
                    <a:pt x="1356" y="2294"/>
                    <a:pt x="1107" y="2434"/>
                    <a:pt x="967" y="2536"/>
                  </a:cubicBezTo>
                  <a:cubicBezTo>
                    <a:pt x="960" y="2541"/>
                    <a:pt x="956" y="2544"/>
                    <a:pt x="949" y="2549"/>
                  </a:cubicBezTo>
                  <a:cubicBezTo>
                    <a:pt x="882" y="2597"/>
                    <a:pt x="816" y="2644"/>
                    <a:pt x="749" y="2691"/>
                  </a:cubicBezTo>
                  <a:cubicBezTo>
                    <a:pt x="588" y="2804"/>
                    <a:pt x="424" y="2916"/>
                    <a:pt x="279" y="3045"/>
                  </a:cubicBezTo>
                  <a:cubicBezTo>
                    <a:pt x="157" y="3153"/>
                    <a:pt x="18" y="3302"/>
                    <a:pt x="164" y="3438"/>
                  </a:cubicBezTo>
                  <a:cubicBezTo>
                    <a:pt x="317" y="3580"/>
                    <a:pt x="580" y="3644"/>
                    <a:pt x="782" y="3716"/>
                  </a:cubicBezTo>
                  <a:cubicBezTo>
                    <a:pt x="803" y="3724"/>
                    <a:pt x="824" y="3732"/>
                    <a:pt x="845" y="3739"/>
                  </a:cubicBezTo>
                  <a:cubicBezTo>
                    <a:pt x="991" y="3793"/>
                    <a:pt x="1142" y="3847"/>
                    <a:pt x="1273" y="3932"/>
                  </a:cubicBezTo>
                  <a:cubicBezTo>
                    <a:pt x="1332" y="3969"/>
                    <a:pt x="1408" y="4022"/>
                    <a:pt x="1412" y="4099"/>
                  </a:cubicBezTo>
                  <a:cubicBezTo>
                    <a:pt x="1405" y="4099"/>
                    <a:pt x="1401" y="4099"/>
                    <a:pt x="1394" y="4099"/>
                  </a:cubicBezTo>
                  <a:cubicBezTo>
                    <a:pt x="1390" y="4023"/>
                    <a:pt x="1314" y="3970"/>
                    <a:pt x="1255" y="3932"/>
                  </a:cubicBezTo>
                  <a:cubicBezTo>
                    <a:pt x="1124" y="3848"/>
                    <a:pt x="973" y="3793"/>
                    <a:pt x="828" y="3740"/>
                  </a:cubicBezTo>
                  <a:cubicBezTo>
                    <a:pt x="807" y="3732"/>
                    <a:pt x="786" y="3725"/>
                    <a:pt x="764" y="3717"/>
                  </a:cubicBezTo>
                  <a:cubicBezTo>
                    <a:pt x="563" y="3644"/>
                    <a:pt x="299" y="3581"/>
                    <a:pt x="146" y="3438"/>
                  </a:cubicBezTo>
                  <a:cubicBezTo>
                    <a:pt x="0" y="3303"/>
                    <a:pt x="139" y="3153"/>
                    <a:pt x="261" y="3045"/>
                  </a:cubicBezTo>
                  <a:cubicBezTo>
                    <a:pt x="406" y="2916"/>
                    <a:pt x="570" y="2803"/>
                    <a:pt x="731" y="2691"/>
                  </a:cubicBezTo>
                  <a:cubicBezTo>
                    <a:pt x="798" y="2644"/>
                    <a:pt x="865" y="2597"/>
                    <a:pt x="931" y="2549"/>
                  </a:cubicBezTo>
                  <a:cubicBezTo>
                    <a:pt x="938" y="2544"/>
                    <a:pt x="942" y="2541"/>
                    <a:pt x="950" y="2536"/>
                  </a:cubicBezTo>
                  <a:cubicBezTo>
                    <a:pt x="1090" y="2434"/>
                    <a:pt x="1337" y="2294"/>
                    <a:pt x="1379" y="2110"/>
                  </a:cubicBezTo>
                  <a:cubicBezTo>
                    <a:pt x="1421" y="1927"/>
                    <a:pt x="1438" y="1737"/>
                    <a:pt x="1485" y="1554"/>
                  </a:cubicBezTo>
                  <a:cubicBezTo>
                    <a:pt x="1490" y="1533"/>
                    <a:pt x="1496" y="1511"/>
                    <a:pt x="1502" y="1489"/>
                  </a:cubicBezTo>
                  <a:cubicBezTo>
                    <a:pt x="1555" y="1273"/>
                    <a:pt x="1609" y="1041"/>
                    <a:pt x="1583" y="816"/>
                  </a:cubicBezTo>
                  <a:cubicBezTo>
                    <a:pt x="1583" y="816"/>
                    <a:pt x="1583" y="816"/>
                    <a:pt x="1583" y="816"/>
                  </a:cubicBezTo>
                  <a:cubicBezTo>
                    <a:pt x="1570" y="726"/>
                    <a:pt x="1538" y="633"/>
                    <a:pt x="1451" y="587"/>
                  </a:cubicBezTo>
                  <a:cubicBezTo>
                    <a:pt x="1349" y="533"/>
                    <a:pt x="1207" y="561"/>
                    <a:pt x="1099" y="570"/>
                  </a:cubicBezTo>
                  <a:cubicBezTo>
                    <a:pt x="998" y="579"/>
                    <a:pt x="854" y="593"/>
                    <a:pt x="774" y="518"/>
                  </a:cubicBezTo>
                  <a:cubicBezTo>
                    <a:pt x="704" y="453"/>
                    <a:pt x="785" y="362"/>
                    <a:pt x="835" y="320"/>
                  </a:cubicBezTo>
                  <a:cubicBezTo>
                    <a:pt x="887" y="276"/>
                    <a:pt x="953" y="240"/>
                    <a:pt x="1017" y="209"/>
                  </a:cubicBezTo>
                  <a:cubicBezTo>
                    <a:pt x="1057" y="190"/>
                    <a:pt x="1097" y="171"/>
                    <a:pt x="1137" y="154"/>
                  </a:cubicBezTo>
                  <a:cubicBezTo>
                    <a:pt x="1205" y="124"/>
                    <a:pt x="1345" y="84"/>
                    <a:pt x="1368" y="0"/>
                  </a:cubicBezTo>
                  <a:cubicBezTo>
                    <a:pt x="1375" y="1"/>
                    <a:pt x="1379" y="1"/>
                    <a:pt x="1386" y="2"/>
                  </a:cubicBezTo>
                  <a:cubicBezTo>
                    <a:pt x="1358" y="87"/>
                    <a:pt x="1225" y="123"/>
                    <a:pt x="1154" y="154"/>
                  </a:cubicBezTo>
                  <a:cubicBezTo>
                    <a:pt x="1114" y="171"/>
                    <a:pt x="1074" y="189"/>
                    <a:pt x="1034" y="208"/>
                  </a:cubicBezTo>
                  <a:cubicBezTo>
                    <a:pt x="970" y="238"/>
                    <a:pt x="904" y="274"/>
                    <a:pt x="851" y="318"/>
                  </a:cubicBezTo>
                  <a:cubicBezTo>
                    <a:pt x="802" y="359"/>
                    <a:pt x="721" y="449"/>
                    <a:pt x="790" y="513"/>
                  </a:cubicBezTo>
                  <a:cubicBezTo>
                    <a:pt x="870" y="587"/>
                    <a:pt x="1014" y="572"/>
                    <a:pt x="1114" y="563"/>
                  </a:cubicBezTo>
                  <a:cubicBezTo>
                    <a:pt x="1223" y="554"/>
                    <a:pt x="1365" y="526"/>
                    <a:pt x="1467" y="580"/>
                  </a:cubicBezTo>
                  <a:cubicBezTo>
                    <a:pt x="1554" y="626"/>
                    <a:pt x="1584" y="718"/>
                    <a:pt x="1599" y="8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4"/>
            <p:cNvSpPr>
              <a:spLocks/>
            </p:cNvSpPr>
            <p:nvPr userDrawn="1"/>
          </p:nvSpPr>
          <p:spPr bwMode="auto">
            <a:xfrm>
              <a:off x="247" y="3053"/>
              <a:ext cx="632" cy="1263"/>
            </a:xfrm>
            <a:custGeom>
              <a:avLst/>
              <a:gdLst>
                <a:gd name="T0" fmla="*/ 1990 w 2025"/>
                <a:gd name="T1" fmla="*/ 692 h 4046"/>
                <a:gd name="T2" fmla="*/ 1990 w 2025"/>
                <a:gd name="T3" fmla="*/ 693 h 4046"/>
                <a:gd name="T4" fmla="*/ 1901 w 2025"/>
                <a:gd name="T5" fmla="*/ 1444 h 4046"/>
                <a:gd name="T6" fmla="*/ 1881 w 2025"/>
                <a:gd name="T7" fmla="*/ 1516 h 4046"/>
                <a:gd name="T8" fmla="*/ 1783 w 2025"/>
                <a:gd name="T9" fmla="*/ 1863 h 4046"/>
                <a:gd name="T10" fmla="*/ 1766 w 2025"/>
                <a:gd name="T11" fmla="*/ 2004 h 4046"/>
                <a:gd name="T12" fmla="*/ 1749 w 2025"/>
                <a:gd name="T13" fmla="*/ 2096 h 4046"/>
                <a:gd name="T14" fmla="*/ 1207 w 2025"/>
                <a:gd name="T15" fmla="*/ 2518 h 4046"/>
                <a:gd name="T16" fmla="*/ 1183 w 2025"/>
                <a:gd name="T17" fmla="*/ 2532 h 4046"/>
                <a:gd name="T18" fmla="*/ 937 w 2025"/>
                <a:gd name="T19" fmla="*/ 2674 h 4046"/>
                <a:gd name="T20" fmla="*/ 358 w 2025"/>
                <a:gd name="T21" fmla="*/ 3028 h 4046"/>
                <a:gd name="T22" fmla="*/ 212 w 2025"/>
                <a:gd name="T23" fmla="*/ 3418 h 4046"/>
                <a:gd name="T24" fmla="*/ 980 w 2025"/>
                <a:gd name="T25" fmla="*/ 3682 h 4046"/>
                <a:gd name="T26" fmla="*/ 1054 w 2025"/>
                <a:gd name="T27" fmla="*/ 3702 h 4046"/>
                <a:gd name="T28" fmla="*/ 1556 w 2025"/>
                <a:gd name="T29" fmla="*/ 3870 h 4046"/>
                <a:gd name="T30" fmla="*/ 1769 w 2025"/>
                <a:gd name="T31" fmla="*/ 4046 h 4046"/>
                <a:gd name="T32" fmla="*/ 1751 w 2025"/>
                <a:gd name="T33" fmla="*/ 4046 h 4046"/>
                <a:gd name="T34" fmla="*/ 1538 w 2025"/>
                <a:gd name="T35" fmla="*/ 3871 h 4046"/>
                <a:gd name="T36" fmla="*/ 1038 w 2025"/>
                <a:gd name="T37" fmla="*/ 3703 h 4046"/>
                <a:gd name="T38" fmla="*/ 964 w 2025"/>
                <a:gd name="T39" fmla="*/ 3682 h 4046"/>
                <a:gd name="T40" fmla="*/ 194 w 2025"/>
                <a:gd name="T41" fmla="*/ 3418 h 4046"/>
                <a:gd name="T42" fmla="*/ 340 w 2025"/>
                <a:gd name="T43" fmla="*/ 3028 h 4046"/>
                <a:gd name="T44" fmla="*/ 920 w 2025"/>
                <a:gd name="T45" fmla="*/ 2674 h 4046"/>
                <a:gd name="T46" fmla="*/ 1165 w 2025"/>
                <a:gd name="T47" fmla="*/ 2532 h 4046"/>
                <a:gd name="T48" fmla="*/ 1189 w 2025"/>
                <a:gd name="T49" fmla="*/ 2518 h 4046"/>
                <a:gd name="T50" fmla="*/ 1731 w 2025"/>
                <a:gd name="T51" fmla="*/ 2096 h 4046"/>
                <a:gd name="T52" fmla="*/ 1748 w 2025"/>
                <a:gd name="T53" fmla="*/ 2004 h 4046"/>
                <a:gd name="T54" fmla="*/ 1766 w 2025"/>
                <a:gd name="T55" fmla="*/ 1864 h 4046"/>
                <a:gd name="T56" fmla="*/ 1864 w 2025"/>
                <a:gd name="T57" fmla="*/ 1518 h 4046"/>
                <a:gd name="T58" fmla="*/ 1884 w 2025"/>
                <a:gd name="T59" fmla="*/ 1446 h 4046"/>
                <a:gd name="T60" fmla="*/ 1973 w 2025"/>
                <a:gd name="T61" fmla="*/ 698 h 4046"/>
                <a:gd name="T62" fmla="*/ 1973 w 2025"/>
                <a:gd name="T63" fmla="*/ 698 h 4046"/>
                <a:gd name="T64" fmla="*/ 1834 w 2025"/>
                <a:gd name="T65" fmla="*/ 428 h 4046"/>
                <a:gd name="T66" fmla="*/ 1394 w 2025"/>
                <a:gd name="T67" fmla="*/ 422 h 4046"/>
                <a:gd name="T68" fmla="*/ 1016 w 2025"/>
                <a:gd name="T69" fmla="*/ 419 h 4046"/>
                <a:gd name="T70" fmla="*/ 1091 w 2025"/>
                <a:gd name="T71" fmla="*/ 245 h 4046"/>
                <a:gd name="T72" fmla="*/ 1311 w 2025"/>
                <a:gd name="T73" fmla="*/ 145 h 4046"/>
                <a:gd name="T74" fmla="*/ 1447 w 2025"/>
                <a:gd name="T75" fmla="*/ 104 h 4046"/>
                <a:gd name="T76" fmla="*/ 1721 w 2025"/>
                <a:gd name="T77" fmla="*/ 0 h 4046"/>
                <a:gd name="T78" fmla="*/ 1739 w 2025"/>
                <a:gd name="T79" fmla="*/ 3 h 4046"/>
                <a:gd name="T80" fmla="*/ 1464 w 2025"/>
                <a:gd name="T81" fmla="*/ 104 h 4046"/>
                <a:gd name="T82" fmla="*/ 1328 w 2025"/>
                <a:gd name="T83" fmla="*/ 144 h 4046"/>
                <a:gd name="T84" fmla="*/ 1108 w 2025"/>
                <a:gd name="T85" fmla="*/ 243 h 4046"/>
                <a:gd name="T86" fmla="*/ 1032 w 2025"/>
                <a:gd name="T87" fmla="*/ 414 h 4046"/>
                <a:gd name="T88" fmla="*/ 1409 w 2025"/>
                <a:gd name="T89" fmla="*/ 415 h 4046"/>
                <a:gd name="T90" fmla="*/ 1850 w 2025"/>
                <a:gd name="T91" fmla="*/ 421 h 4046"/>
                <a:gd name="T92" fmla="*/ 1990 w 2025"/>
                <a:gd name="T93" fmla="*/ 692 h 4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25" h="4046">
                  <a:moveTo>
                    <a:pt x="1990" y="692"/>
                  </a:moveTo>
                  <a:cubicBezTo>
                    <a:pt x="1990" y="692"/>
                    <a:pt x="1990" y="692"/>
                    <a:pt x="1990" y="693"/>
                  </a:cubicBezTo>
                  <a:cubicBezTo>
                    <a:pt x="2025" y="943"/>
                    <a:pt x="1965" y="1203"/>
                    <a:pt x="1901" y="1444"/>
                  </a:cubicBezTo>
                  <a:cubicBezTo>
                    <a:pt x="1895" y="1468"/>
                    <a:pt x="1888" y="1492"/>
                    <a:pt x="1881" y="1516"/>
                  </a:cubicBezTo>
                  <a:cubicBezTo>
                    <a:pt x="1849" y="1631"/>
                    <a:pt x="1808" y="1749"/>
                    <a:pt x="1783" y="1863"/>
                  </a:cubicBezTo>
                  <a:cubicBezTo>
                    <a:pt x="1773" y="1908"/>
                    <a:pt x="1769" y="1957"/>
                    <a:pt x="1766" y="2004"/>
                  </a:cubicBezTo>
                  <a:cubicBezTo>
                    <a:pt x="1764" y="2037"/>
                    <a:pt x="1760" y="2069"/>
                    <a:pt x="1749" y="2096"/>
                  </a:cubicBezTo>
                  <a:cubicBezTo>
                    <a:pt x="1664" y="2291"/>
                    <a:pt x="1382" y="2415"/>
                    <a:pt x="1207" y="2518"/>
                  </a:cubicBezTo>
                  <a:cubicBezTo>
                    <a:pt x="1197" y="2524"/>
                    <a:pt x="1192" y="2526"/>
                    <a:pt x="1183" y="2532"/>
                  </a:cubicBezTo>
                  <a:cubicBezTo>
                    <a:pt x="1101" y="2580"/>
                    <a:pt x="1019" y="2627"/>
                    <a:pt x="937" y="2674"/>
                  </a:cubicBezTo>
                  <a:cubicBezTo>
                    <a:pt x="741" y="2786"/>
                    <a:pt x="541" y="2898"/>
                    <a:pt x="358" y="3028"/>
                  </a:cubicBezTo>
                  <a:cubicBezTo>
                    <a:pt x="222" y="3125"/>
                    <a:pt x="18" y="3284"/>
                    <a:pt x="212" y="3418"/>
                  </a:cubicBezTo>
                  <a:cubicBezTo>
                    <a:pt x="422" y="3563"/>
                    <a:pt x="729" y="3612"/>
                    <a:pt x="980" y="3682"/>
                  </a:cubicBezTo>
                  <a:cubicBezTo>
                    <a:pt x="1005" y="3688"/>
                    <a:pt x="1030" y="3695"/>
                    <a:pt x="1054" y="3702"/>
                  </a:cubicBezTo>
                  <a:cubicBezTo>
                    <a:pt x="1224" y="3749"/>
                    <a:pt x="1397" y="3797"/>
                    <a:pt x="1556" y="3870"/>
                  </a:cubicBezTo>
                  <a:cubicBezTo>
                    <a:pt x="1629" y="3904"/>
                    <a:pt x="1751" y="3954"/>
                    <a:pt x="1769" y="4046"/>
                  </a:cubicBezTo>
                  <a:cubicBezTo>
                    <a:pt x="1762" y="4046"/>
                    <a:pt x="1758" y="4046"/>
                    <a:pt x="1751" y="4046"/>
                  </a:cubicBezTo>
                  <a:cubicBezTo>
                    <a:pt x="1733" y="3954"/>
                    <a:pt x="1612" y="3905"/>
                    <a:pt x="1538" y="3871"/>
                  </a:cubicBezTo>
                  <a:cubicBezTo>
                    <a:pt x="1380" y="3797"/>
                    <a:pt x="1207" y="3749"/>
                    <a:pt x="1038" y="3703"/>
                  </a:cubicBezTo>
                  <a:cubicBezTo>
                    <a:pt x="1013" y="3696"/>
                    <a:pt x="988" y="3689"/>
                    <a:pt x="964" y="3682"/>
                  </a:cubicBezTo>
                  <a:cubicBezTo>
                    <a:pt x="712" y="3613"/>
                    <a:pt x="404" y="3563"/>
                    <a:pt x="194" y="3418"/>
                  </a:cubicBezTo>
                  <a:cubicBezTo>
                    <a:pt x="0" y="3284"/>
                    <a:pt x="204" y="3125"/>
                    <a:pt x="340" y="3028"/>
                  </a:cubicBezTo>
                  <a:cubicBezTo>
                    <a:pt x="523" y="2898"/>
                    <a:pt x="723" y="2786"/>
                    <a:pt x="920" y="2674"/>
                  </a:cubicBezTo>
                  <a:cubicBezTo>
                    <a:pt x="1002" y="2627"/>
                    <a:pt x="1084" y="2580"/>
                    <a:pt x="1165" y="2532"/>
                  </a:cubicBezTo>
                  <a:cubicBezTo>
                    <a:pt x="1175" y="2526"/>
                    <a:pt x="1180" y="2523"/>
                    <a:pt x="1189" y="2518"/>
                  </a:cubicBezTo>
                  <a:cubicBezTo>
                    <a:pt x="1364" y="2414"/>
                    <a:pt x="1646" y="2291"/>
                    <a:pt x="1731" y="2096"/>
                  </a:cubicBezTo>
                  <a:cubicBezTo>
                    <a:pt x="1742" y="2070"/>
                    <a:pt x="1746" y="2037"/>
                    <a:pt x="1748" y="2004"/>
                  </a:cubicBezTo>
                  <a:cubicBezTo>
                    <a:pt x="1751" y="1957"/>
                    <a:pt x="1755" y="1909"/>
                    <a:pt x="1766" y="1864"/>
                  </a:cubicBezTo>
                  <a:cubicBezTo>
                    <a:pt x="1791" y="1750"/>
                    <a:pt x="1831" y="1633"/>
                    <a:pt x="1864" y="1518"/>
                  </a:cubicBezTo>
                  <a:cubicBezTo>
                    <a:pt x="1871" y="1494"/>
                    <a:pt x="1877" y="1470"/>
                    <a:pt x="1884" y="1446"/>
                  </a:cubicBezTo>
                  <a:cubicBezTo>
                    <a:pt x="1948" y="1206"/>
                    <a:pt x="2007" y="948"/>
                    <a:pt x="1973" y="698"/>
                  </a:cubicBezTo>
                  <a:cubicBezTo>
                    <a:pt x="1973" y="698"/>
                    <a:pt x="1973" y="698"/>
                    <a:pt x="1973" y="698"/>
                  </a:cubicBezTo>
                  <a:cubicBezTo>
                    <a:pt x="1958" y="597"/>
                    <a:pt x="1925" y="489"/>
                    <a:pt x="1834" y="428"/>
                  </a:cubicBezTo>
                  <a:cubicBezTo>
                    <a:pt x="1712" y="345"/>
                    <a:pt x="1526" y="398"/>
                    <a:pt x="1394" y="422"/>
                  </a:cubicBezTo>
                  <a:cubicBezTo>
                    <a:pt x="1285" y="441"/>
                    <a:pt x="1118" y="482"/>
                    <a:pt x="1016" y="419"/>
                  </a:cubicBezTo>
                  <a:cubicBezTo>
                    <a:pt x="929" y="366"/>
                    <a:pt x="1052" y="271"/>
                    <a:pt x="1091" y="245"/>
                  </a:cubicBezTo>
                  <a:cubicBezTo>
                    <a:pt x="1157" y="202"/>
                    <a:pt x="1236" y="171"/>
                    <a:pt x="1311" y="145"/>
                  </a:cubicBezTo>
                  <a:cubicBezTo>
                    <a:pt x="1356" y="130"/>
                    <a:pt x="1402" y="116"/>
                    <a:pt x="1447" y="104"/>
                  </a:cubicBezTo>
                  <a:cubicBezTo>
                    <a:pt x="1518" y="85"/>
                    <a:pt x="1681" y="74"/>
                    <a:pt x="1721" y="0"/>
                  </a:cubicBezTo>
                  <a:cubicBezTo>
                    <a:pt x="1728" y="1"/>
                    <a:pt x="1732" y="2"/>
                    <a:pt x="1739" y="3"/>
                  </a:cubicBezTo>
                  <a:cubicBezTo>
                    <a:pt x="1693" y="76"/>
                    <a:pt x="1538" y="84"/>
                    <a:pt x="1464" y="104"/>
                  </a:cubicBezTo>
                  <a:cubicBezTo>
                    <a:pt x="1418" y="116"/>
                    <a:pt x="1372" y="129"/>
                    <a:pt x="1328" y="144"/>
                  </a:cubicBezTo>
                  <a:cubicBezTo>
                    <a:pt x="1252" y="170"/>
                    <a:pt x="1174" y="200"/>
                    <a:pt x="1108" y="243"/>
                  </a:cubicBezTo>
                  <a:cubicBezTo>
                    <a:pt x="1069" y="268"/>
                    <a:pt x="946" y="362"/>
                    <a:pt x="1032" y="414"/>
                  </a:cubicBezTo>
                  <a:cubicBezTo>
                    <a:pt x="1135" y="475"/>
                    <a:pt x="1300" y="434"/>
                    <a:pt x="1409" y="415"/>
                  </a:cubicBezTo>
                  <a:cubicBezTo>
                    <a:pt x="1541" y="391"/>
                    <a:pt x="1728" y="338"/>
                    <a:pt x="1850" y="421"/>
                  </a:cubicBezTo>
                  <a:cubicBezTo>
                    <a:pt x="1941" y="482"/>
                    <a:pt x="1972" y="589"/>
                    <a:pt x="1990" y="6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65"/>
            <p:cNvSpPr>
              <a:spLocks/>
            </p:cNvSpPr>
            <p:nvPr userDrawn="1"/>
          </p:nvSpPr>
          <p:spPr bwMode="auto">
            <a:xfrm>
              <a:off x="279" y="3069"/>
              <a:ext cx="728" cy="1247"/>
            </a:xfrm>
            <a:custGeom>
              <a:avLst/>
              <a:gdLst>
                <a:gd name="T0" fmla="*/ 2287 w 2329"/>
                <a:gd name="T1" fmla="*/ 600 h 3992"/>
                <a:gd name="T2" fmla="*/ 2287 w 2329"/>
                <a:gd name="T3" fmla="*/ 600 h 3992"/>
                <a:gd name="T4" fmla="*/ 2187 w 2329"/>
                <a:gd name="T5" fmla="*/ 1415 h 3992"/>
                <a:gd name="T6" fmla="*/ 2163 w 2329"/>
                <a:gd name="T7" fmla="*/ 1494 h 3992"/>
                <a:gd name="T8" fmla="*/ 2048 w 2329"/>
                <a:gd name="T9" fmla="*/ 1854 h 3992"/>
                <a:gd name="T10" fmla="*/ 2026 w 2329"/>
                <a:gd name="T11" fmla="*/ 1986 h 3992"/>
                <a:gd name="T12" fmla="*/ 1999 w 2329"/>
                <a:gd name="T13" fmla="*/ 2078 h 3992"/>
                <a:gd name="T14" fmla="*/ 1745 w 2329"/>
                <a:gd name="T15" fmla="*/ 2290 h 3992"/>
                <a:gd name="T16" fmla="*/ 1350 w 2329"/>
                <a:gd name="T17" fmla="*/ 2499 h 3992"/>
                <a:gd name="T18" fmla="*/ 1320 w 2329"/>
                <a:gd name="T19" fmla="*/ 2514 h 3992"/>
                <a:gd name="T20" fmla="*/ 1030 w 2329"/>
                <a:gd name="T21" fmla="*/ 2656 h 3992"/>
                <a:gd name="T22" fmla="*/ 344 w 2329"/>
                <a:gd name="T23" fmla="*/ 3010 h 3992"/>
                <a:gd name="T24" fmla="*/ 85 w 2329"/>
                <a:gd name="T25" fmla="*/ 3200 h 3992"/>
                <a:gd name="T26" fmla="*/ 169 w 2329"/>
                <a:gd name="T27" fmla="*/ 3397 h 3992"/>
                <a:gd name="T28" fmla="*/ 1082 w 2329"/>
                <a:gd name="T29" fmla="*/ 3645 h 3992"/>
                <a:gd name="T30" fmla="*/ 1167 w 2329"/>
                <a:gd name="T31" fmla="*/ 3664 h 3992"/>
                <a:gd name="T32" fmla="*/ 1764 w 2329"/>
                <a:gd name="T33" fmla="*/ 3823 h 3992"/>
                <a:gd name="T34" fmla="*/ 2025 w 2329"/>
                <a:gd name="T35" fmla="*/ 3992 h 3992"/>
                <a:gd name="T36" fmla="*/ 2007 w 2329"/>
                <a:gd name="T37" fmla="*/ 3992 h 3992"/>
                <a:gd name="T38" fmla="*/ 1747 w 2329"/>
                <a:gd name="T39" fmla="*/ 3823 h 3992"/>
                <a:gd name="T40" fmla="*/ 1151 w 2329"/>
                <a:gd name="T41" fmla="*/ 3665 h 3992"/>
                <a:gd name="T42" fmla="*/ 1066 w 2329"/>
                <a:gd name="T43" fmla="*/ 3646 h 3992"/>
                <a:gd name="T44" fmla="*/ 151 w 2329"/>
                <a:gd name="T45" fmla="*/ 3397 h 3992"/>
                <a:gd name="T46" fmla="*/ 64 w 2329"/>
                <a:gd name="T47" fmla="*/ 3204 h 3992"/>
                <a:gd name="T48" fmla="*/ 326 w 2329"/>
                <a:gd name="T49" fmla="*/ 3010 h 3992"/>
                <a:gd name="T50" fmla="*/ 1013 w 2329"/>
                <a:gd name="T51" fmla="*/ 2656 h 3992"/>
                <a:gd name="T52" fmla="*/ 1302 w 2329"/>
                <a:gd name="T53" fmla="*/ 2514 h 3992"/>
                <a:gd name="T54" fmla="*/ 1332 w 2329"/>
                <a:gd name="T55" fmla="*/ 2499 h 3992"/>
                <a:gd name="T56" fmla="*/ 1727 w 2329"/>
                <a:gd name="T57" fmla="*/ 2290 h 3992"/>
                <a:gd name="T58" fmla="*/ 1981 w 2329"/>
                <a:gd name="T59" fmla="*/ 2078 h 3992"/>
                <a:gd name="T60" fmla="*/ 2008 w 2329"/>
                <a:gd name="T61" fmla="*/ 1986 h 3992"/>
                <a:gd name="T62" fmla="*/ 2030 w 2329"/>
                <a:gd name="T63" fmla="*/ 1854 h 3992"/>
                <a:gd name="T64" fmla="*/ 2146 w 2329"/>
                <a:gd name="T65" fmla="*/ 1495 h 3992"/>
                <a:gd name="T66" fmla="*/ 2169 w 2329"/>
                <a:gd name="T67" fmla="*/ 1417 h 3992"/>
                <a:gd name="T68" fmla="*/ 2270 w 2329"/>
                <a:gd name="T69" fmla="*/ 605 h 3992"/>
                <a:gd name="T70" fmla="*/ 2270 w 2329"/>
                <a:gd name="T71" fmla="*/ 604 h 3992"/>
                <a:gd name="T72" fmla="*/ 2104 w 2329"/>
                <a:gd name="T73" fmla="*/ 293 h 3992"/>
                <a:gd name="T74" fmla="*/ 1588 w 2329"/>
                <a:gd name="T75" fmla="*/ 267 h 3992"/>
                <a:gd name="T76" fmla="*/ 1154 w 2329"/>
                <a:gd name="T77" fmla="*/ 307 h 3992"/>
                <a:gd name="T78" fmla="*/ 1245 w 2329"/>
                <a:gd name="T79" fmla="*/ 161 h 3992"/>
                <a:gd name="T80" fmla="*/ 1505 w 2329"/>
                <a:gd name="T81" fmla="*/ 78 h 3992"/>
                <a:gd name="T82" fmla="*/ 1656 w 2329"/>
                <a:gd name="T83" fmla="*/ 51 h 3992"/>
                <a:gd name="T84" fmla="*/ 1974 w 2329"/>
                <a:gd name="T85" fmla="*/ 0 h 3992"/>
                <a:gd name="T86" fmla="*/ 1991 w 2329"/>
                <a:gd name="T87" fmla="*/ 2 h 3992"/>
                <a:gd name="T88" fmla="*/ 1896 w 2329"/>
                <a:gd name="T89" fmla="*/ 28 h 3992"/>
                <a:gd name="T90" fmla="*/ 1673 w 2329"/>
                <a:gd name="T91" fmla="*/ 51 h 3992"/>
                <a:gd name="T92" fmla="*/ 1521 w 2329"/>
                <a:gd name="T93" fmla="*/ 77 h 3992"/>
                <a:gd name="T94" fmla="*/ 1262 w 2329"/>
                <a:gd name="T95" fmla="*/ 159 h 3992"/>
                <a:gd name="T96" fmla="*/ 1170 w 2329"/>
                <a:gd name="T97" fmla="*/ 302 h 3992"/>
                <a:gd name="T98" fmla="*/ 1602 w 2329"/>
                <a:gd name="T99" fmla="*/ 260 h 3992"/>
                <a:gd name="T100" fmla="*/ 2120 w 2329"/>
                <a:gd name="T101" fmla="*/ 287 h 3992"/>
                <a:gd name="T102" fmla="*/ 2287 w 2329"/>
                <a:gd name="T103" fmla="*/ 600 h 3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29" h="3992">
                  <a:moveTo>
                    <a:pt x="2287" y="600"/>
                  </a:moveTo>
                  <a:cubicBezTo>
                    <a:pt x="2287" y="600"/>
                    <a:pt x="2287" y="600"/>
                    <a:pt x="2287" y="600"/>
                  </a:cubicBezTo>
                  <a:cubicBezTo>
                    <a:pt x="2329" y="870"/>
                    <a:pt x="2262" y="1157"/>
                    <a:pt x="2187" y="1415"/>
                  </a:cubicBezTo>
                  <a:cubicBezTo>
                    <a:pt x="2179" y="1442"/>
                    <a:pt x="2171" y="1468"/>
                    <a:pt x="2163" y="1494"/>
                  </a:cubicBezTo>
                  <a:cubicBezTo>
                    <a:pt x="2126" y="1614"/>
                    <a:pt x="2079" y="1735"/>
                    <a:pt x="2048" y="1854"/>
                  </a:cubicBezTo>
                  <a:cubicBezTo>
                    <a:pt x="2037" y="1896"/>
                    <a:pt x="2030" y="1941"/>
                    <a:pt x="2026" y="1986"/>
                  </a:cubicBezTo>
                  <a:cubicBezTo>
                    <a:pt x="2022" y="2021"/>
                    <a:pt x="2016" y="2052"/>
                    <a:pt x="1999" y="2078"/>
                  </a:cubicBezTo>
                  <a:cubicBezTo>
                    <a:pt x="1940" y="2170"/>
                    <a:pt x="1838" y="2234"/>
                    <a:pt x="1745" y="2290"/>
                  </a:cubicBezTo>
                  <a:cubicBezTo>
                    <a:pt x="1618" y="2367"/>
                    <a:pt x="1483" y="2432"/>
                    <a:pt x="1350" y="2499"/>
                  </a:cubicBezTo>
                  <a:cubicBezTo>
                    <a:pt x="1338" y="2505"/>
                    <a:pt x="1332" y="2508"/>
                    <a:pt x="1320" y="2514"/>
                  </a:cubicBezTo>
                  <a:cubicBezTo>
                    <a:pt x="1224" y="2562"/>
                    <a:pt x="1127" y="2609"/>
                    <a:pt x="1030" y="2656"/>
                  </a:cubicBezTo>
                  <a:cubicBezTo>
                    <a:pt x="798" y="2768"/>
                    <a:pt x="565" y="2880"/>
                    <a:pt x="344" y="3010"/>
                  </a:cubicBezTo>
                  <a:cubicBezTo>
                    <a:pt x="258" y="3061"/>
                    <a:pt x="145" y="3116"/>
                    <a:pt x="85" y="3200"/>
                  </a:cubicBezTo>
                  <a:cubicBezTo>
                    <a:pt x="20" y="3291"/>
                    <a:pt x="89" y="3354"/>
                    <a:pt x="169" y="3397"/>
                  </a:cubicBezTo>
                  <a:cubicBezTo>
                    <a:pt x="433" y="3540"/>
                    <a:pt x="782" y="3580"/>
                    <a:pt x="1082" y="3645"/>
                  </a:cubicBezTo>
                  <a:cubicBezTo>
                    <a:pt x="1111" y="3652"/>
                    <a:pt x="1139" y="3658"/>
                    <a:pt x="1167" y="3664"/>
                  </a:cubicBezTo>
                  <a:cubicBezTo>
                    <a:pt x="1368" y="3707"/>
                    <a:pt x="1572" y="3752"/>
                    <a:pt x="1764" y="3823"/>
                  </a:cubicBezTo>
                  <a:cubicBezTo>
                    <a:pt x="1847" y="3853"/>
                    <a:pt x="1992" y="3896"/>
                    <a:pt x="2025" y="3992"/>
                  </a:cubicBezTo>
                  <a:cubicBezTo>
                    <a:pt x="2018" y="3992"/>
                    <a:pt x="2014" y="3992"/>
                    <a:pt x="2007" y="3992"/>
                  </a:cubicBezTo>
                  <a:cubicBezTo>
                    <a:pt x="1974" y="3897"/>
                    <a:pt x="1829" y="3854"/>
                    <a:pt x="1747" y="3823"/>
                  </a:cubicBezTo>
                  <a:cubicBezTo>
                    <a:pt x="1556" y="3753"/>
                    <a:pt x="1351" y="3708"/>
                    <a:pt x="1151" y="3665"/>
                  </a:cubicBezTo>
                  <a:cubicBezTo>
                    <a:pt x="1123" y="3658"/>
                    <a:pt x="1094" y="3652"/>
                    <a:pt x="1066" y="3646"/>
                  </a:cubicBezTo>
                  <a:cubicBezTo>
                    <a:pt x="765" y="3581"/>
                    <a:pt x="428" y="3535"/>
                    <a:pt x="151" y="3397"/>
                  </a:cubicBezTo>
                  <a:cubicBezTo>
                    <a:pt x="76" y="3360"/>
                    <a:pt x="0" y="3288"/>
                    <a:pt x="64" y="3204"/>
                  </a:cubicBezTo>
                  <a:cubicBezTo>
                    <a:pt x="130" y="3119"/>
                    <a:pt x="236" y="3064"/>
                    <a:pt x="326" y="3010"/>
                  </a:cubicBezTo>
                  <a:cubicBezTo>
                    <a:pt x="547" y="2879"/>
                    <a:pt x="781" y="2768"/>
                    <a:pt x="1013" y="2656"/>
                  </a:cubicBezTo>
                  <a:cubicBezTo>
                    <a:pt x="1109" y="2609"/>
                    <a:pt x="1206" y="2562"/>
                    <a:pt x="1302" y="2514"/>
                  </a:cubicBezTo>
                  <a:cubicBezTo>
                    <a:pt x="1314" y="2508"/>
                    <a:pt x="1320" y="2505"/>
                    <a:pt x="1332" y="2499"/>
                  </a:cubicBezTo>
                  <a:cubicBezTo>
                    <a:pt x="1466" y="2432"/>
                    <a:pt x="1600" y="2367"/>
                    <a:pt x="1727" y="2290"/>
                  </a:cubicBezTo>
                  <a:cubicBezTo>
                    <a:pt x="1820" y="2233"/>
                    <a:pt x="1922" y="2170"/>
                    <a:pt x="1981" y="2078"/>
                  </a:cubicBezTo>
                  <a:cubicBezTo>
                    <a:pt x="1998" y="2052"/>
                    <a:pt x="2004" y="2021"/>
                    <a:pt x="2008" y="1986"/>
                  </a:cubicBezTo>
                  <a:cubicBezTo>
                    <a:pt x="2013" y="1942"/>
                    <a:pt x="2019" y="1897"/>
                    <a:pt x="2030" y="1854"/>
                  </a:cubicBezTo>
                  <a:cubicBezTo>
                    <a:pt x="2061" y="1736"/>
                    <a:pt x="2108" y="1615"/>
                    <a:pt x="2146" y="1495"/>
                  </a:cubicBezTo>
                  <a:cubicBezTo>
                    <a:pt x="2154" y="1469"/>
                    <a:pt x="2161" y="1443"/>
                    <a:pt x="2169" y="1417"/>
                  </a:cubicBezTo>
                  <a:cubicBezTo>
                    <a:pt x="2245" y="1159"/>
                    <a:pt x="2313" y="874"/>
                    <a:pt x="2270" y="605"/>
                  </a:cubicBezTo>
                  <a:cubicBezTo>
                    <a:pt x="2270" y="605"/>
                    <a:pt x="2270" y="605"/>
                    <a:pt x="2270" y="604"/>
                  </a:cubicBezTo>
                  <a:cubicBezTo>
                    <a:pt x="2253" y="486"/>
                    <a:pt x="2204" y="363"/>
                    <a:pt x="2104" y="293"/>
                  </a:cubicBezTo>
                  <a:cubicBezTo>
                    <a:pt x="1961" y="193"/>
                    <a:pt x="1747" y="233"/>
                    <a:pt x="1588" y="267"/>
                  </a:cubicBezTo>
                  <a:cubicBezTo>
                    <a:pt x="1461" y="294"/>
                    <a:pt x="1284" y="353"/>
                    <a:pt x="1154" y="307"/>
                  </a:cubicBezTo>
                  <a:cubicBezTo>
                    <a:pt x="1052" y="271"/>
                    <a:pt x="1222" y="173"/>
                    <a:pt x="1245" y="161"/>
                  </a:cubicBezTo>
                  <a:cubicBezTo>
                    <a:pt x="1325" y="121"/>
                    <a:pt x="1417" y="96"/>
                    <a:pt x="1505" y="78"/>
                  </a:cubicBezTo>
                  <a:cubicBezTo>
                    <a:pt x="1554" y="67"/>
                    <a:pt x="1606" y="58"/>
                    <a:pt x="1656" y="51"/>
                  </a:cubicBezTo>
                  <a:cubicBezTo>
                    <a:pt x="1733" y="41"/>
                    <a:pt x="1910" y="57"/>
                    <a:pt x="1974" y="0"/>
                  </a:cubicBezTo>
                  <a:cubicBezTo>
                    <a:pt x="1981" y="1"/>
                    <a:pt x="1984" y="1"/>
                    <a:pt x="1991" y="2"/>
                  </a:cubicBezTo>
                  <a:cubicBezTo>
                    <a:pt x="1966" y="24"/>
                    <a:pt x="1927" y="25"/>
                    <a:pt x="1896" y="28"/>
                  </a:cubicBezTo>
                  <a:cubicBezTo>
                    <a:pt x="1822" y="37"/>
                    <a:pt x="1746" y="42"/>
                    <a:pt x="1673" y="51"/>
                  </a:cubicBezTo>
                  <a:cubicBezTo>
                    <a:pt x="1622" y="58"/>
                    <a:pt x="1571" y="66"/>
                    <a:pt x="1521" y="77"/>
                  </a:cubicBezTo>
                  <a:cubicBezTo>
                    <a:pt x="1434" y="95"/>
                    <a:pt x="1341" y="119"/>
                    <a:pt x="1262" y="159"/>
                  </a:cubicBezTo>
                  <a:cubicBezTo>
                    <a:pt x="1239" y="170"/>
                    <a:pt x="1068" y="267"/>
                    <a:pt x="1170" y="302"/>
                  </a:cubicBezTo>
                  <a:cubicBezTo>
                    <a:pt x="1300" y="346"/>
                    <a:pt x="1476" y="287"/>
                    <a:pt x="1602" y="260"/>
                  </a:cubicBezTo>
                  <a:cubicBezTo>
                    <a:pt x="1763" y="225"/>
                    <a:pt x="1976" y="186"/>
                    <a:pt x="2120" y="287"/>
                  </a:cubicBezTo>
                  <a:cubicBezTo>
                    <a:pt x="2221" y="358"/>
                    <a:pt x="2270" y="480"/>
                    <a:pt x="2287" y="6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66"/>
            <p:cNvSpPr>
              <a:spLocks/>
            </p:cNvSpPr>
            <p:nvPr userDrawn="1"/>
          </p:nvSpPr>
          <p:spPr bwMode="auto">
            <a:xfrm>
              <a:off x="297" y="3083"/>
              <a:ext cx="839" cy="1232"/>
            </a:xfrm>
            <a:custGeom>
              <a:avLst/>
              <a:gdLst>
                <a:gd name="T0" fmla="*/ 2640 w 2687"/>
                <a:gd name="T1" fmla="*/ 540 h 3945"/>
                <a:gd name="T2" fmla="*/ 2640 w 2687"/>
                <a:gd name="T3" fmla="*/ 540 h 3945"/>
                <a:gd name="T4" fmla="*/ 2525 w 2687"/>
                <a:gd name="T5" fmla="*/ 1402 h 3945"/>
                <a:gd name="T6" fmla="*/ 2497 w 2687"/>
                <a:gd name="T7" fmla="*/ 1486 h 3945"/>
                <a:gd name="T8" fmla="*/ 2362 w 2687"/>
                <a:gd name="T9" fmla="*/ 1851 h 3945"/>
                <a:gd name="T10" fmla="*/ 2335 w 2687"/>
                <a:gd name="T11" fmla="*/ 1975 h 3945"/>
                <a:gd name="T12" fmla="*/ 2300 w 2687"/>
                <a:gd name="T13" fmla="*/ 2063 h 3945"/>
                <a:gd name="T14" fmla="*/ 2004 w 2687"/>
                <a:gd name="T15" fmla="*/ 2274 h 3945"/>
                <a:gd name="T16" fmla="*/ 1553 w 2687"/>
                <a:gd name="T17" fmla="*/ 2483 h 3945"/>
                <a:gd name="T18" fmla="*/ 1517 w 2687"/>
                <a:gd name="T19" fmla="*/ 2499 h 3945"/>
                <a:gd name="T20" fmla="*/ 1185 w 2687"/>
                <a:gd name="T21" fmla="*/ 2641 h 3945"/>
                <a:gd name="T22" fmla="*/ 400 w 2687"/>
                <a:gd name="T23" fmla="*/ 2995 h 3945"/>
                <a:gd name="T24" fmla="*/ 96 w 2687"/>
                <a:gd name="T25" fmla="*/ 3188 h 3945"/>
                <a:gd name="T26" fmla="*/ 197 w 2687"/>
                <a:gd name="T27" fmla="*/ 3380 h 3945"/>
                <a:gd name="T28" fmla="*/ 1244 w 2687"/>
                <a:gd name="T29" fmla="*/ 3613 h 3945"/>
                <a:gd name="T30" fmla="*/ 1342 w 2687"/>
                <a:gd name="T31" fmla="*/ 3630 h 3945"/>
                <a:gd name="T32" fmla="*/ 2027 w 2687"/>
                <a:gd name="T33" fmla="*/ 3780 h 3945"/>
                <a:gd name="T34" fmla="*/ 2330 w 2687"/>
                <a:gd name="T35" fmla="*/ 3944 h 3945"/>
                <a:gd name="T36" fmla="*/ 2312 w 2687"/>
                <a:gd name="T37" fmla="*/ 3945 h 3945"/>
                <a:gd name="T38" fmla="*/ 2010 w 2687"/>
                <a:gd name="T39" fmla="*/ 3781 h 3945"/>
                <a:gd name="T40" fmla="*/ 1326 w 2687"/>
                <a:gd name="T41" fmla="*/ 3631 h 3945"/>
                <a:gd name="T42" fmla="*/ 1228 w 2687"/>
                <a:gd name="T43" fmla="*/ 3614 h 3945"/>
                <a:gd name="T44" fmla="*/ 180 w 2687"/>
                <a:gd name="T45" fmla="*/ 3380 h 3945"/>
                <a:gd name="T46" fmla="*/ 78 w 2687"/>
                <a:gd name="T47" fmla="*/ 3188 h 3945"/>
                <a:gd name="T48" fmla="*/ 382 w 2687"/>
                <a:gd name="T49" fmla="*/ 2995 h 3945"/>
                <a:gd name="T50" fmla="*/ 1168 w 2687"/>
                <a:gd name="T51" fmla="*/ 2640 h 3945"/>
                <a:gd name="T52" fmla="*/ 1499 w 2687"/>
                <a:gd name="T53" fmla="*/ 2498 h 3945"/>
                <a:gd name="T54" fmla="*/ 1536 w 2687"/>
                <a:gd name="T55" fmla="*/ 2483 h 3945"/>
                <a:gd name="T56" fmla="*/ 1987 w 2687"/>
                <a:gd name="T57" fmla="*/ 2274 h 3945"/>
                <a:gd name="T58" fmla="*/ 2282 w 2687"/>
                <a:gd name="T59" fmla="*/ 2063 h 3945"/>
                <a:gd name="T60" fmla="*/ 2317 w 2687"/>
                <a:gd name="T61" fmla="*/ 1975 h 3945"/>
                <a:gd name="T62" fmla="*/ 2344 w 2687"/>
                <a:gd name="T63" fmla="*/ 1851 h 3945"/>
                <a:gd name="T64" fmla="*/ 2479 w 2687"/>
                <a:gd name="T65" fmla="*/ 1487 h 3945"/>
                <a:gd name="T66" fmla="*/ 2507 w 2687"/>
                <a:gd name="T67" fmla="*/ 1403 h 3945"/>
                <a:gd name="T68" fmla="*/ 2623 w 2687"/>
                <a:gd name="T69" fmla="*/ 544 h 3945"/>
                <a:gd name="T70" fmla="*/ 2623 w 2687"/>
                <a:gd name="T71" fmla="*/ 543 h 3945"/>
                <a:gd name="T72" fmla="*/ 2430 w 2687"/>
                <a:gd name="T73" fmla="*/ 191 h 3945"/>
                <a:gd name="T74" fmla="*/ 1853 w 2687"/>
                <a:gd name="T75" fmla="*/ 117 h 3945"/>
                <a:gd name="T76" fmla="*/ 1833 w 2687"/>
                <a:gd name="T77" fmla="*/ 119 h 3945"/>
                <a:gd name="T78" fmla="*/ 1341 w 2687"/>
                <a:gd name="T79" fmla="*/ 191 h 3945"/>
                <a:gd name="T80" fmla="*/ 1447 w 2687"/>
                <a:gd name="T81" fmla="*/ 76 h 3945"/>
                <a:gd name="T82" fmla="*/ 1758 w 2687"/>
                <a:gd name="T83" fmla="*/ 11 h 3945"/>
                <a:gd name="T84" fmla="*/ 2091 w 2687"/>
                <a:gd name="T85" fmla="*/ 4 h 3945"/>
                <a:gd name="T86" fmla="*/ 2276 w 2687"/>
                <a:gd name="T87" fmla="*/ 3 h 3945"/>
                <a:gd name="T88" fmla="*/ 2293 w 2687"/>
                <a:gd name="T89" fmla="*/ 5 h 3945"/>
                <a:gd name="T90" fmla="*/ 2109 w 2687"/>
                <a:gd name="T91" fmla="*/ 5 h 3945"/>
                <a:gd name="T92" fmla="*/ 1774 w 2687"/>
                <a:gd name="T93" fmla="*/ 10 h 3945"/>
                <a:gd name="T94" fmla="*/ 1463 w 2687"/>
                <a:gd name="T95" fmla="*/ 73 h 3945"/>
                <a:gd name="T96" fmla="*/ 1357 w 2687"/>
                <a:gd name="T97" fmla="*/ 185 h 3945"/>
                <a:gd name="T98" fmla="*/ 1847 w 2687"/>
                <a:gd name="T99" fmla="*/ 112 h 3945"/>
                <a:gd name="T100" fmla="*/ 1868 w 2687"/>
                <a:gd name="T101" fmla="*/ 110 h 3945"/>
                <a:gd name="T102" fmla="*/ 2447 w 2687"/>
                <a:gd name="T103" fmla="*/ 186 h 3945"/>
                <a:gd name="T104" fmla="*/ 2640 w 2687"/>
                <a:gd name="T105" fmla="*/ 540 h 3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87" h="3945">
                  <a:moveTo>
                    <a:pt x="2640" y="540"/>
                  </a:moveTo>
                  <a:cubicBezTo>
                    <a:pt x="2640" y="540"/>
                    <a:pt x="2640" y="540"/>
                    <a:pt x="2640" y="540"/>
                  </a:cubicBezTo>
                  <a:cubicBezTo>
                    <a:pt x="2687" y="828"/>
                    <a:pt x="2614" y="1130"/>
                    <a:pt x="2525" y="1402"/>
                  </a:cubicBezTo>
                  <a:cubicBezTo>
                    <a:pt x="2516" y="1431"/>
                    <a:pt x="2506" y="1459"/>
                    <a:pt x="2497" y="1486"/>
                  </a:cubicBezTo>
                  <a:cubicBezTo>
                    <a:pt x="2454" y="1608"/>
                    <a:pt x="2400" y="1731"/>
                    <a:pt x="2362" y="1851"/>
                  </a:cubicBezTo>
                  <a:cubicBezTo>
                    <a:pt x="2349" y="1891"/>
                    <a:pt x="2342" y="1933"/>
                    <a:pt x="2335" y="1975"/>
                  </a:cubicBezTo>
                  <a:cubicBezTo>
                    <a:pt x="2330" y="2009"/>
                    <a:pt x="2320" y="2036"/>
                    <a:pt x="2300" y="2063"/>
                  </a:cubicBezTo>
                  <a:cubicBezTo>
                    <a:pt x="2227" y="2158"/>
                    <a:pt x="2109" y="2219"/>
                    <a:pt x="2004" y="2274"/>
                  </a:cubicBezTo>
                  <a:cubicBezTo>
                    <a:pt x="1858" y="2351"/>
                    <a:pt x="1705" y="2417"/>
                    <a:pt x="1553" y="2483"/>
                  </a:cubicBezTo>
                  <a:cubicBezTo>
                    <a:pt x="1539" y="2489"/>
                    <a:pt x="1532" y="2492"/>
                    <a:pt x="1517" y="2499"/>
                  </a:cubicBezTo>
                  <a:cubicBezTo>
                    <a:pt x="1407" y="2547"/>
                    <a:pt x="1296" y="2594"/>
                    <a:pt x="1185" y="2641"/>
                  </a:cubicBezTo>
                  <a:cubicBezTo>
                    <a:pt x="921" y="2753"/>
                    <a:pt x="655" y="2864"/>
                    <a:pt x="400" y="2995"/>
                  </a:cubicBezTo>
                  <a:cubicBezTo>
                    <a:pt x="300" y="3047"/>
                    <a:pt x="170" y="3098"/>
                    <a:pt x="96" y="3188"/>
                  </a:cubicBezTo>
                  <a:cubicBezTo>
                    <a:pt x="18" y="3281"/>
                    <a:pt x="116" y="3343"/>
                    <a:pt x="197" y="3380"/>
                  </a:cubicBezTo>
                  <a:cubicBezTo>
                    <a:pt x="511" y="3521"/>
                    <a:pt x="900" y="3553"/>
                    <a:pt x="1244" y="3613"/>
                  </a:cubicBezTo>
                  <a:cubicBezTo>
                    <a:pt x="1277" y="3619"/>
                    <a:pt x="1309" y="3625"/>
                    <a:pt x="1342" y="3630"/>
                  </a:cubicBezTo>
                  <a:cubicBezTo>
                    <a:pt x="1571" y="3671"/>
                    <a:pt x="1805" y="3712"/>
                    <a:pt x="2027" y="3780"/>
                  </a:cubicBezTo>
                  <a:cubicBezTo>
                    <a:pt x="2115" y="3808"/>
                    <a:pt x="2289" y="3845"/>
                    <a:pt x="2330" y="3944"/>
                  </a:cubicBezTo>
                  <a:cubicBezTo>
                    <a:pt x="2323" y="3945"/>
                    <a:pt x="2319" y="3945"/>
                    <a:pt x="2312" y="3945"/>
                  </a:cubicBezTo>
                  <a:cubicBezTo>
                    <a:pt x="2271" y="3845"/>
                    <a:pt x="2098" y="3808"/>
                    <a:pt x="2010" y="3781"/>
                  </a:cubicBezTo>
                  <a:cubicBezTo>
                    <a:pt x="1788" y="3713"/>
                    <a:pt x="1555" y="3672"/>
                    <a:pt x="1326" y="3631"/>
                  </a:cubicBezTo>
                  <a:cubicBezTo>
                    <a:pt x="1294" y="3626"/>
                    <a:pt x="1261" y="3620"/>
                    <a:pt x="1228" y="3614"/>
                  </a:cubicBezTo>
                  <a:cubicBezTo>
                    <a:pt x="884" y="3554"/>
                    <a:pt x="494" y="3521"/>
                    <a:pt x="180" y="3380"/>
                  </a:cubicBezTo>
                  <a:cubicBezTo>
                    <a:pt x="98" y="3343"/>
                    <a:pt x="0" y="3281"/>
                    <a:pt x="78" y="3188"/>
                  </a:cubicBezTo>
                  <a:cubicBezTo>
                    <a:pt x="152" y="3098"/>
                    <a:pt x="282" y="3047"/>
                    <a:pt x="382" y="2995"/>
                  </a:cubicBezTo>
                  <a:cubicBezTo>
                    <a:pt x="637" y="2864"/>
                    <a:pt x="903" y="2753"/>
                    <a:pt x="1168" y="2640"/>
                  </a:cubicBezTo>
                  <a:cubicBezTo>
                    <a:pt x="1279" y="2593"/>
                    <a:pt x="1389" y="2546"/>
                    <a:pt x="1499" y="2498"/>
                  </a:cubicBezTo>
                  <a:cubicBezTo>
                    <a:pt x="1514" y="2492"/>
                    <a:pt x="1521" y="2489"/>
                    <a:pt x="1536" y="2483"/>
                  </a:cubicBezTo>
                  <a:cubicBezTo>
                    <a:pt x="1688" y="2416"/>
                    <a:pt x="1840" y="2351"/>
                    <a:pt x="1987" y="2274"/>
                  </a:cubicBezTo>
                  <a:cubicBezTo>
                    <a:pt x="2091" y="2219"/>
                    <a:pt x="2209" y="2158"/>
                    <a:pt x="2282" y="2063"/>
                  </a:cubicBezTo>
                  <a:cubicBezTo>
                    <a:pt x="2303" y="2036"/>
                    <a:pt x="2312" y="2009"/>
                    <a:pt x="2317" y="1975"/>
                  </a:cubicBezTo>
                  <a:cubicBezTo>
                    <a:pt x="2324" y="1933"/>
                    <a:pt x="2332" y="1891"/>
                    <a:pt x="2344" y="1851"/>
                  </a:cubicBezTo>
                  <a:cubicBezTo>
                    <a:pt x="2382" y="1731"/>
                    <a:pt x="2437" y="1609"/>
                    <a:pt x="2479" y="1487"/>
                  </a:cubicBezTo>
                  <a:cubicBezTo>
                    <a:pt x="2489" y="1460"/>
                    <a:pt x="2498" y="1432"/>
                    <a:pt x="2507" y="1403"/>
                  </a:cubicBezTo>
                  <a:cubicBezTo>
                    <a:pt x="2596" y="1132"/>
                    <a:pt x="2669" y="831"/>
                    <a:pt x="2623" y="544"/>
                  </a:cubicBezTo>
                  <a:cubicBezTo>
                    <a:pt x="2623" y="543"/>
                    <a:pt x="2623" y="543"/>
                    <a:pt x="2623" y="543"/>
                  </a:cubicBezTo>
                  <a:cubicBezTo>
                    <a:pt x="2602" y="409"/>
                    <a:pt x="2544" y="272"/>
                    <a:pt x="2430" y="191"/>
                  </a:cubicBezTo>
                  <a:cubicBezTo>
                    <a:pt x="2271" y="77"/>
                    <a:pt x="2037" y="95"/>
                    <a:pt x="1853" y="117"/>
                  </a:cubicBezTo>
                  <a:cubicBezTo>
                    <a:pt x="1845" y="118"/>
                    <a:pt x="1841" y="118"/>
                    <a:pt x="1833" y="119"/>
                  </a:cubicBezTo>
                  <a:cubicBezTo>
                    <a:pt x="1682" y="148"/>
                    <a:pt x="1491" y="210"/>
                    <a:pt x="1341" y="191"/>
                  </a:cubicBezTo>
                  <a:cubicBezTo>
                    <a:pt x="1233" y="178"/>
                    <a:pt x="1441" y="78"/>
                    <a:pt x="1447" y="76"/>
                  </a:cubicBezTo>
                  <a:cubicBezTo>
                    <a:pt x="1545" y="40"/>
                    <a:pt x="1653" y="22"/>
                    <a:pt x="1758" y="11"/>
                  </a:cubicBezTo>
                  <a:cubicBezTo>
                    <a:pt x="1867" y="0"/>
                    <a:pt x="1980" y="0"/>
                    <a:pt x="2091" y="4"/>
                  </a:cubicBezTo>
                  <a:cubicBezTo>
                    <a:pt x="2147" y="6"/>
                    <a:pt x="2221" y="21"/>
                    <a:pt x="2276" y="3"/>
                  </a:cubicBezTo>
                  <a:cubicBezTo>
                    <a:pt x="2283" y="4"/>
                    <a:pt x="2286" y="5"/>
                    <a:pt x="2293" y="5"/>
                  </a:cubicBezTo>
                  <a:cubicBezTo>
                    <a:pt x="2238" y="23"/>
                    <a:pt x="2165" y="7"/>
                    <a:pt x="2109" y="5"/>
                  </a:cubicBezTo>
                  <a:cubicBezTo>
                    <a:pt x="1997" y="0"/>
                    <a:pt x="1884" y="0"/>
                    <a:pt x="1774" y="10"/>
                  </a:cubicBezTo>
                  <a:cubicBezTo>
                    <a:pt x="1670" y="20"/>
                    <a:pt x="1561" y="37"/>
                    <a:pt x="1463" y="73"/>
                  </a:cubicBezTo>
                  <a:cubicBezTo>
                    <a:pt x="1457" y="75"/>
                    <a:pt x="1250" y="173"/>
                    <a:pt x="1357" y="185"/>
                  </a:cubicBezTo>
                  <a:cubicBezTo>
                    <a:pt x="1507" y="202"/>
                    <a:pt x="1697" y="142"/>
                    <a:pt x="1847" y="112"/>
                  </a:cubicBezTo>
                  <a:cubicBezTo>
                    <a:pt x="1856" y="111"/>
                    <a:pt x="1860" y="111"/>
                    <a:pt x="1868" y="110"/>
                  </a:cubicBezTo>
                  <a:cubicBezTo>
                    <a:pt x="2053" y="88"/>
                    <a:pt x="2287" y="71"/>
                    <a:pt x="2447" y="186"/>
                  </a:cubicBezTo>
                  <a:cubicBezTo>
                    <a:pt x="2561" y="267"/>
                    <a:pt x="2619" y="405"/>
                    <a:pt x="2640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67"/>
            <p:cNvSpPr>
              <a:spLocks/>
            </p:cNvSpPr>
            <p:nvPr userDrawn="1"/>
          </p:nvSpPr>
          <p:spPr bwMode="auto">
            <a:xfrm>
              <a:off x="327" y="3081"/>
              <a:ext cx="940" cy="1234"/>
            </a:xfrm>
            <a:custGeom>
              <a:avLst/>
              <a:gdLst>
                <a:gd name="T0" fmla="*/ 2960 w 3011"/>
                <a:gd name="T1" fmla="*/ 557 h 3951"/>
                <a:gd name="T2" fmla="*/ 2960 w 3011"/>
                <a:gd name="T3" fmla="*/ 558 h 3951"/>
                <a:gd name="T4" fmla="*/ 2825 w 3011"/>
                <a:gd name="T5" fmla="*/ 1448 h 3951"/>
                <a:gd name="T6" fmla="*/ 2792 w 3011"/>
                <a:gd name="T7" fmla="*/ 1535 h 3951"/>
                <a:gd name="T8" fmla="*/ 2636 w 3011"/>
                <a:gd name="T9" fmla="*/ 1898 h 3951"/>
                <a:gd name="T10" fmla="*/ 2602 w 3011"/>
                <a:gd name="T11" fmla="*/ 2014 h 3951"/>
                <a:gd name="T12" fmla="*/ 2561 w 3011"/>
                <a:gd name="T13" fmla="*/ 2097 h 3951"/>
                <a:gd name="T14" fmla="*/ 2233 w 3011"/>
                <a:gd name="T15" fmla="*/ 2308 h 3951"/>
                <a:gd name="T16" fmla="*/ 1733 w 3011"/>
                <a:gd name="T17" fmla="*/ 2516 h 3951"/>
                <a:gd name="T18" fmla="*/ 1690 w 3011"/>
                <a:gd name="T19" fmla="*/ 2533 h 3951"/>
                <a:gd name="T20" fmla="*/ 1322 w 3011"/>
                <a:gd name="T21" fmla="*/ 2675 h 3951"/>
                <a:gd name="T22" fmla="*/ 448 w 3011"/>
                <a:gd name="T23" fmla="*/ 3030 h 3951"/>
                <a:gd name="T24" fmla="*/ 442 w 3011"/>
                <a:gd name="T25" fmla="*/ 3032 h 3951"/>
                <a:gd name="T26" fmla="*/ 107 w 3011"/>
                <a:gd name="T27" fmla="*/ 3223 h 3951"/>
                <a:gd name="T28" fmla="*/ 222 w 3011"/>
                <a:gd name="T29" fmla="*/ 3412 h 3951"/>
                <a:gd name="T30" fmla="*/ 1383 w 3011"/>
                <a:gd name="T31" fmla="*/ 3632 h 3951"/>
                <a:gd name="T32" fmla="*/ 1495 w 3011"/>
                <a:gd name="T33" fmla="*/ 3649 h 3951"/>
                <a:gd name="T34" fmla="*/ 2259 w 3011"/>
                <a:gd name="T35" fmla="*/ 3791 h 3951"/>
                <a:gd name="T36" fmla="*/ 2594 w 3011"/>
                <a:gd name="T37" fmla="*/ 3951 h 3951"/>
                <a:gd name="T38" fmla="*/ 2576 w 3011"/>
                <a:gd name="T39" fmla="*/ 3951 h 3951"/>
                <a:gd name="T40" fmla="*/ 2242 w 3011"/>
                <a:gd name="T41" fmla="*/ 3792 h 3951"/>
                <a:gd name="T42" fmla="*/ 1480 w 3011"/>
                <a:gd name="T43" fmla="*/ 3650 h 3951"/>
                <a:gd name="T44" fmla="*/ 1369 w 3011"/>
                <a:gd name="T45" fmla="*/ 3634 h 3951"/>
                <a:gd name="T46" fmla="*/ 205 w 3011"/>
                <a:gd name="T47" fmla="*/ 3413 h 3951"/>
                <a:gd name="T48" fmla="*/ 88 w 3011"/>
                <a:gd name="T49" fmla="*/ 3223 h 3951"/>
                <a:gd name="T50" fmla="*/ 424 w 3011"/>
                <a:gd name="T51" fmla="*/ 3032 h 3951"/>
                <a:gd name="T52" fmla="*/ 430 w 3011"/>
                <a:gd name="T53" fmla="*/ 3029 h 3951"/>
                <a:gd name="T54" fmla="*/ 1304 w 3011"/>
                <a:gd name="T55" fmla="*/ 2674 h 3951"/>
                <a:gd name="T56" fmla="*/ 1673 w 3011"/>
                <a:gd name="T57" fmla="*/ 2533 h 3951"/>
                <a:gd name="T58" fmla="*/ 1716 w 3011"/>
                <a:gd name="T59" fmla="*/ 2516 h 3951"/>
                <a:gd name="T60" fmla="*/ 2215 w 3011"/>
                <a:gd name="T61" fmla="*/ 2308 h 3951"/>
                <a:gd name="T62" fmla="*/ 2543 w 3011"/>
                <a:gd name="T63" fmla="*/ 2097 h 3951"/>
                <a:gd name="T64" fmla="*/ 2584 w 3011"/>
                <a:gd name="T65" fmla="*/ 2014 h 3951"/>
                <a:gd name="T66" fmla="*/ 2618 w 3011"/>
                <a:gd name="T67" fmla="*/ 1898 h 3951"/>
                <a:gd name="T68" fmla="*/ 2774 w 3011"/>
                <a:gd name="T69" fmla="*/ 1536 h 3951"/>
                <a:gd name="T70" fmla="*/ 2807 w 3011"/>
                <a:gd name="T71" fmla="*/ 1448 h 3951"/>
                <a:gd name="T72" fmla="*/ 2943 w 3011"/>
                <a:gd name="T73" fmla="*/ 560 h 3951"/>
                <a:gd name="T74" fmla="*/ 2943 w 3011"/>
                <a:gd name="T75" fmla="*/ 559 h 3951"/>
                <a:gd name="T76" fmla="*/ 2724 w 3011"/>
                <a:gd name="T77" fmla="*/ 169 h 3951"/>
                <a:gd name="T78" fmla="*/ 2124 w 3011"/>
                <a:gd name="T79" fmla="*/ 38 h 3951"/>
                <a:gd name="T80" fmla="*/ 2043 w 3011"/>
                <a:gd name="T81" fmla="*/ 43 h 3951"/>
                <a:gd name="T82" fmla="*/ 1659 w 3011"/>
                <a:gd name="T83" fmla="*/ 100 h 3951"/>
                <a:gd name="T84" fmla="*/ 1485 w 3011"/>
                <a:gd name="T85" fmla="*/ 121 h 3951"/>
                <a:gd name="T86" fmla="*/ 1608 w 3011"/>
                <a:gd name="T87" fmla="*/ 38 h 3951"/>
                <a:gd name="T88" fmla="*/ 1962 w 3011"/>
                <a:gd name="T89" fmla="*/ 2 h 3951"/>
                <a:gd name="T90" fmla="*/ 2333 w 3011"/>
                <a:gd name="T91" fmla="*/ 29 h 3951"/>
                <a:gd name="T92" fmla="*/ 2538 w 3011"/>
                <a:gd name="T93" fmla="*/ 56 h 3951"/>
                <a:gd name="T94" fmla="*/ 2556 w 3011"/>
                <a:gd name="T95" fmla="*/ 58 h 3951"/>
                <a:gd name="T96" fmla="*/ 2350 w 3011"/>
                <a:gd name="T97" fmla="*/ 30 h 3951"/>
                <a:gd name="T98" fmla="*/ 1978 w 3011"/>
                <a:gd name="T99" fmla="*/ 1 h 3951"/>
                <a:gd name="T100" fmla="*/ 1625 w 3011"/>
                <a:gd name="T101" fmla="*/ 35 h 3951"/>
                <a:gd name="T102" fmla="*/ 1501 w 3011"/>
                <a:gd name="T103" fmla="*/ 115 h 3951"/>
                <a:gd name="T104" fmla="*/ 1675 w 3011"/>
                <a:gd name="T105" fmla="*/ 94 h 3951"/>
                <a:gd name="T106" fmla="*/ 2057 w 3011"/>
                <a:gd name="T107" fmla="*/ 36 h 3951"/>
                <a:gd name="T108" fmla="*/ 2139 w 3011"/>
                <a:gd name="T109" fmla="*/ 32 h 3951"/>
                <a:gd name="T110" fmla="*/ 2740 w 3011"/>
                <a:gd name="T111" fmla="*/ 165 h 3951"/>
                <a:gd name="T112" fmla="*/ 2960 w 3011"/>
                <a:gd name="T113" fmla="*/ 557 h 3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11" h="3951">
                  <a:moveTo>
                    <a:pt x="2960" y="557"/>
                  </a:moveTo>
                  <a:cubicBezTo>
                    <a:pt x="2960" y="557"/>
                    <a:pt x="2960" y="557"/>
                    <a:pt x="2960" y="558"/>
                  </a:cubicBezTo>
                  <a:cubicBezTo>
                    <a:pt x="3011" y="856"/>
                    <a:pt x="2928" y="1169"/>
                    <a:pt x="2825" y="1448"/>
                  </a:cubicBezTo>
                  <a:cubicBezTo>
                    <a:pt x="2814" y="1478"/>
                    <a:pt x="2803" y="1507"/>
                    <a:pt x="2792" y="1535"/>
                  </a:cubicBezTo>
                  <a:cubicBezTo>
                    <a:pt x="2743" y="1657"/>
                    <a:pt x="2682" y="1779"/>
                    <a:pt x="2636" y="1898"/>
                  </a:cubicBezTo>
                  <a:cubicBezTo>
                    <a:pt x="2621" y="1935"/>
                    <a:pt x="2611" y="1975"/>
                    <a:pt x="2602" y="2014"/>
                  </a:cubicBezTo>
                  <a:cubicBezTo>
                    <a:pt x="2595" y="2045"/>
                    <a:pt x="2584" y="2070"/>
                    <a:pt x="2561" y="2097"/>
                  </a:cubicBezTo>
                  <a:cubicBezTo>
                    <a:pt x="2478" y="2195"/>
                    <a:pt x="2347" y="2254"/>
                    <a:pt x="2233" y="2308"/>
                  </a:cubicBezTo>
                  <a:cubicBezTo>
                    <a:pt x="2070" y="2385"/>
                    <a:pt x="1901" y="2450"/>
                    <a:pt x="1733" y="2516"/>
                  </a:cubicBezTo>
                  <a:cubicBezTo>
                    <a:pt x="1716" y="2523"/>
                    <a:pt x="1707" y="2526"/>
                    <a:pt x="1690" y="2533"/>
                  </a:cubicBezTo>
                  <a:cubicBezTo>
                    <a:pt x="1568" y="2581"/>
                    <a:pt x="1445" y="2628"/>
                    <a:pt x="1322" y="2675"/>
                  </a:cubicBezTo>
                  <a:cubicBezTo>
                    <a:pt x="1028" y="2787"/>
                    <a:pt x="734" y="2898"/>
                    <a:pt x="448" y="3030"/>
                  </a:cubicBezTo>
                  <a:cubicBezTo>
                    <a:pt x="445" y="3031"/>
                    <a:pt x="444" y="3031"/>
                    <a:pt x="442" y="3032"/>
                  </a:cubicBezTo>
                  <a:cubicBezTo>
                    <a:pt x="333" y="3083"/>
                    <a:pt x="189" y="3132"/>
                    <a:pt x="107" y="3223"/>
                  </a:cubicBezTo>
                  <a:cubicBezTo>
                    <a:pt x="18" y="3320"/>
                    <a:pt x="140" y="3380"/>
                    <a:pt x="222" y="3412"/>
                  </a:cubicBezTo>
                  <a:cubicBezTo>
                    <a:pt x="578" y="3551"/>
                    <a:pt x="1001" y="3576"/>
                    <a:pt x="1383" y="3632"/>
                  </a:cubicBezTo>
                  <a:cubicBezTo>
                    <a:pt x="1420" y="3638"/>
                    <a:pt x="1458" y="3643"/>
                    <a:pt x="1495" y="3649"/>
                  </a:cubicBezTo>
                  <a:cubicBezTo>
                    <a:pt x="1751" y="3687"/>
                    <a:pt x="2010" y="3725"/>
                    <a:pt x="2259" y="3791"/>
                  </a:cubicBezTo>
                  <a:cubicBezTo>
                    <a:pt x="2356" y="3817"/>
                    <a:pt x="2542" y="3848"/>
                    <a:pt x="2594" y="3951"/>
                  </a:cubicBezTo>
                  <a:cubicBezTo>
                    <a:pt x="2587" y="3951"/>
                    <a:pt x="2583" y="3951"/>
                    <a:pt x="2576" y="3951"/>
                  </a:cubicBezTo>
                  <a:cubicBezTo>
                    <a:pt x="2524" y="3848"/>
                    <a:pt x="2339" y="3817"/>
                    <a:pt x="2242" y="3792"/>
                  </a:cubicBezTo>
                  <a:cubicBezTo>
                    <a:pt x="1994" y="3726"/>
                    <a:pt x="1735" y="3688"/>
                    <a:pt x="1480" y="3650"/>
                  </a:cubicBezTo>
                  <a:cubicBezTo>
                    <a:pt x="1443" y="3644"/>
                    <a:pt x="1406" y="3639"/>
                    <a:pt x="1369" y="3634"/>
                  </a:cubicBezTo>
                  <a:cubicBezTo>
                    <a:pt x="986" y="3577"/>
                    <a:pt x="561" y="3552"/>
                    <a:pt x="205" y="3413"/>
                  </a:cubicBezTo>
                  <a:cubicBezTo>
                    <a:pt x="123" y="3381"/>
                    <a:pt x="0" y="3320"/>
                    <a:pt x="88" y="3223"/>
                  </a:cubicBezTo>
                  <a:cubicBezTo>
                    <a:pt x="172" y="3132"/>
                    <a:pt x="316" y="3083"/>
                    <a:pt x="424" y="3032"/>
                  </a:cubicBezTo>
                  <a:cubicBezTo>
                    <a:pt x="427" y="3031"/>
                    <a:pt x="428" y="3030"/>
                    <a:pt x="430" y="3029"/>
                  </a:cubicBezTo>
                  <a:cubicBezTo>
                    <a:pt x="716" y="2898"/>
                    <a:pt x="1011" y="2787"/>
                    <a:pt x="1304" y="2674"/>
                  </a:cubicBezTo>
                  <a:cubicBezTo>
                    <a:pt x="1427" y="2628"/>
                    <a:pt x="1550" y="2581"/>
                    <a:pt x="1673" y="2533"/>
                  </a:cubicBezTo>
                  <a:cubicBezTo>
                    <a:pt x="1690" y="2526"/>
                    <a:pt x="1699" y="2522"/>
                    <a:pt x="1716" y="2516"/>
                  </a:cubicBezTo>
                  <a:cubicBezTo>
                    <a:pt x="1884" y="2450"/>
                    <a:pt x="2052" y="2385"/>
                    <a:pt x="2215" y="2308"/>
                  </a:cubicBezTo>
                  <a:cubicBezTo>
                    <a:pt x="2329" y="2254"/>
                    <a:pt x="2460" y="2194"/>
                    <a:pt x="2543" y="2097"/>
                  </a:cubicBezTo>
                  <a:cubicBezTo>
                    <a:pt x="2566" y="2069"/>
                    <a:pt x="2577" y="2045"/>
                    <a:pt x="2584" y="2014"/>
                  </a:cubicBezTo>
                  <a:cubicBezTo>
                    <a:pt x="2594" y="1975"/>
                    <a:pt x="2603" y="1935"/>
                    <a:pt x="2618" y="1898"/>
                  </a:cubicBezTo>
                  <a:cubicBezTo>
                    <a:pt x="2664" y="1779"/>
                    <a:pt x="2725" y="1657"/>
                    <a:pt x="2774" y="1536"/>
                  </a:cubicBezTo>
                  <a:cubicBezTo>
                    <a:pt x="2785" y="1507"/>
                    <a:pt x="2796" y="1478"/>
                    <a:pt x="2807" y="1448"/>
                  </a:cubicBezTo>
                  <a:cubicBezTo>
                    <a:pt x="2911" y="1170"/>
                    <a:pt x="2993" y="858"/>
                    <a:pt x="2943" y="560"/>
                  </a:cubicBezTo>
                  <a:cubicBezTo>
                    <a:pt x="2943" y="559"/>
                    <a:pt x="2943" y="559"/>
                    <a:pt x="2943" y="559"/>
                  </a:cubicBezTo>
                  <a:cubicBezTo>
                    <a:pt x="2917" y="407"/>
                    <a:pt x="2848" y="263"/>
                    <a:pt x="2724" y="169"/>
                  </a:cubicBezTo>
                  <a:cubicBezTo>
                    <a:pt x="2558" y="44"/>
                    <a:pt x="2322" y="33"/>
                    <a:pt x="2124" y="38"/>
                  </a:cubicBezTo>
                  <a:cubicBezTo>
                    <a:pt x="2097" y="39"/>
                    <a:pt x="2070" y="41"/>
                    <a:pt x="2043" y="43"/>
                  </a:cubicBezTo>
                  <a:cubicBezTo>
                    <a:pt x="1913" y="52"/>
                    <a:pt x="1787" y="78"/>
                    <a:pt x="1659" y="100"/>
                  </a:cubicBezTo>
                  <a:cubicBezTo>
                    <a:pt x="1612" y="109"/>
                    <a:pt x="1533" y="133"/>
                    <a:pt x="1485" y="121"/>
                  </a:cubicBezTo>
                  <a:cubicBezTo>
                    <a:pt x="1385" y="95"/>
                    <a:pt x="1580" y="44"/>
                    <a:pt x="1608" y="38"/>
                  </a:cubicBezTo>
                  <a:cubicBezTo>
                    <a:pt x="1724" y="13"/>
                    <a:pt x="1843" y="2"/>
                    <a:pt x="1962" y="2"/>
                  </a:cubicBezTo>
                  <a:cubicBezTo>
                    <a:pt x="2085" y="1"/>
                    <a:pt x="2209" y="12"/>
                    <a:pt x="2333" y="29"/>
                  </a:cubicBezTo>
                  <a:cubicBezTo>
                    <a:pt x="2399" y="38"/>
                    <a:pt x="2470" y="59"/>
                    <a:pt x="2538" y="56"/>
                  </a:cubicBezTo>
                  <a:cubicBezTo>
                    <a:pt x="2545" y="57"/>
                    <a:pt x="2548" y="57"/>
                    <a:pt x="2556" y="58"/>
                  </a:cubicBezTo>
                  <a:cubicBezTo>
                    <a:pt x="2488" y="60"/>
                    <a:pt x="2417" y="39"/>
                    <a:pt x="2350" y="30"/>
                  </a:cubicBezTo>
                  <a:cubicBezTo>
                    <a:pt x="2226" y="12"/>
                    <a:pt x="2101" y="1"/>
                    <a:pt x="1978" y="1"/>
                  </a:cubicBezTo>
                  <a:cubicBezTo>
                    <a:pt x="1860" y="0"/>
                    <a:pt x="1741" y="11"/>
                    <a:pt x="1625" y="35"/>
                  </a:cubicBezTo>
                  <a:cubicBezTo>
                    <a:pt x="1598" y="41"/>
                    <a:pt x="1402" y="90"/>
                    <a:pt x="1501" y="115"/>
                  </a:cubicBezTo>
                  <a:cubicBezTo>
                    <a:pt x="1550" y="126"/>
                    <a:pt x="1627" y="102"/>
                    <a:pt x="1675" y="94"/>
                  </a:cubicBezTo>
                  <a:cubicBezTo>
                    <a:pt x="1803" y="72"/>
                    <a:pt x="1928" y="45"/>
                    <a:pt x="2057" y="36"/>
                  </a:cubicBezTo>
                  <a:cubicBezTo>
                    <a:pt x="2084" y="34"/>
                    <a:pt x="2112" y="33"/>
                    <a:pt x="2139" y="32"/>
                  </a:cubicBezTo>
                  <a:cubicBezTo>
                    <a:pt x="2337" y="28"/>
                    <a:pt x="2575" y="39"/>
                    <a:pt x="2740" y="165"/>
                  </a:cubicBezTo>
                  <a:cubicBezTo>
                    <a:pt x="2865" y="260"/>
                    <a:pt x="2935" y="405"/>
                    <a:pt x="2960" y="5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68"/>
            <p:cNvSpPr>
              <a:spLocks/>
            </p:cNvSpPr>
            <p:nvPr userDrawn="1"/>
          </p:nvSpPr>
          <p:spPr bwMode="auto">
            <a:xfrm>
              <a:off x="375" y="3070"/>
              <a:ext cx="1025" cy="1244"/>
            </a:xfrm>
            <a:custGeom>
              <a:avLst/>
              <a:gdLst>
                <a:gd name="T0" fmla="*/ 3232 w 3285"/>
                <a:gd name="T1" fmla="*/ 621 h 3983"/>
                <a:gd name="T2" fmla="*/ 3233 w 3285"/>
                <a:gd name="T3" fmla="*/ 622 h 3983"/>
                <a:gd name="T4" fmla="*/ 3072 w 3285"/>
                <a:gd name="T5" fmla="*/ 1519 h 3983"/>
                <a:gd name="T6" fmla="*/ 3032 w 3285"/>
                <a:gd name="T7" fmla="*/ 1608 h 3983"/>
                <a:gd name="T8" fmla="*/ 2854 w 3285"/>
                <a:gd name="T9" fmla="*/ 1962 h 3983"/>
                <a:gd name="T10" fmla="*/ 2813 w 3285"/>
                <a:gd name="T11" fmla="*/ 2070 h 3983"/>
                <a:gd name="T12" fmla="*/ 2771 w 3285"/>
                <a:gd name="T13" fmla="*/ 2150 h 3983"/>
                <a:gd name="T14" fmla="*/ 2421 w 3285"/>
                <a:gd name="T15" fmla="*/ 2361 h 3983"/>
                <a:gd name="T16" fmla="*/ 1881 w 3285"/>
                <a:gd name="T17" fmla="*/ 2569 h 3983"/>
                <a:gd name="T18" fmla="*/ 1833 w 3285"/>
                <a:gd name="T19" fmla="*/ 2587 h 3983"/>
                <a:gd name="T20" fmla="*/ 1433 w 3285"/>
                <a:gd name="T21" fmla="*/ 2728 h 3983"/>
                <a:gd name="T22" fmla="*/ 487 w 3285"/>
                <a:gd name="T23" fmla="*/ 3083 h 3983"/>
                <a:gd name="T24" fmla="*/ 481 w 3285"/>
                <a:gd name="T25" fmla="*/ 3086 h 3983"/>
                <a:gd name="T26" fmla="*/ 121 w 3285"/>
                <a:gd name="T27" fmla="*/ 3276 h 3983"/>
                <a:gd name="T28" fmla="*/ 244 w 3285"/>
                <a:gd name="T29" fmla="*/ 3465 h 3983"/>
                <a:gd name="T30" fmla="*/ 1496 w 3285"/>
                <a:gd name="T31" fmla="*/ 3674 h 3983"/>
                <a:gd name="T32" fmla="*/ 1620 w 3285"/>
                <a:gd name="T33" fmla="*/ 3690 h 3983"/>
                <a:gd name="T34" fmla="*/ 2404 w 3285"/>
                <a:gd name="T35" fmla="*/ 3811 h 3983"/>
                <a:gd name="T36" fmla="*/ 2803 w 3285"/>
                <a:gd name="T37" fmla="*/ 3983 h 3983"/>
                <a:gd name="T38" fmla="*/ 2785 w 3285"/>
                <a:gd name="T39" fmla="*/ 3983 h 3983"/>
                <a:gd name="T40" fmla="*/ 2388 w 3285"/>
                <a:gd name="T41" fmla="*/ 3812 h 3983"/>
                <a:gd name="T42" fmla="*/ 1606 w 3285"/>
                <a:gd name="T43" fmla="*/ 3691 h 3983"/>
                <a:gd name="T44" fmla="*/ 1482 w 3285"/>
                <a:gd name="T45" fmla="*/ 3676 h 3983"/>
                <a:gd name="T46" fmla="*/ 227 w 3285"/>
                <a:gd name="T47" fmla="*/ 3465 h 3983"/>
                <a:gd name="T48" fmla="*/ 103 w 3285"/>
                <a:gd name="T49" fmla="*/ 3276 h 3983"/>
                <a:gd name="T50" fmla="*/ 464 w 3285"/>
                <a:gd name="T51" fmla="*/ 3086 h 3983"/>
                <a:gd name="T52" fmla="*/ 470 w 3285"/>
                <a:gd name="T53" fmla="*/ 3083 h 3983"/>
                <a:gd name="T54" fmla="*/ 1416 w 3285"/>
                <a:gd name="T55" fmla="*/ 2728 h 3983"/>
                <a:gd name="T56" fmla="*/ 1816 w 3285"/>
                <a:gd name="T57" fmla="*/ 2586 h 3983"/>
                <a:gd name="T58" fmla="*/ 1864 w 3285"/>
                <a:gd name="T59" fmla="*/ 2569 h 3983"/>
                <a:gd name="T60" fmla="*/ 2403 w 3285"/>
                <a:gd name="T61" fmla="*/ 2361 h 3983"/>
                <a:gd name="T62" fmla="*/ 2753 w 3285"/>
                <a:gd name="T63" fmla="*/ 2150 h 3983"/>
                <a:gd name="T64" fmla="*/ 2795 w 3285"/>
                <a:gd name="T65" fmla="*/ 2070 h 3983"/>
                <a:gd name="T66" fmla="*/ 2836 w 3285"/>
                <a:gd name="T67" fmla="*/ 1962 h 3983"/>
                <a:gd name="T68" fmla="*/ 3015 w 3285"/>
                <a:gd name="T69" fmla="*/ 1608 h 3983"/>
                <a:gd name="T70" fmla="*/ 3054 w 3285"/>
                <a:gd name="T71" fmla="*/ 1518 h 3983"/>
                <a:gd name="T72" fmla="*/ 3215 w 3285"/>
                <a:gd name="T73" fmla="*/ 622 h 3983"/>
                <a:gd name="T74" fmla="*/ 3215 w 3285"/>
                <a:gd name="T75" fmla="*/ 621 h 3983"/>
                <a:gd name="T76" fmla="*/ 2971 w 3285"/>
                <a:gd name="T77" fmla="*/ 199 h 3983"/>
                <a:gd name="T78" fmla="*/ 2335 w 3285"/>
                <a:gd name="T79" fmla="*/ 10 h 3983"/>
                <a:gd name="T80" fmla="*/ 2203 w 3285"/>
                <a:gd name="T81" fmla="*/ 6 h 3983"/>
                <a:gd name="T82" fmla="*/ 1750 w 3285"/>
                <a:gd name="T83" fmla="*/ 49 h 3983"/>
                <a:gd name="T84" fmla="*/ 1540 w 3285"/>
                <a:gd name="T85" fmla="*/ 81 h 3983"/>
                <a:gd name="T86" fmla="*/ 1521 w 3285"/>
                <a:gd name="T87" fmla="*/ 76 h 3983"/>
                <a:gd name="T88" fmla="*/ 1716 w 3285"/>
                <a:gd name="T89" fmla="*/ 25 h 3983"/>
                <a:gd name="T90" fmla="*/ 2112 w 3285"/>
                <a:gd name="T91" fmla="*/ 19 h 3983"/>
                <a:gd name="T92" fmla="*/ 2746 w 3285"/>
                <a:gd name="T93" fmla="*/ 127 h 3983"/>
                <a:gd name="T94" fmla="*/ 2764 w 3285"/>
                <a:gd name="T95" fmla="*/ 129 h 3983"/>
                <a:gd name="T96" fmla="*/ 2129 w 3285"/>
                <a:gd name="T97" fmla="*/ 18 h 3983"/>
                <a:gd name="T98" fmla="*/ 1732 w 3285"/>
                <a:gd name="T99" fmla="*/ 22 h 3983"/>
                <a:gd name="T100" fmla="*/ 1538 w 3285"/>
                <a:gd name="T101" fmla="*/ 71 h 3983"/>
                <a:gd name="T102" fmla="*/ 1557 w 3285"/>
                <a:gd name="T103" fmla="*/ 75 h 3983"/>
                <a:gd name="T104" fmla="*/ 1765 w 3285"/>
                <a:gd name="T105" fmla="*/ 43 h 3983"/>
                <a:gd name="T106" fmla="*/ 2217 w 3285"/>
                <a:gd name="T107" fmla="*/ 0 h 3983"/>
                <a:gd name="T108" fmla="*/ 2350 w 3285"/>
                <a:gd name="T109" fmla="*/ 5 h 3983"/>
                <a:gd name="T110" fmla="*/ 2988 w 3285"/>
                <a:gd name="T111" fmla="*/ 196 h 3983"/>
                <a:gd name="T112" fmla="*/ 3232 w 3285"/>
                <a:gd name="T113" fmla="*/ 621 h 3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85" h="3983">
                  <a:moveTo>
                    <a:pt x="3232" y="621"/>
                  </a:moveTo>
                  <a:cubicBezTo>
                    <a:pt x="3232" y="622"/>
                    <a:pt x="3233" y="622"/>
                    <a:pt x="3233" y="622"/>
                  </a:cubicBezTo>
                  <a:cubicBezTo>
                    <a:pt x="3285" y="926"/>
                    <a:pt x="3190" y="1242"/>
                    <a:pt x="3072" y="1519"/>
                  </a:cubicBezTo>
                  <a:cubicBezTo>
                    <a:pt x="3059" y="1549"/>
                    <a:pt x="3046" y="1579"/>
                    <a:pt x="3032" y="1608"/>
                  </a:cubicBezTo>
                  <a:cubicBezTo>
                    <a:pt x="2977" y="1728"/>
                    <a:pt x="2909" y="1847"/>
                    <a:pt x="2854" y="1962"/>
                  </a:cubicBezTo>
                  <a:cubicBezTo>
                    <a:pt x="2837" y="1997"/>
                    <a:pt x="2825" y="2033"/>
                    <a:pt x="2813" y="2070"/>
                  </a:cubicBezTo>
                  <a:cubicBezTo>
                    <a:pt x="2803" y="2096"/>
                    <a:pt x="2794" y="2124"/>
                    <a:pt x="2771" y="2150"/>
                  </a:cubicBezTo>
                  <a:cubicBezTo>
                    <a:pt x="2682" y="2251"/>
                    <a:pt x="2541" y="2309"/>
                    <a:pt x="2421" y="2361"/>
                  </a:cubicBezTo>
                  <a:cubicBezTo>
                    <a:pt x="2244" y="2439"/>
                    <a:pt x="2062" y="2503"/>
                    <a:pt x="1881" y="2569"/>
                  </a:cubicBezTo>
                  <a:cubicBezTo>
                    <a:pt x="1862" y="2576"/>
                    <a:pt x="1852" y="2579"/>
                    <a:pt x="1833" y="2587"/>
                  </a:cubicBezTo>
                  <a:cubicBezTo>
                    <a:pt x="1700" y="2635"/>
                    <a:pt x="1567" y="2682"/>
                    <a:pt x="1433" y="2728"/>
                  </a:cubicBezTo>
                  <a:cubicBezTo>
                    <a:pt x="1115" y="2840"/>
                    <a:pt x="797" y="2951"/>
                    <a:pt x="487" y="3083"/>
                  </a:cubicBezTo>
                  <a:cubicBezTo>
                    <a:pt x="485" y="3084"/>
                    <a:pt x="483" y="3085"/>
                    <a:pt x="481" y="3086"/>
                  </a:cubicBezTo>
                  <a:cubicBezTo>
                    <a:pt x="360" y="3138"/>
                    <a:pt x="219" y="3186"/>
                    <a:pt x="121" y="3276"/>
                  </a:cubicBezTo>
                  <a:cubicBezTo>
                    <a:pt x="18" y="3370"/>
                    <a:pt x="166" y="3437"/>
                    <a:pt x="244" y="3465"/>
                  </a:cubicBezTo>
                  <a:cubicBezTo>
                    <a:pt x="631" y="3603"/>
                    <a:pt x="1084" y="3622"/>
                    <a:pt x="1496" y="3674"/>
                  </a:cubicBezTo>
                  <a:cubicBezTo>
                    <a:pt x="1537" y="3680"/>
                    <a:pt x="1579" y="3685"/>
                    <a:pt x="1620" y="3690"/>
                  </a:cubicBezTo>
                  <a:cubicBezTo>
                    <a:pt x="1882" y="3724"/>
                    <a:pt x="2147" y="3755"/>
                    <a:pt x="2404" y="3811"/>
                  </a:cubicBezTo>
                  <a:cubicBezTo>
                    <a:pt x="2511" y="3834"/>
                    <a:pt x="2749" y="3864"/>
                    <a:pt x="2803" y="3983"/>
                  </a:cubicBezTo>
                  <a:cubicBezTo>
                    <a:pt x="2796" y="3983"/>
                    <a:pt x="2793" y="3983"/>
                    <a:pt x="2785" y="3983"/>
                  </a:cubicBezTo>
                  <a:cubicBezTo>
                    <a:pt x="2731" y="3865"/>
                    <a:pt x="2494" y="3835"/>
                    <a:pt x="2388" y="3812"/>
                  </a:cubicBezTo>
                  <a:cubicBezTo>
                    <a:pt x="2132" y="3756"/>
                    <a:pt x="1867" y="3725"/>
                    <a:pt x="1606" y="3691"/>
                  </a:cubicBezTo>
                  <a:cubicBezTo>
                    <a:pt x="1565" y="3686"/>
                    <a:pt x="1523" y="3681"/>
                    <a:pt x="1482" y="3676"/>
                  </a:cubicBezTo>
                  <a:cubicBezTo>
                    <a:pt x="1069" y="3623"/>
                    <a:pt x="615" y="3604"/>
                    <a:pt x="227" y="3465"/>
                  </a:cubicBezTo>
                  <a:cubicBezTo>
                    <a:pt x="148" y="3437"/>
                    <a:pt x="0" y="3371"/>
                    <a:pt x="103" y="3276"/>
                  </a:cubicBezTo>
                  <a:cubicBezTo>
                    <a:pt x="201" y="3186"/>
                    <a:pt x="342" y="3138"/>
                    <a:pt x="464" y="3086"/>
                  </a:cubicBezTo>
                  <a:cubicBezTo>
                    <a:pt x="466" y="3084"/>
                    <a:pt x="467" y="3084"/>
                    <a:pt x="470" y="3083"/>
                  </a:cubicBezTo>
                  <a:cubicBezTo>
                    <a:pt x="780" y="2951"/>
                    <a:pt x="1098" y="2840"/>
                    <a:pt x="1416" y="2728"/>
                  </a:cubicBezTo>
                  <a:cubicBezTo>
                    <a:pt x="1549" y="2681"/>
                    <a:pt x="1683" y="2634"/>
                    <a:pt x="1816" y="2586"/>
                  </a:cubicBezTo>
                  <a:cubicBezTo>
                    <a:pt x="1835" y="2579"/>
                    <a:pt x="1845" y="2576"/>
                    <a:pt x="1864" y="2569"/>
                  </a:cubicBezTo>
                  <a:cubicBezTo>
                    <a:pt x="2045" y="2503"/>
                    <a:pt x="2227" y="2438"/>
                    <a:pt x="2403" y="2361"/>
                  </a:cubicBezTo>
                  <a:cubicBezTo>
                    <a:pt x="2523" y="2308"/>
                    <a:pt x="2665" y="2250"/>
                    <a:pt x="2753" y="2150"/>
                  </a:cubicBezTo>
                  <a:cubicBezTo>
                    <a:pt x="2776" y="2124"/>
                    <a:pt x="2786" y="2096"/>
                    <a:pt x="2795" y="2070"/>
                  </a:cubicBezTo>
                  <a:cubicBezTo>
                    <a:pt x="2807" y="2033"/>
                    <a:pt x="2819" y="1996"/>
                    <a:pt x="2836" y="1962"/>
                  </a:cubicBezTo>
                  <a:cubicBezTo>
                    <a:pt x="2892" y="1847"/>
                    <a:pt x="2960" y="1728"/>
                    <a:pt x="3015" y="1608"/>
                  </a:cubicBezTo>
                  <a:cubicBezTo>
                    <a:pt x="3028" y="1579"/>
                    <a:pt x="3041" y="1549"/>
                    <a:pt x="3054" y="1518"/>
                  </a:cubicBezTo>
                  <a:cubicBezTo>
                    <a:pt x="3172" y="1241"/>
                    <a:pt x="3267" y="925"/>
                    <a:pt x="3215" y="622"/>
                  </a:cubicBezTo>
                  <a:cubicBezTo>
                    <a:pt x="3215" y="622"/>
                    <a:pt x="3215" y="621"/>
                    <a:pt x="3215" y="621"/>
                  </a:cubicBezTo>
                  <a:cubicBezTo>
                    <a:pt x="3186" y="455"/>
                    <a:pt x="3105" y="304"/>
                    <a:pt x="2971" y="199"/>
                  </a:cubicBezTo>
                  <a:cubicBezTo>
                    <a:pt x="2795" y="61"/>
                    <a:pt x="2551" y="25"/>
                    <a:pt x="2335" y="10"/>
                  </a:cubicBezTo>
                  <a:cubicBezTo>
                    <a:pt x="2291" y="7"/>
                    <a:pt x="2247" y="6"/>
                    <a:pt x="2203" y="6"/>
                  </a:cubicBezTo>
                  <a:cubicBezTo>
                    <a:pt x="2048" y="6"/>
                    <a:pt x="1902" y="21"/>
                    <a:pt x="1750" y="49"/>
                  </a:cubicBezTo>
                  <a:cubicBezTo>
                    <a:pt x="1681" y="61"/>
                    <a:pt x="1602" y="71"/>
                    <a:pt x="1540" y="81"/>
                  </a:cubicBezTo>
                  <a:cubicBezTo>
                    <a:pt x="1533" y="82"/>
                    <a:pt x="1526" y="81"/>
                    <a:pt x="1521" y="76"/>
                  </a:cubicBezTo>
                  <a:cubicBezTo>
                    <a:pt x="1568" y="36"/>
                    <a:pt x="1661" y="32"/>
                    <a:pt x="1716" y="25"/>
                  </a:cubicBezTo>
                  <a:cubicBezTo>
                    <a:pt x="1846" y="7"/>
                    <a:pt x="1981" y="9"/>
                    <a:pt x="2112" y="19"/>
                  </a:cubicBezTo>
                  <a:cubicBezTo>
                    <a:pt x="2326" y="35"/>
                    <a:pt x="2533" y="98"/>
                    <a:pt x="2746" y="127"/>
                  </a:cubicBezTo>
                  <a:cubicBezTo>
                    <a:pt x="2753" y="128"/>
                    <a:pt x="2757" y="128"/>
                    <a:pt x="2764" y="129"/>
                  </a:cubicBezTo>
                  <a:cubicBezTo>
                    <a:pt x="2550" y="98"/>
                    <a:pt x="2343" y="35"/>
                    <a:pt x="2129" y="18"/>
                  </a:cubicBezTo>
                  <a:cubicBezTo>
                    <a:pt x="1998" y="7"/>
                    <a:pt x="1862" y="5"/>
                    <a:pt x="1732" y="22"/>
                  </a:cubicBezTo>
                  <a:cubicBezTo>
                    <a:pt x="1676" y="29"/>
                    <a:pt x="1586" y="32"/>
                    <a:pt x="1538" y="71"/>
                  </a:cubicBezTo>
                  <a:cubicBezTo>
                    <a:pt x="1543" y="76"/>
                    <a:pt x="1550" y="76"/>
                    <a:pt x="1557" y="75"/>
                  </a:cubicBezTo>
                  <a:cubicBezTo>
                    <a:pt x="1618" y="65"/>
                    <a:pt x="1697" y="55"/>
                    <a:pt x="1765" y="43"/>
                  </a:cubicBezTo>
                  <a:cubicBezTo>
                    <a:pt x="1917" y="15"/>
                    <a:pt x="2063" y="0"/>
                    <a:pt x="2217" y="0"/>
                  </a:cubicBezTo>
                  <a:cubicBezTo>
                    <a:pt x="2261" y="0"/>
                    <a:pt x="2306" y="2"/>
                    <a:pt x="2350" y="5"/>
                  </a:cubicBezTo>
                  <a:cubicBezTo>
                    <a:pt x="2566" y="20"/>
                    <a:pt x="2812" y="57"/>
                    <a:pt x="2988" y="196"/>
                  </a:cubicBezTo>
                  <a:cubicBezTo>
                    <a:pt x="3122" y="302"/>
                    <a:pt x="3204" y="454"/>
                    <a:pt x="3232" y="6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69"/>
            <p:cNvSpPr>
              <a:spLocks/>
            </p:cNvSpPr>
            <p:nvPr userDrawn="1"/>
          </p:nvSpPr>
          <p:spPr bwMode="auto">
            <a:xfrm>
              <a:off x="448" y="3049"/>
              <a:ext cx="1089" cy="1265"/>
            </a:xfrm>
            <a:custGeom>
              <a:avLst/>
              <a:gdLst>
                <a:gd name="T0" fmla="*/ 3434 w 3489"/>
                <a:gd name="T1" fmla="*/ 741 h 4051"/>
                <a:gd name="T2" fmla="*/ 3434 w 3489"/>
                <a:gd name="T3" fmla="*/ 742 h 4051"/>
                <a:gd name="T4" fmla="*/ 3237 w 3489"/>
                <a:gd name="T5" fmla="*/ 1610 h 4051"/>
                <a:gd name="T6" fmla="*/ 3190 w 3489"/>
                <a:gd name="T7" fmla="*/ 1704 h 4051"/>
                <a:gd name="T8" fmla="*/ 2988 w 3489"/>
                <a:gd name="T9" fmla="*/ 2050 h 4051"/>
                <a:gd name="T10" fmla="*/ 2939 w 3489"/>
                <a:gd name="T11" fmla="*/ 2155 h 4051"/>
                <a:gd name="T12" fmla="*/ 2900 w 3489"/>
                <a:gd name="T13" fmla="*/ 2230 h 4051"/>
                <a:gd name="T14" fmla="*/ 2543 w 3489"/>
                <a:gd name="T15" fmla="*/ 2441 h 4051"/>
                <a:gd name="T16" fmla="*/ 1975 w 3489"/>
                <a:gd name="T17" fmla="*/ 2649 h 4051"/>
                <a:gd name="T18" fmla="*/ 1923 w 3489"/>
                <a:gd name="T19" fmla="*/ 2667 h 4051"/>
                <a:gd name="T20" fmla="*/ 1500 w 3489"/>
                <a:gd name="T21" fmla="*/ 2809 h 4051"/>
                <a:gd name="T22" fmla="*/ 502 w 3489"/>
                <a:gd name="T23" fmla="*/ 3164 h 4051"/>
                <a:gd name="T24" fmla="*/ 125 w 3489"/>
                <a:gd name="T25" fmla="*/ 3354 h 4051"/>
                <a:gd name="T26" fmla="*/ 249 w 3489"/>
                <a:gd name="T27" fmla="*/ 3545 h 4051"/>
                <a:gd name="T28" fmla="*/ 801 w 3489"/>
                <a:gd name="T29" fmla="*/ 3654 h 4051"/>
                <a:gd name="T30" fmla="*/ 1563 w 3489"/>
                <a:gd name="T31" fmla="*/ 3748 h 4051"/>
                <a:gd name="T32" fmla="*/ 1698 w 3489"/>
                <a:gd name="T33" fmla="*/ 3763 h 4051"/>
                <a:gd name="T34" fmla="*/ 2525 w 3489"/>
                <a:gd name="T35" fmla="*/ 3879 h 4051"/>
                <a:gd name="T36" fmla="*/ 2930 w 3489"/>
                <a:gd name="T37" fmla="*/ 4051 h 4051"/>
                <a:gd name="T38" fmla="*/ 2912 w 3489"/>
                <a:gd name="T39" fmla="*/ 4051 h 4051"/>
                <a:gd name="T40" fmla="*/ 2509 w 3489"/>
                <a:gd name="T41" fmla="*/ 3880 h 4051"/>
                <a:gd name="T42" fmla="*/ 1684 w 3489"/>
                <a:gd name="T43" fmla="*/ 3764 h 4051"/>
                <a:gd name="T44" fmla="*/ 1550 w 3489"/>
                <a:gd name="T45" fmla="*/ 3749 h 4051"/>
                <a:gd name="T46" fmla="*/ 786 w 3489"/>
                <a:gd name="T47" fmla="*/ 3655 h 4051"/>
                <a:gd name="T48" fmla="*/ 232 w 3489"/>
                <a:gd name="T49" fmla="*/ 3546 h 4051"/>
                <a:gd name="T50" fmla="*/ 107 w 3489"/>
                <a:gd name="T51" fmla="*/ 3354 h 4051"/>
                <a:gd name="T52" fmla="*/ 484 w 3489"/>
                <a:gd name="T53" fmla="*/ 3163 h 4051"/>
                <a:gd name="T54" fmla="*/ 1483 w 3489"/>
                <a:gd name="T55" fmla="*/ 2808 h 4051"/>
                <a:gd name="T56" fmla="*/ 1906 w 3489"/>
                <a:gd name="T57" fmla="*/ 2666 h 4051"/>
                <a:gd name="T58" fmla="*/ 1958 w 3489"/>
                <a:gd name="T59" fmla="*/ 2648 h 4051"/>
                <a:gd name="T60" fmla="*/ 2526 w 3489"/>
                <a:gd name="T61" fmla="*/ 2441 h 4051"/>
                <a:gd name="T62" fmla="*/ 2882 w 3489"/>
                <a:gd name="T63" fmla="*/ 2230 h 4051"/>
                <a:gd name="T64" fmla="*/ 2921 w 3489"/>
                <a:gd name="T65" fmla="*/ 2155 h 4051"/>
                <a:gd name="T66" fmla="*/ 2970 w 3489"/>
                <a:gd name="T67" fmla="*/ 2050 h 4051"/>
                <a:gd name="T68" fmla="*/ 3172 w 3489"/>
                <a:gd name="T69" fmla="*/ 1704 h 4051"/>
                <a:gd name="T70" fmla="*/ 3219 w 3489"/>
                <a:gd name="T71" fmla="*/ 1610 h 4051"/>
                <a:gd name="T72" fmla="*/ 3415 w 3489"/>
                <a:gd name="T73" fmla="*/ 741 h 4051"/>
                <a:gd name="T74" fmla="*/ 3415 w 3489"/>
                <a:gd name="T75" fmla="*/ 740 h 4051"/>
                <a:gd name="T76" fmla="*/ 3145 w 3489"/>
                <a:gd name="T77" fmla="*/ 301 h 4051"/>
                <a:gd name="T78" fmla="*/ 2462 w 3489"/>
                <a:gd name="T79" fmla="*/ 37 h 4051"/>
                <a:gd name="T80" fmla="*/ 2286 w 3489"/>
                <a:gd name="T81" fmla="*/ 17 h 4051"/>
                <a:gd name="T82" fmla="*/ 1780 w 3489"/>
                <a:gd name="T83" fmla="*/ 32 h 4051"/>
                <a:gd name="T84" fmla="*/ 1549 w 3489"/>
                <a:gd name="T85" fmla="*/ 71 h 4051"/>
                <a:gd name="T86" fmla="*/ 1528 w 3489"/>
                <a:gd name="T87" fmla="*/ 72 h 4051"/>
                <a:gd name="T88" fmla="*/ 1743 w 3489"/>
                <a:gd name="T89" fmla="*/ 48 h 4051"/>
                <a:gd name="T90" fmla="*/ 2184 w 3489"/>
                <a:gd name="T91" fmla="*/ 75 h 4051"/>
                <a:gd name="T92" fmla="*/ 2873 w 3489"/>
                <a:gd name="T93" fmla="*/ 225 h 4051"/>
                <a:gd name="T94" fmla="*/ 2891 w 3489"/>
                <a:gd name="T95" fmla="*/ 226 h 4051"/>
                <a:gd name="T96" fmla="*/ 2200 w 3489"/>
                <a:gd name="T97" fmla="*/ 74 h 4051"/>
                <a:gd name="T98" fmla="*/ 1759 w 3489"/>
                <a:gd name="T99" fmla="*/ 45 h 4051"/>
                <a:gd name="T100" fmla="*/ 1545 w 3489"/>
                <a:gd name="T101" fmla="*/ 67 h 4051"/>
                <a:gd name="T102" fmla="*/ 1565 w 3489"/>
                <a:gd name="T103" fmla="*/ 65 h 4051"/>
                <a:gd name="T104" fmla="*/ 1796 w 3489"/>
                <a:gd name="T105" fmla="*/ 26 h 4051"/>
                <a:gd name="T106" fmla="*/ 2300 w 3489"/>
                <a:gd name="T107" fmla="*/ 13 h 4051"/>
                <a:gd name="T108" fmla="*/ 2476 w 3489"/>
                <a:gd name="T109" fmla="*/ 33 h 4051"/>
                <a:gd name="T110" fmla="*/ 3163 w 3489"/>
                <a:gd name="T111" fmla="*/ 301 h 4051"/>
                <a:gd name="T112" fmla="*/ 3434 w 3489"/>
                <a:gd name="T113" fmla="*/ 741 h 4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89" h="4051">
                  <a:moveTo>
                    <a:pt x="3434" y="741"/>
                  </a:moveTo>
                  <a:cubicBezTo>
                    <a:pt x="3434" y="742"/>
                    <a:pt x="3434" y="742"/>
                    <a:pt x="3434" y="742"/>
                  </a:cubicBezTo>
                  <a:cubicBezTo>
                    <a:pt x="3489" y="1040"/>
                    <a:pt x="3364" y="1347"/>
                    <a:pt x="3237" y="1610"/>
                  </a:cubicBezTo>
                  <a:cubicBezTo>
                    <a:pt x="3221" y="1642"/>
                    <a:pt x="3206" y="1674"/>
                    <a:pt x="3190" y="1704"/>
                  </a:cubicBezTo>
                  <a:cubicBezTo>
                    <a:pt x="3129" y="1823"/>
                    <a:pt x="3054" y="1938"/>
                    <a:pt x="2988" y="2050"/>
                  </a:cubicBezTo>
                  <a:cubicBezTo>
                    <a:pt x="2968" y="2083"/>
                    <a:pt x="2952" y="2118"/>
                    <a:pt x="2939" y="2155"/>
                  </a:cubicBezTo>
                  <a:cubicBezTo>
                    <a:pt x="2930" y="2179"/>
                    <a:pt x="2921" y="2205"/>
                    <a:pt x="2900" y="2230"/>
                  </a:cubicBezTo>
                  <a:cubicBezTo>
                    <a:pt x="2814" y="2334"/>
                    <a:pt x="2664" y="2391"/>
                    <a:pt x="2543" y="2441"/>
                  </a:cubicBezTo>
                  <a:cubicBezTo>
                    <a:pt x="2358" y="2519"/>
                    <a:pt x="2166" y="2583"/>
                    <a:pt x="1975" y="2649"/>
                  </a:cubicBezTo>
                  <a:cubicBezTo>
                    <a:pt x="1954" y="2656"/>
                    <a:pt x="1944" y="2660"/>
                    <a:pt x="1923" y="2667"/>
                  </a:cubicBezTo>
                  <a:cubicBezTo>
                    <a:pt x="1782" y="2715"/>
                    <a:pt x="1641" y="2762"/>
                    <a:pt x="1500" y="2809"/>
                  </a:cubicBezTo>
                  <a:cubicBezTo>
                    <a:pt x="1165" y="2920"/>
                    <a:pt x="828" y="3030"/>
                    <a:pt x="502" y="3164"/>
                  </a:cubicBezTo>
                  <a:cubicBezTo>
                    <a:pt x="379" y="3214"/>
                    <a:pt x="224" y="3261"/>
                    <a:pt x="125" y="3354"/>
                  </a:cubicBezTo>
                  <a:cubicBezTo>
                    <a:pt x="18" y="3454"/>
                    <a:pt x="162" y="3515"/>
                    <a:pt x="249" y="3545"/>
                  </a:cubicBezTo>
                  <a:cubicBezTo>
                    <a:pt x="423" y="3605"/>
                    <a:pt x="617" y="3628"/>
                    <a:pt x="801" y="3654"/>
                  </a:cubicBezTo>
                  <a:cubicBezTo>
                    <a:pt x="1055" y="3690"/>
                    <a:pt x="1309" y="3719"/>
                    <a:pt x="1563" y="3748"/>
                  </a:cubicBezTo>
                  <a:cubicBezTo>
                    <a:pt x="1608" y="3753"/>
                    <a:pt x="1653" y="3758"/>
                    <a:pt x="1698" y="3763"/>
                  </a:cubicBezTo>
                  <a:cubicBezTo>
                    <a:pt x="1974" y="3794"/>
                    <a:pt x="2253" y="3824"/>
                    <a:pt x="2525" y="3879"/>
                  </a:cubicBezTo>
                  <a:cubicBezTo>
                    <a:pt x="2623" y="3899"/>
                    <a:pt x="2888" y="3927"/>
                    <a:pt x="2930" y="4051"/>
                  </a:cubicBezTo>
                  <a:cubicBezTo>
                    <a:pt x="2922" y="4051"/>
                    <a:pt x="2919" y="4051"/>
                    <a:pt x="2912" y="4051"/>
                  </a:cubicBezTo>
                  <a:cubicBezTo>
                    <a:pt x="2870" y="3928"/>
                    <a:pt x="2607" y="3899"/>
                    <a:pt x="2509" y="3880"/>
                  </a:cubicBezTo>
                  <a:cubicBezTo>
                    <a:pt x="2238" y="3825"/>
                    <a:pt x="1959" y="3796"/>
                    <a:pt x="1684" y="3764"/>
                  </a:cubicBezTo>
                  <a:cubicBezTo>
                    <a:pt x="1639" y="3759"/>
                    <a:pt x="1595" y="3754"/>
                    <a:pt x="1550" y="3749"/>
                  </a:cubicBezTo>
                  <a:cubicBezTo>
                    <a:pt x="1295" y="3720"/>
                    <a:pt x="1040" y="3691"/>
                    <a:pt x="786" y="3655"/>
                  </a:cubicBezTo>
                  <a:cubicBezTo>
                    <a:pt x="601" y="3629"/>
                    <a:pt x="407" y="3606"/>
                    <a:pt x="232" y="3546"/>
                  </a:cubicBezTo>
                  <a:cubicBezTo>
                    <a:pt x="145" y="3516"/>
                    <a:pt x="0" y="3454"/>
                    <a:pt x="107" y="3354"/>
                  </a:cubicBezTo>
                  <a:cubicBezTo>
                    <a:pt x="206" y="3261"/>
                    <a:pt x="362" y="3213"/>
                    <a:pt x="484" y="3163"/>
                  </a:cubicBezTo>
                  <a:cubicBezTo>
                    <a:pt x="811" y="3030"/>
                    <a:pt x="1148" y="2920"/>
                    <a:pt x="1483" y="2808"/>
                  </a:cubicBezTo>
                  <a:cubicBezTo>
                    <a:pt x="1624" y="2761"/>
                    <a:pt x="1765" y="2714"/>
                    <a:pt x="1906" y="2666"/>
                  </a:cubicBezTo>
                  <a:cubicBezTo>
                    <a:pt x="1927" y="2659"/>
                    <a:pt x="1937" y="2655"/>
                    <a:pt x="1958" y="2648"/>
                  </a:cubicBezTo>
                  <a:cubicBezTo>
                    <a:pt x="2149" y="2583"/>
                    <a:pt x="2340" y="2519"/>
                    <a:pt x="2526" y="2441"/>
                  </a:cubicBezTo>
                  <a:cubicBezTo>
                    <a:pt x="2647" y="2390"/>
                    <a:pt x="2796" y="2334"/>
                    <a:pt x="2882" y="2230"/>
                  </a:cubicBezTo>
                  <a:cubicBezTo>
                    <a:pt x="2903" y="2205"/>
                    <a:pt x="2912" y="2179"/>
                    <a:pt x="2921" y="2155"/>
                  </a:cubicBezTo>
                  <a:cubicBezTo>
                    <a:pt x="2934" y="2118"/>
                    <a:pt x="2950" y="2083"/>
                    <a:pt x="2970" y="2050"/>
                  </a:cubicBezTo>
                  <a:cubicBezTo>
                    <a:pt x="3035" y="1938"/>
                    <a:pt x="3112" y="1823"/>
                    <a:pt x="3172" y="1704"/>
                  </a:cubicBezTo>
                  <a:cubicBezTo>
                    <a:pt x="3188" y="1674"/>
                    <a:pt x="3203" y="1642"/>
                    <a:pt x="3219" y="1610"/>
                  </a:cubicBezTo>
                  <a:cubicBezTo>
                    <a:pt x="3346" y="1346"/>
                    <a:pt x="3470" y="1040"/>
                    <a:pt x="3415" y="741"/>
                  </a:cubicBezTo>
                  <a:cubicBezTo>
                    <a:pt x="3415" y="741"/>
                    <a:pt x="3415" y="740"/>
                    <a:pt x="3415" y="740"/>
                  </a:cubicBezTo>
                  <a:cubicBezTo>
                    <a:pt x="3383" y="565"/>
                    <a:pt x="3280" y="415"/>
                    <a:pt x="3145" y="301"/>
                  </a:cubicBezTo>
                  <a:cubicBezTo>
                    <a:pt x="2954" y="140"/>
                    <a:pt x="2703" y="73"/>
                    <a:pt x="2462" y="37"/>
                  </a:cubicBezTo>
                  <a:cubicBezTo>
                    <a:pt x="2404" y="28"/>
                    <a:pt x="2344" y="21"/>
                    <a:pt x="2286" y="17"/>
                  </a:cubicBezTo>
                  <a:cubicBezTo>
                    <a:pt x="2115" y="5"/>
                    <a:pt x="1950" y="5"/>
                    <a:pt x="1780" y="32"/>
                  </a:cubicBezTo>
                  <a:cubicBezTo>
                    <a:pt x="1703" y="43"/>
                    <a:pt x="1621" y="56"/>
                    <a:pt x="1549" y="71"/>
                  </a:cubicBezTo>
                  <a:cubicBezTo>
                    <a:pt x="1542" y="72"/>
                    <a:pt x="1535" y="73"/>
                    <a:pt x="1528" y="72"/>
                  </a:cubicBezTo>
                  <a:cubicBezTo>
                    <a:pt x="1596" y="51"/>
                    <a:pt x="1674" y="51"/>
                    <a:pt x="1743" y="48"/>
                  </a:cubicBezTo>
                  <a:cubicBezTo>
                    <a:pt x="1889" y="42"/>
                    <a:pt x="2039" y="54"/>
                    <a:pt x="2184" y="75"/>
                  </a:cubicBezTo>
                  <a:cubicBezTo>
                    <a:pt x="2416" y="107"/>
                    <a:pt x="2642" y="177"/>
                    <a:pt x="2873" y="225"/>
                  </a:cubicBezTo>
                  <a:cubicBezTo>
                    <a:pt x="2880" y="226"/>
                    <a:pt x="2883" y="226"/>
                    <a:pt x="2891" y="226"/>
                  </a:cubicBezTo>
                  <a:cubicBezTo>
                    <a:pt x="2659" y="177"/>
                    <a:pt x="2433" y="107"/>
                    <a:pt x="2200" y="74"/>
                  </a:cubicBezTo>
                  <a:cubicBezTo>
                    <a:pt x="2055" y="53"/>
                    <a:pt x="1906" y="40"/>
                    <a:pt x="1759" y="45"/>
                  </a:cubicBezTo>
                  <a:cubicBezTo>
                    <a:pt x="1690" y="47"/>
                    <a:pt x="1613" y="48"/>
                    <a:pt x="1545" y="67"/>
                  </a:cubicBezTo>
                  <a:cubicBezTo>
                    <a:pt x="1552" y="68"/>
                    <a:pt x="1559" y="67"/>
                    <a:pt x="1565" y="65"/>
                  </a:cubicBezTo>
                  <a:cubicBezTo>
                    <a:pt x="1638" y="50"/>
                    <a:pt x="1719" y="38"/>
                    <a:pt x="1796" y="26"/>
                  </a:cubicBezTo>
                  <a:cubicBezTo>
                    <a:pt x="1966" y="0"/>
                    <a:pt x="2130" y="0"/>
                    <a:pt x="2300" y="13"/>
                  </a:cubicBezTo>
                  <a:cubicBezTo>
                    <a:pt x="2359" y="17"/>
                    <a:pt x="2418" y="24"/>
                    <a:pt x="2476" y="33"/>
                  </a:cubicBezTo>
                  <a:cubicBezTo>
                    <a:pt x="2719" y="70"/>
                    <a:pt x="2970" y="139"/>
                    <a:pt x="3163" y="301"/>
                  </a:cubicBezTo>
                  <a:cubicBezTo>
                    <a:pt x="3298" y="415"/>
                    <a:pt x="3401" y="566"/>
                    <a:pt x="3434" y="7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0"/>
            <p:cNvSpPr>
              <a:spLocks/>
            </p:cNvSpPr>
            <p:nvPr userDrawn="1"/>
          </p:nvSpPr>
          <p:spPr bwMode="auto">
            <a:xfrm>
              <a:off x="550" y="3026"/>
              <a:ext cx="1118" cy="1287"/>
            </a:xfrm>
            <a:custGeom>
              <a:avLst/>
              <a:gdLst>
                <a:gd name="T0" fmla="*/ 3520 w 3579"/>
                <a:gd name="T1" fmla="*/ 859 h 4123"/>
                <a:gd name="T2" fmla="*/ 3520 w 3579"/>
                <a:gd name="T3" fmla="*/ 859 h 4123"/>
                <a:gd name="T4" fmla="*/ 3301 w 3579"/>
                <a:gd name="T5" fmla="*/ 1677 h 4123"/>
                <a:gd name="T6" fmla="*/ 3249 w 3579"/>
                <a:gd name="T7" fmla="*/ 1769 h 4123"/>
                <a:gd name="T8" fmla="*/ 3026 w 3579"/>
                <a:gd name="T9" fmla="*/ 2124 h 4123"/>
                <a:gd name="T10" fmla="*/ 2974 w 3579"/>
                <a:gd name="T11" fmla="*/ 2232 h 4123"/>
                <a:gd name="T12" fmla="*/ 2938 w 3579"/>
                <a:gd name="T13" fmla="*/ 2305 h 4123"/>
                <a:gd name="T14" fmla="*/ 2578 w 3579"/>
                <a:gd name="T15" fmla="*/ 2517 h 4123"/>
                <a:gd name="T16" fmla="*/ 2000 w 3579"/>
                <a:gd name="T17" fmla="*/ 2725 h 4123"/>
                <a:gd name="T18" fmla="*/ 1950 w 3579"/>
                <a:gd name="T19" fmla="*/ 2742 h 4123"/>
                <a:gd name="T20" fmla="*/ 1521 w 3579"/>
                <a:gd name="T21" fmla="*/ 2884 h 4123"/>
                <a:gd name="T22" fmla="*/ 509 w 3579"/>
                <a:gd name="T23" fmla="*/ 3238 h 4123"/>
                <a:gd name="T24" fmla="*/ 129 w 3579"/>
                <a:gd name="T25" fmla="*/ 3430 h 4123"/>
                <a:gd name="T26" fmla="*/ 253 w 3579"/>
                <a:gd name="T27" fmla="*/ 3620 h 4123"/>
                <a:gd name="T28" fmla="*/ 810 w 3579"/>
                <a:gd name="T29" fmla="*/ 3729 h 4123"/>
                <a:gd name="T30" fmla="*/ 1583 w 3579"/>
                <a:gd name="T31" fmla="*/ 3821 h 4123"/>
                <a:gd name="T32" fmla="*/ 1722 w 3579"/>
                <a:gd name="T33" fmla="*/ 3836 h 4123"/>
                <a:gd name="T34" fmla="*/ 2561 w 3579"/>
                <a:gd name="T35" fmla="*/ 3951 h 4123"/>
                <a:gd name="T36" fmla="*/ 2964 w 3579"/>
                <a:gd name="T37" fmla="*/ 4123 h 4123"/>
                <a:gd name="T38" fmla="*/ 2946 w 3579"/>
                <a:gd name="T39" fmla="*/ 4123 h 4123"/>
                <a:gd name="T40" fmla="*/ 2546 w 3579"/>
                <a:gd name="T41" fmla="*/ 3952 h 4123"/>
                <a:gd name="T42" fmla="*/ 1709 w 3579"/>
                <a:gd name="T43" fmla="*/ 3837 h 4123"/>
                <a:gd name="T44" fmla="*/ 1570 w 3579"/>
                <a:gd name="T45" fmla="*/ 3822 h 4123"/>
                <a:gd name="T46" fmla="*/ 795 w 3579"/>
                <a:gd name="T47" fmla="*/ 3730 h 4123"/>
                <a:gd name="T48" fmla="*/ 236 w 3579"/>
                <a:gd name="T49" fmla="*/ 3621 h 4123"/>
                <a:gd name="T50" fmla="*/ 111 w 3579"/>
                <a:gd name="T51" fmla="*/ 3429 h 4123"/>
                <a:gd name="T52" fmla="*/ 491 w 3579"/>
                <a:gd name="T53" fmla="*/ 3238 h 4123"/>
                <a:gd name="T54" fmla="*/ 1504 w 3579"/>
                <a:gd name="T55" fmla="*/ 2883 h 4123"/>
                <a:gd name="T56" fmla="*/ 1933 w 3579"/>
                <a:gd name="T57" fmla="*/ 2741 h 4123"/>
                <a:gd name="T58" fmla="*/ 1983 w 3579"/>
                <a:gd name="T59" fmla="*/ 2725 h 4123"/>
                <a:gd name="T60" fmla="*/ 2560 w 3579"/>
                <a:gd name="T61" fmla="*/ 2517 h 4123"/>
                <a:gd name="T62" fmla="*/ 2919 w 3579"/>
                <a:gd name="T63" fmla="*/ 2305 h 4123"/>
                <a:gd name="T64" fmla="*/ 2955 w 3579"/>
                <a:gd name="T65" fmla="*/ 2233 h 4123"/>
                <a:gd name="T66" fmla="*/ 3007 w 3579"/>
                <a:gd name="T67" fmla="*/ 2125 h 4123"/>
                <a:gd name="T68" fmla="*/ 3230 w 3579"/>
                <a:gd name="T69" fmla="*/ 1769 h 4123"/>
                <a:gd name="T70" fmla="*/ 3282 w 3579"/>
                <a:gd name="T71" fmla="*/ 1677 h 4123"/>
                <a:gd name="T72" fmla="*/ 3501 w 3579"/>
                <a:gd name="T73" fmla="*/ 857 h 4123"/>
                <a:gd name="T74" fmla="*/ 3501 w 3579"/>
                <a:gd name="T75" fmla="*/ 856 h 4123"/>
                <a:gd name="T76" fmla="*/ 3214 w 3579"/>
                <a:gd name="T77" fmla="*/ 425 h 4123"/>
                <a:gd name="T78" fmla="*/ 2496 w 3579"/>
                <a:gd name="T79" fmla="*/ 85 h 4123"/>
                <a:gd name="T80" fmla="*/ 2293 w 3579"/>
                <a:gd name="T81" fmla="*/ 45 h 4123"/>
                <a:gd name="T82" fmla="*/ 1512 w 3579"/>
                <a:gd name="T83" fmla="*/ 58 h 4123"/>
                <a:gd name="T84" fmla="*/ 1491 w 3579"/>
                <a:gd name="T85" fmla="*/ 65 h 4123"/>
                <a:gd name="T86" fmla="*/ 1720 w 3579"/>
                <a:gd name="T87" fmla="*/ 77 h 4123"/>
                <a:gd name="T88" fmla="*/ 2187 w 3579"/>
                <a:gd name="T89" fmla="*/ 140 h 4123"/>
                <a:gd name="T90" fmla="*/ 2907 w 3579"/>
                <a:gd name="T91" fmla="*/ 309 h 4123"/>
                <a:gd name="T92" fmla="*/ 2925 w 3579"/>
                <a:gd name="T93" fmla="*/ 308 h 4123"/>
                <a:gd name="T94" fmla="*/ 2204 w 3579"/>
                <a:gd name="T95" fmla="*/ 140 h 4123"/>
                <a:gd name="T96" fmla="*/ 1736 w 3579"/>
                <a:gd name="T97" fmla="*/ 74 h 4123"/>
                <a:gd name="T98" fmla="*/ 1507 w 3579"/>
                <a:gd name="T99" fmla="*/ 61 h 4123"/>
                <a:gd name="T100" fmla="*/ 1528 w 3579"/>
                <a:gd name="T101" fmla="*/ 53 h 4123"/>
                <a:gd name="T102" fmla="*/ 2308 w 3579"/>
                <a:gd name="T103" fmla="*/ 42 h 4123"/>
                <a:gd name="T104" fmla="*/ 2510 w 3579"/>
                <a:gd name="T105" fmla="*/ 82 h 4123"/>
                <a:gd name="T106" fmla="*/ 3232 w 3579"/>
                <a:gd name="T107" fmla="*/ 427 h 4123"/>
                <a:gd name="T108" fmla="*/ 3520 w 3579"/>
                <a:gd name="T109" fmla="*/ 859 h 4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79" h="4123">
                  <a:moveTo>
                    <a:pt x="3520" y="859"/>
                  </a:moveTo>
                  <a:cubicBezTo>
                    <a:pt x="3520" y="859"/>
                    <a:pt x="3520" y="859"/>
                    <a:pt x="3520" y="859"/>
                  </a:cubicBezTo>
                  <a:cubicBezTo>
                    <a:pt x="3579" y="1145"/>
                    <a:pt x="3435" y="1434"/>
                    <a:pt x="3301" y="1677"/>
                  </a:cubicBezTo>
                  <a:cubicBezTo>
                    <a:pt x="3284" y="1708"/>
                    <a:pt x="3266" y="1739"/>
                    <a:pt x="3249" y="1769"/>
                  </a:cubicBezTo>
                  <a:cubicBezTo>
                    <a:pt x="3179" y="1889"/>
                    <a:pt x="3098" y="2009"/>
                    <a:pt x="3026" y="2124"/>
                  </a:cubicBezTo>
                  <a:cubicBezTo>
                    <a:pt x="3005" y="2157"/>
                    <a:pt x="2985" y="2194"/>
                    <a:pt x="2974" y="2232"/>
                  </a:cubicBezTo>
                  <a:cubicBezTo>
                    <a:pt x="2966" y="2256"/>
                    <a:pt x="2957" y="2281"/>
                    <a:pt x="2938" y="2305"/>
                  </a:cubicBezTo>
                  <a:cubicBezTo>
                    <a:pt x="2854" y="2410"/>
                    <a:pt x="2698" y="2467"/>
                    <a:pt x="2578" y="2517"/>
                  </a:cubicBezTo>
                  <a:cubicBezTo>
                    <a:pt x="2389" y="2596"/>
                    <a:pt x="2194" y="2660"/>
                    <a:pt x="2000" y="2725"/>
                  </a:cubicBezTo>
                  <a:cubicBezTo>
                    <a:pt x="1980" y="2732"/>
                    <a:pt x="1970" y="2735"/>
                    <a:pt x="1950" y="2742"/>
                  </a:cubicBezTo>
                  <a:cubicBezTo>
                    <a:pt x="1807" y="2790"/>
                    <a:pt x="1664" y="2837"/>
                    <a:pt x="1521" y="2884"/>
                  </a:cubicBezTo>
                  <a:cubicBezTo>
                    <a:pt x="1181" y="2995"/>
                    <a:pt x="839" y="3104"/>
                    <a:pt x="509" y="3238"/>
                  </a:cubicBezTo>
                  <a:cubicBezTo>
                    <a:pt x="381" y="3290"/>
                    <a:pt x="233" y="3338"/>
                    <a:pt x="129" y="3430"/>
                  </a:cubicBezTo>
                  <a:cubicBezTo>
                    <a:pt x="19" y="3525"/>
                    <a:pt x="172" y="3593"/>
                    <a:pt x="253" y="3620"/>
                  </a:cubicBezTo>
                  <a:cubicBezTo>
                    <a:pt x="429" y="3681"/>
                    <a:pt x="624" y="3703"/>
                    <a:pt x="810" y="3729"/>
                  </a:cubicBezTo>
                  <a:cubicBezTo>
                    <a:pt x="1067" y="3764"/>
                    <a:pt x="1325" y="3792"/>
                    <a:pt x="1583" y="3821"/>
                  </a:cubicBezTo>
                  <a:cubicBezTo>
                    <a:pt x="1630" y="3826"/>
                    <a:pt x="1676" y="3831"/>
                    <a:pt x="1722" y="3836"/>
                  </a:cubicBezTo>
                  <a:cubicBezTo>
                    <a:pt x="2002" y="3867"/>
                    <a:pt x="2286" y="3896"/>
                    <a:pt x="2561" y="3951"/>
                  </a:cubicBezTo>
                  <a:cubicBezTo>
                    <a:pt x="2652" y="3969"/>
                    <a:pt x="2935" y="3999"/>
                    <a:pt x="2964" y="4123"/>
                  </a:cubicBezTo>
                  <a:cubicBezTo>
                    <a:pt x="2956" y="4123"/>
                    <a:pt x="2953" y="4123"/>
                    <a:pt x="2946" y="4123"/>
                  </a:cubicBezTo>
                  <a:cubicBezTo>
                    <a:pt x="2911" y="3999"/>
                    <a:pt x="2640" y="3971"/>
                    <a:pt x="2546" y="3952"/>
                  </a:cubicBezTo>
                  <a:cubicBezTo>
                    <a:pt x="2270" y="3897"/>
                    <a:pt x="1988" y="3868"/>
                    <a:pt x="1709" y="3837"/>
                  </a:cubicBezTo>
                  <a:cubicBezTo>
                    <a:pt x="1662" y="3832"/>
                    <a:pt x="1616" y="3827"/>
                    <a:pt x="1570" y="3822"/>
                  </a:cubicBezTo>
                  <a:cubicBezTo>
                    <a:pt x="1311" y="3793"/>
                    <a:pt x="1053" y="3766"/>
                    <a:pt x="795" y="3730"/>
                  </a:cubicBezTo>
                  <a:cubicBezTo>
                    <a:pt x="609" y="3704"/>
                    <a:pt x="412" y="3681"/>
                    <a:pt x="236" y="3621"/>
                  </a:cubicBezTo>
                  <a:cubicBezTo>
                    <a:pt x="156" y="3593"/>
                    <a:pt x="0" y="3526"/>
                    <a:pt x="111" y="3429"/>
                  </a:cubicBezTo>
                  <a:cubicBezTo>
                    <a:pt x="216" y="3338"/>
                    <a:pt x="363" y="3289"/>
                    <a:pt x="491" y="3238"/>
                  </a:cubicBezTo>
                  <a:cubicBezTo>
                    <a:pt x="822" y="3103"/>
                    <a:pt x="1164" y="2994"/>
                    <a:pt x="1504" y="2883"/>
                  </a:cubicBezTo>
                  <a:cubicBezTo>
                    <a:pt x="1647" y="2836"/>
                    <a:pt x="1790" y="2789"/>
                    <a:pt x="1933" y="2741"/>
                  </a:cubicBezTo>
                  <a:cubicBezTo>
                    <a:pt x="1953" y="2735"/>
                    <a:pt x="1963" y="2731"/>
                    <a:pt x="1983" y="2725"/>
                  </a:cubicBezTo>
                  <a:cubicBezTo>
                    <a:pt x="2176" y="2659"/>
                    <a:pt x="2371" y="2595"/>
                    <a:pt x="2560" y="2517"/>
                  </a:cubicBezTo>
                  <a:cubicBezTo>
                    <a:pt x="2681" y="2467"/>
                    <a:pt x="2835" y="2410"/>
                    <a:pt x="2919" y="2305"/>
                  </a:cubicBezTo>
                  <a:cubicBezTo>
                    <a:pt x="2939" y="2281"/>
                    <a:pt x="2948" y="2256"/>
                    <a:pt x="2955" y="2233"/>
                  </a:cubicBezTo>
                  <a:cubicBezTo>
                    <a:pt x="2967" y="2195"/>
                    <a:pt x="2987" y="2158"/>
                    <a:pt x="3007" y="2125"/>
                  </a:cubicBezTo>
                  <a:cubicBezTo>
                    <a:pt x="3080" y="2009"/>
                    <a:pt x="3161" y="1889"/>
                    <a:pt x="3230" y="1769"/>
                  </a:cubicBezTo>
                  <a:cubicBezTo>
                    <a:pt x="3248" y="1739"/>
                    <a:pt x="3265" y="1708"/>
                    <a:pt x="3282" y="1677"/>
                  </a:cubicBezTo>
                  <a:cubicBezTo>
                    <a:pt x="3416" y="1433"/>
                    <a:pt x="3559" y="1143"/>
                    <a:pt x="3501" y="857"/>
                  </a:cubicBezTo>
                  <a:cubicBezTo>
                    <a:pt x="3501" y="857"/>
                    <a:pt x="3501" y="857"/>
                    <a:pt x="3501" y="856"/>
                  </a:cubicBezTo>
                  <a:cubicBezTo>
                    <a:pt x="3465" y="681"/>
                    <a:pt x="3349" y="537"/>
                    <a:pt x="3214" y="425"/>
                  </a:cubicBezTo>
                  <a:cubicBezTo>
                    <a:pt x="3013" y="259"/>
                    <a:pt x="2743" y="144"/>
                    <a:pt x="2496" y="85"/>
                  </a:cubicBezTo>
                  <a:cubicBezTo>
                    <a:pt x="2430" y="69"/>
                    <a:pt x="2361" y="56"/>
                    <a:pt x="2293" y="45"/>
                  </a:cubicBezTo>
                  <a:cubicBezTo>
                    <a:pt x="2034" y="3"/>
                    <a:pt x="1760" y="12"/>
                    <a:pt x="1512" y="58"/>
                  </a:cubicBezTo>
                  <a:cubicBezTo>
                    <a:pt x="1505" y="59"/>
                    <a:pt x="1497" y="61"/>
                    <a:pt x="1491" y="65"/>
                  </a:cubicBezTo>
                  <a:cubicBezTo>
                    <a:pt x="1562" y="81"/>
                    <a:pt x="1647" y="72"/>
                    <a:pt x="1720" y="77"/>
                  </a:cubicBezTo>
                  <a:cubicBezTo>
                    <a:pt x="1876" y="86"/>
                    <a:pt x="2034" y="110"/>
                    <a:pt x="2187" y="140"/>
                  </a:cubicBezTo>
                  <a:cubicBezTo>
                    <a:pt x="2427" y="187"/>
                    <a:pt x="2664" y="275"/>
                    <a:pt x="2907" y="309"/>
                  </a:cubicBezTo>
                  <a:cubicBezTo>
                    <a:pt x="2914" y="309"/>
                    <a:pt x="2917" y="308"/>
                    <a:pt x="2925" y="308"/>
                  </a:cubicBezTo>
                  <a:cubicBezTo>
                    <a:pt x="2681" y="274"/>
                    <a:pt x="2444" y="187"/>
                    <a:pt x="2204" y="140"/>
                  </a:cubicBezTo>
                  <a:cubicBezTo>
                    <a:pt x="2050" y="109"/>
                    <a:pt x="1893" y="85"/>
                    <a:pt x="1736" y="74"/>
                  </a:cubicBezTo>
                  <a:cubicBezTo>
                    <a:pt x="1664" y="69"/>
                    <a:pt x="1578" y="78"/>
                    <a:pt x="1507" y="61"/>
                  </a:cubicBezTo>
                  <a:cubicBezTo>
                    <a:pt x="1514" y="57"/>
                    <a:pt x="1521" y="54"/>
                    <a:pt x="1528" y="53"/>
                  </a:cubicBezTo>
                  <a:cubicBezTo>
                    <a:pt x="1775" y="8"/>
                    <a:pt x="2050" y="0"/>
                    <a:pt x="2308" y="42"/>
                  </a:cubicBezTo>
                  <a:cubicBezTo>
                    <a:pt x="2375" y="53"/>
                    <a:pt x="2445" y="66"/>
                    <a:pt x="2510" y="82"/>
                  </a:cubicBezTo>
                  <a:cubicBezTo>
                    <a:pt x="2758" y="145"/>
                    <a:pt x="3029" y="259"/>
                    <a:pt x="3232" y="427"/>
                  </a:cubicBezTo>
                  <a:cubicBezTo>
                    <a:pt x="3367" y="539"/>
                    <a:pt x="3484" y="683"/>
                    <a:pt x="3520" y="8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1"/>
            <p:cNvSpPr>
              <a:spLocks/>
            </p:cNvSpPr>
            <p:nvPr userDrawn="1"/>
          </p:nvSpPr>
          <p:spPr bwMode="auto">
            <a:xfrm>
              <a:off x="696" y="2986"/>
              <a:ext cx="1067" cy="1327"/>
            </a:xfrm>
            <a:custGeom>
              <a:avLst/>
              <a:gdLst>
                <a:gd name="T0" fmla="*/ 3356 w 3416"/>
                <a:gd name="T1" fmla="*/ 995 h 4249"/>
                <a:gd name="T2" fmla="*/ 3357 w 3416"/>
                <a:gd name="T3" fmla="*/ 1002 h 4249"/>
                <a:gd name="T4" fmla="*/ 3164 w 3416"/>
                <a:gd name="T5" fmla="*/ 1781 h 4249"/>
                <a:gd name="T6" fmla="*/ 3123 w 3416"/>
                <a:gd name="T7" fmla="*/ 1858 h 4249"/>
                <a:gd name="T8" fmla="*/ 2914 w 3416"/>
                <a:gd name="T9" fmla="*/ 2219 h 4249"/>
                <a:gd name="T10" fmla="*/ 2864 w 3416"/>
                <a:gd name="T11" fmla="*/ 2333 h 4249"/>
                <a:gd name="T12" fmla="*/ 2822 w 3416"/>
                <a:gd name="T13" fmla="*/ 2415 h 4249"/>
                <a:gd name="T14" fmla="*/ 2442 w 3416"/>
                <a:gd name="T15" fmla="*/ 2636 h 4249"/>
                <a:gd name="T16" fmla="*/ 1886 w 3416"/>
                <a:gd name="T17" fmla="*/ 2846 h 4249"/>
                <a:gd name="T18" fmla="*/ 1856 w 3416"/>
                <a:gd name="T19" fmla="*/ 2856 h 4249"/>
                <a:gd name="T20" fmla="*/ 1450 w 3416"/>
                <a:gd name="T21" fmla="*/ 2998 h 4249"/>
                <a:gd name="T22" fmla="*/ 504 w 3416"/>
                <a:gd name="T23" fmla="*/ 3346 h 4249"/>
                <a:gd name="T24" fmla="*/ 490 w 3416"/>
                <a:gd name="T25" fmla="*/ 3352 h 4249"/>
                <a:gd name="T26" fmla="*/ 124 w 3416"/>
                <a:gd name="T27" fmla="*/ 3540 h 4249"/>
                <a:gd name="T28" fmla="*/ 241 w 3416"/>
                <a:gd name="T29" fmla="*/ 3727 h 4249"/>
                <a:gd name="T30" fmla="*/ 779 w 3416"/>
                <a:gd name="T31" fmla="*/ 3840 h 4249"/>
                <a:gd name="T32" fmla="*/ 1517 w 3416"/>
                <a:gd name="T33" fmla="*/ 3939 h 4249"/>
                <a:gd name="T34" fmla="*/ 1656 w 3416"/>
                <a:gd name="T35" fmla="*/ 3957 h 4249"/>
                <a:gd name="T36" fmla="*/ 2540 w 3416"/>
                <a:gd name="T37" fmla="*/ 4102 h 4249"/>
                <a:gd name="T38" fmla="*/ 2859 w 3416"/>
                <a:gd name="T39" fmla="*/ 4249 h 4249"/>
                <a:gd name="T40" fmla="*/ 2841 w 3416"/>
                <a:gd name="T41" fmla="*/ 4249 h 4249"/>
                <a:gd name="T42" fmla="*/ 2522 w 3416"/>
                <a:gd name="T43" fmla="*/ 4103 h 4249"/>
                <a:gd name="T44" fmla="*/ 1642 w 3416"/>
                <a:gd name="T45" fmla="*/ 3958 h 4249"/>
                <a:gd name="T46" fmla="*/ 1503 w 3416"/>
                <a:gd name="T47" fmla="*/ 3940 h 4249"/>
                <a:gd name="T48" fmla="*/ 764 w 3416"/>
                <a:gd name="T49" fmla="*/ 3841 h 4249"/>
                <a:gd name="T50" fmla="*/ 224 w 3416"/>
                <a:gd name="T51" fmla="*/ 3728 h 4249"/>
                <a:gd name="T52" fmla="*/ 106 w 3416"/>
                <a:gd name="T53" fmla="*/ 3540 h 4249"/>
                <a:gd name="T54" fmla="*/ 472 w 3416"/>
                <a:gd name="T55" fmla="*/ 3351 h 4249"/>
                <a:gd name="T56" fmla="*/ 487 w 3416"/>
                <a:gd name="T57" fmla="*/ 3345 h 4249"/>
                <a:gd name="T58" fmla="*/ 1433 w 3416"/>
                <a:gd name="T59" fmla="*/ 2997 h 4249"/>
                <a:gd name="T60" fmla="*/ 1838 w 3416"/>
                <a:gd name="T61" fmla="*/ 2856 h 4249"/>
                <a:gd name="T62" fmla="*/ 1869 w 3416"/>
                <a:gd name="T63" fmla="*/ 2845 h 4249"/>
                <a:gd name="T64" fmla="*/ 2424 w 3416"/>
                <a:gd name="T65" fmla="*/ 2636 h 4249"/>
                <a:gd name="T66" fmla="*/ 2803 w 3416"/>
                <a:gd name="T67" fmla="*/ 2416 h 4249"/>
                <a:gd name="T68" fmla="*/ 2845 w 3416"/>
                <a:gd name="T69" fmla="*/ 2334 h 4249"/>
                <a:gd name="T70" fmla="*/ 2894 w 3416"/>
                <a:gd name="T71" fmla="*/ 2220 h 4249"/>
                <a:gd name="T72" fmla="*/ 3104 w 3416"/>
                <a:gd name="T73" fmla="*/ 1858 h 4249"/>
                <a:gd name="T74" fmla="*/ 3144 w 3416"/>
                <a:gd name="T75" fmla="*/ 1781 h 4249"/>
                <a:gd name="T76" fmla="*/ 3337 w 3416"/>
                <a:gd name="T77" fmla="*/ 999 h 4249"/>
                <a:gd name="T78" fmla="*/ 3055 w 3416"/>
                <a:gd name="T79" fmla="*/ 571 h 4249"/>
                <a:gd name="T80" fmla="*/ 2379 w 3416"/>
                <a:gd name="T81" fmla="*/ 205 h 4249"/>
                <a:gd name="T82" fmla="*/ 2176 w 3416"/>
                <a:gd name="T83" fmla="*/ 137 h 4249"/>
                <a:gd name="T84" fmla="*/ 1458 w 3416"/>
                <a:gd name="T85" fmla="*/ 89 h 4249"/>
                <a:gd name="T86" fmla="*/ 1475 w 3416"/>
                <a:gd name="T87" fmla="*/ 120 h 4249"/>
                <a:gd name="T88" fmla="*/ 1674 w 3416"/>
                <a:gd name="T89" fmla="*/ 163 h 4249"/>
                <a:gd name="T90" fmla="*/ 2110 w 3416"/>
                <a:gd name="T91" fmla="*/ 267 h 4249"/>
                <a:gd name="T92" fmla="*/ 2793 w 3416"/>
                <a:gd name="T93" fmla="*/ 402 h 4249"/>
                <a:gd name="T94" fmla="*/ 2811 w 3416"/>
                <a:gd name="T95" fmla="*/ 399 h 4249"/>
                <a:gd name="T96" fmla="*/ 2127 w 3416"/>
                <a:gd name="T97" fmla="*/ 266 h 4249"/>
                <a:gd name="T98" fmla="*/ 1690 w 3416"/>
                <a:gd name="T99" fmla="*/ 162 h 4249"/>
                <a:gd name="T100" fmla="*/ 1492 w 3416"/>
                <a:gd name="T101" fmla="*/ 117 h 4249"/>
                <a:gd name="T102" fmla="*/ 1475 w 3416"/>
                <a:gd name="T103" fmla="*/ 86 h 4249"/>
                <a:gd name="T104" fmla="*/ 2192 w 3416"/>
                <a:gd name="T105" fmla="*/ 137 h 4249"/>
                <a:gd name="T106" fmla="*/ 2395 w 3416"/>
                <a:gd name="T107" fmla="*/ 206 h 4249"/>
                <a:gd name="T108" fmla="*/ 3073 w 3416"/>
                <a:gd name="T109" fmla="*/ 573 h 4249"/>
                <a:gd name="T110" fmla="*/ 3356 w 3416"/>
                <a:gd name="T111" fmla="*/ 995 h 4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16" h="4249">
                  <a:moveTo>
                    <a:pt x="3356" y="995"/>
                  </a:moveTo>
                  <a:cubicBezTo>
                    <a:pt x="3356" y="998"/>
                    <a:pt x="3357" y="1000"/>
                    <a:pt x="3357" y="1002"/>
                  </a:cubicBezTo>
                  <a:cubicBezTo>
                    <a:pt x="3416" y="1271"/>
                    <a:pt x="3284" y="1548"/>
                    <a:pt x="3164" y="1781"/>
                  </a:cubicBezTo>
                  <a:cubicBezTo>
                    <a:pt x="3150" y="1807"/>
                    <a:pt x="3137" y="1833"/>
                    <a:pt x="3123" y="1858"/>
                  </a:cubicBezTo>
                  <a:cubicBezTo>
                    <a:pt x="3057" y="1980"/>
                    <a:pt x="2979" y="2101"/>
                    <a:pt x="2914" y="2219"/>
                  </a:cubicBezTo>
                  <a:cubicBezTo>
                    <a:pt x="2894" y="2254"/>
                    <a:pt x="2875" y="2293"/>
                    <a:pt x="2864" y="2333"/>
                  </a:cubicBezTo>
                  <a:cubicBezTo>
                    <a:pt x="2857" y="2360"/>
                    <a:pt x="2847" y="2388"/>
                    <a:pt x="2822" y="2415"/>
                  </a:cubicBezTo>
                  <a:cubicBezTo>
                    <a:pt x="2725" y="2521"/>
                    <a:pt x="2571" y="2582"/>
                    <a:pt x="2442" y="2636"/>
                  </a:cubicBezTo>
                  <a:cubicBezTo>
                    <a:pt x="2259" y="2713"/>
                    <a:pt x="2073" y="2779"/>
                    <a:pt x="1886" y="2846"/>
                  </a:cubicBezTo>
                  <a:cubicBezTo>
                    <a:pt x="1874" y="2850"/>
                    <a:pt x="1868" y="2852"/>
                    <a:pt x="1856" y="2856"/>
                  </a:cubicBezTo>
                  <a:cubicBezTo>
                    <a:pt x="1721" y="2904"/>
                    <a:pt x="1585" y="2951"/>
                    <a:pt x="1450" y="2998"/>
                  </a:cubicBezTo>
                  <a:cubicBezTo>
                    <a:pt x="1132" y="3107"/>
                    <a:pt x="814" y="3216"/>
                    <a:pt x="504" y="3346"/>
                  </a:cubicBezTo>
                  <a:cubicBezTo>
                    <a:pt x="498" y="3348"/>
                    <a:pt x="495" y="3349"/>
                    <a:pt x="490" y="3352"/>
                  </a:cubicBezTo>
                  <a:cubicBezTo>
                    <a:pt x="367" y="3404"/>
                    <a:pt x="224" y="3451"/>
                    <a:pt x="124" y="3540"/>
                  </a:cubicBezTo>
                  <a:cubicBezTo>
                    <a:pt x="18" y="3633"/>
                    <a:pt x="161" y="3699"/>
                    <a:pt x="241" y="3727"/>
                  </a:cubicBezTo>
                  <a:cubicBezTo>
                    <a:pt x="411" y="3787"/>
                    <a:pt x="600" y="3812"/>
                    <a:pt x="779" y="3840"/>
                  </a:cubicBezTo>
                  <a:cubicBezTo>
                    <a:pt x="1024" y="3878"/>
                    <a:pt x="1271" y="3908"/>
                    <a:pt x="1517" y="3939"/>
                  </a:cubicBezTo>
                  <a:cubicBezTo>
                    <a:pt x="1563" y="3945"/>
                    <a:pt x="1609" y="3951"/>
                    <a:pt x="1656" y="3957"/>
                  </a:cubicBezTo>
                  <a:cubicBezTo>
                    <a:pt x="1951" y="3994"/>
                    <a:pt x="2250" y="4032"/>
                    <a:pt x="2540" y="4102"/>
                  </a:cubicBezTo>
                  <a:cubicBezTo>
                    <a:pt x="2627" y="4123"/>
                    <a:pt x="2817" y="4151"/>
                    <a:pt x="2859" y="4249"/>
                  </a:cubicBezTo>
                  <a:cubicBezTo>
                    <a:pt x="2852" y="4249"/>
                    <a:pt x="2848" y="4249"/>
                    <a:pt x="2841" y="4249"/>
                  </a:cubicBezTo>
                  <a:cubicBezTo>
                    <a:pt x="2799" y="4151"/>
                    <a:pt x="2610" y="4124"/>
                    <a:pt x="2522" y="4103"/>
                  </a:cubicBezTo>
                  <a:cubicBezTo>
                    <a:pt x="2233" y="4033"/>
                    <a:pt x="1936" y="3995"/>
                    <a:pt x="1642" y="3958"/>
                  </a:cubicBezTo>
                  <a:cubicBezTo>
                    <a:pt x="1595" y="3952"/>
                    <a:pt x="1549" y="3946"/>
                    <a:pt x="1503" y="3940"/>
                  </a:cubicBezTo>
                  <a:cubicBezTo>
                    <a:pt x="1256" y="3909"/>
                    <a:pt x="1009" y="3879"/>
                    <a:pt x="764" y="3841"/>
                  </a:cubicBezTo>
                  <a:cubicBezTo>
                    <a:pt x="583" y="3813"/>
                    <a:pt x="394" y="3788"/>
                    <a:pt x="224" y="3728"/>
                  </a:cubicBezTo>
                  <a:cubicBezTo>
                    <a:pt x="144" y="3699"/>
                    <a:pt x="0" y="3633"/>
                    <a:pt x="106" y="3540"/>
                  </a:cubicBezTo>
                  <a:cubicBezTo>
                    <a:pt x="207" y="3451"/>
                    <a:pt x="349" y="3403"/>
                    <a:pt x="472" y="3351"/>
                  </a:cubicBezTo>
                  <a:cubicBezTo>
                    <a:pt x="478" y="3349"/>
                    <a:pt x="481" y="3348"/>
                    <a:pt x="487" y="3345"/>
                  </a:cubicBezTo>
                  <a:cubicBezTo>
                    <a:pt x="797" y="3216"/>
                    <a:pt x="1115" y="3107"/>
                    <a:pt x="1433" y="2997"/>
                  </a:cubicBezTo>
                  <a:cubicBezTo>
                    <a:pt x="1568" y="2951"/>
                    <a:pt x="1703" y="2904"/>
                    <a:pt x="1838" y="2856"/>
                  </a:cubicBezTo>
                  <a:cubicBezTo>
                    <a:pt x="1851" y="2852"/>
                    <a:pt x="1857" y="2850"/>
                    <a:pt x="1869" y="2845"/>
                  </a:cubicBezTo>
                  <a:cubicBezTo>
                    <a:pt x="2055" y="2779"/>
                    <a:pt x="2242" y="2713"/>
                    <a:pt x="2424" y="2636"/>
                  </a:cubicBezTo>
                  <a:cubicBezTo>
                    <a:pt x="2553" y="2582"/>
                    <a:pt x="2707" y="2521"/>
                    <a:pt x="2803" y="2416"/>
                  </a:cubicBezTo>
                  <a:cubicBezTo>
                    <a:pt x="2828" y="2388"/>
                    <a:pt x="2838" y="2360"/>
                    <a:pt x="2845" y="2334"/>
                  </a:cubicBezTo>
                  <a:cubicBezTo>
                    <a:pt x="2856" y="2294"/>
                    <a:pt x="2875" y="2255"/>
                    <a:pt x="2894" y="2220"/>
                  </a:cubicBezTo>
                  <a:cubicBezTo>
                    <a:pt x="2960" y="2102"/>
                    <a:pt x="3037" y="1980"/>
                    <a:pt x="3104" y="1858"/>
                  </a:cubicBezTo>
                  <a:cubicBezTo>
                    <a:pt x="3117" y="1833"/>
                    <a:pt x="3131" y="1807"/>
                    <a:pt x="3144" y="1781"/>
                  </a:cubicBezTo>
                  <a:cubicBezTo>
                    <a:pt x="3264" y="1547"/>
                    <a:pt x="3396" y="1269"/>
                    <a:pt x="3337" y="999"/>
                  </a:cubicBezTo>
                  <a:cubicBezTo>
                    <a:pt x="3300" y="827"/>
                    <a:pt x="3186" y="684"/>
                    <a:pt x="3055" y="571"/>
                  </a:cubicBezTo>
                  <a:cubicBezTo>
                    <a:pt x="2862" y="405"/>
                    <a:pt x="2614" y="293"/>
                    <a:pt x="2379" y="205"/>
                  </a:cubicBezTo>
                  <a:cubicBezTo>
                    <a:pt x="2313" y="180"/>
                    <a:pt x="2244" y="157"/>
                    <a:pt x="2176" y="137"/>
                  </a:cubicBezTo>
                  <a:cubicBezTo>
                    <a:pt x="1967" y="76"/>
                    <a:pt x="1660" y="3"/>
                    <a:pt x="1458" y="89"/>
                  </a:cubicBezTo>
                  <a:cubicBezTo>
                    <a:pt x="1429" y="102"/>
                    <a:pt x="1457" y="110"/>
                    <a:pt x="1475" y="120"/>
                  </a:cubicBezTo>
                  <a:cubicBezTo>
                    <a:pt x="1529" y="148"/>
                    <a:pt x="1616" y="152"/>
                    <a:pt x="1674" y="163"/>
                  </a:cubicBezTo>
                  <a:cubicBezTo>
                    <a:pt x="1820" y="193"/>
                    <a:pt x="1966" y="228"/>
                    <a:pt x="2110" y="267"/>
                  </a:cubicBezTo>
                  <a:cubicBezTo>
                    <a:pt x="2331" y="326"/>
                    <a:pt x="2562" y="393"/>
                    <a:pt x="2793" y="402"/>
                  </a:cubicBezTo>
                  <a:cubicBezTo>
                    <a:pt x="2800" y="401"/>
                    <a:pt x="2804" y="400"/>
                    <a:pt x="2811" y="399"/>
                  </a:cubicBezTo>
                  <a:cubicBezTo>
                    <a:pt x="2580" y="392"/>
                    <a:pt x="2347" y="326"/>
                    <a:pt x="2127" y="266"/>
                  </a:cubicBezTo>
                  <a:cubicBezTo>
                    <a:pt x="1983" y="227"/>
                    <a:pt x="1837" y="192"/>
                    <a:pt x="1690" y="162"/>
                  </a:cubicBezTo>
                  <a:cubicBezTo>
                    <a:pt x="1631" y="150"/>
                    <a:pt x="1547" y="145"/>
                    <a:pt x="1492" y="117"/>
                  </a:cubicBezTo>
                  <a:cubicBezTo>
                    <a:pt x="1473" y="108"/>
                    <a:pt x="1446" y="99"/>
                    <a:pt x="1475" y="86"/>
                  </a:cubicBezTo>
                  <a:cubicBezTo>
                    <a:pt x="1676" y="0"/>
                    <a:pt x="1983" y="75"/>
                    <a:pt x="2192" y="137"/>
                  </a:cubicBezTo>
                  <a:cubicBezTo>
                    <a:pt x="2260" y="157"/>
                    <a:pt x="2329" y="180"/>
                    <a:pt x="2395" y="206"/>
                  </a:cubicBezTo>
                  <a:cubicBezTo>
                    <a:pt x="2630" y="294"/>
                    <a:pt x="2879" y="407"/>
                    <a:pt x="3073" y="573"/>
                  </a:cubicBezTo>
                  <a:cubicBezTo>
                    <a:pt x="3203" y="685"/>
                    <a:pt x="3317" y="825"/>
                    <a:pt x="3356" y="9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2"/>
            <p:cNvSpPr>
              <a:spLocks/>
            </p:cNvSpPr>
            <p:nvPr userDrawn="1"/>
          </p:nvSpPr>
          <p:spPr bwMode="auto">
            <a:xfrm>
              <a:off x="875" y="2988"/>
              <a:ext cx="974" cy="1324"/>
            </a:xfrm>
            <a:custGeom>
              <a:avLst/>
              <a:gdLst>
                <a:gd name="T0" fmla="*/ 3060 w 3121"/>
                <a:gd name="T1" fmla="*/ 973 h 4241"/>
                <a:gd name="T2" fmla="*/ 3062 w 3121"/>
                <a:gd name="T3" fmla="*/ 983 h 4241"/>
                <a:gd name="T4" fmla="*/ 2900 w 3121"/>
                <a:gd name="T5" fmla="*/ 1732 h 4241"/>
                <a:gd name="T6" fmla="*/ 2866 w 3121"/>
                <a:gd name="T7" fmla="*/ 1802 h 4241"/>
                <a:gd name="T8" fmla="*/ 2678 w 3121"/>
                <a:gd name="T9" fmla="*/ 2168 h 4241"/>
                <a:gd name="T10" fmla="*/ 2633 w 3121"/>
                <a:gd name="T11" fmla="*/ 2290 h 4241"/>
                <a:gd name="T12" fmla="*/ 2590 w 3121"/>
                <a:gd name="T13" fmla="*/ 2377 h 4241"/>
                <a:gd name="T14" fmla="*/ 2215 w 3121"/>
                <a:gd name="T15" fmla="*/ 2606 h 4241"/>
                <a:gd name="T16" fmla="*/ 1692 w 3121"/>
                <a:gd name="T17" fmla="*/ 2823 h 4241"/>
                <a:gd name="T18" fmla="*/ 1679 w 3121"/>
                <a:gd name="T19" fmla="*/ 2828 h 4241"/>
                <a:gd name="T20" fmla="*/ 1313 w 3121"/>
                <a:gd name="T21" fmla="*/ 2967 h 4241"/>
                <a:gd name="T22" fmla="*/ 460 w 3121"/>
                <a:gd name="T23" fmla="*/ 3308 h 4241"/>
                <a:gd name="T24" fmla="*/ 442 w 3121"/>
                <a:gd name="T25" fmla="*/ 3316 h 4241"/>
                <a:gd name="T26" fmla="*/ 106 w 3121"/>
                <a:gd name="T27" fmla="*/ 3503 h 4241"/>
                <a:gd name="T28" fmla="*/ 219 w 3121"/>
                <a:gd name="T29" fmla="*/ 3689 h 4241"/>
                <a:gd name="T30" fmla="*/ 1393 w 3121"/>
                <a:gd name="T31" fmla="*/ 3916 h 4241"/>
                <a:gd name="T32" fmla="*/ 1526 w 3121"/>
                <a:gd name="T33" fmla="*/ 3936 h 4241"/>
                <a:gd name="T34" fmla="*/ 2345 w 3121"/>
                <a:gd name="T35" fmla="*/ 4093 h 4241"/>
                <a:gd name="T36" fmla="*/ 2649 w 3121"/>
                <a:gd name="T37" fmla="*/ 4241 h 4241"/>
                <a:gd name="T38" fmla="*/ 2631 w 3121"/>
                <a:gd name="T39" fmla="*/ 4241 h 4241"/>
                <a:gd name="T40" fmla="*/ 2328 w 3121"/>
                <a:gd name="T41" fmla="*/ 4093 h 4241"/>
                <a:gd name="T42" fmla="*/ 1511 w 3121"/>
                <a:gd name="T43" fmla="*/ 3937 h 4241"/>
                <a:gd name="T44" fmla="*/ 1378 w 3121"/>
                <a:gd name="T45" fmla="*/ 3917 h 4241"/>
                <a:gd name="T46" fmla="*/ 202 w 3121"/>
                <a:gd name="T47" fmla="*/ 3689 h 4241"/>
                <a:gd name="T48" fmla="*/ 88 w 3121"/>
                <a:gd name="T49" fmla="*/ 3504 h 4241"/>
                <a:gd name="T50" fmla="*/ 425 w 3121"/>
                <a:gd name="T51" fmla="*/ 3316 h 4241"/>
                <a:gd name="T52" fmla="*/ 442 w 3121"/>
                <a:gd name="T53" fmla="*/ 3308 h 4241"/>
                <a:gd name="T54" fmla="*/ 1296 w 3121"/>
                <a:gd name="T55" fmla="*/ 2966 h 4241"/>
                <a:gd name="T56" fmla="*/ 1661 w 3121"/>
                <a:gd name="T57" fmla="*/ 2827 h 4241"/>
                <a:gd name="T58" fmla="*/ 1675 w 3121"/>
                <a:gd name="T59" fmla="*/ 2822 h 4241"/>
                <a:gd name="T60" fmla="*/ 2197 w 3121"/>
                <a:gd name="T61" fmla="*/ 2606 h 4241"/>
                <a:gd name="T62" fmla="*/ 2571 w 3121"/>
                <a:gd name="T63" fmla="*/ 2378 h 4241"/>
                <a:gd name="T64" fmla="*/ 2613 w 3121"/>
                <a:gd name="T65" fmla="*/ 2291 h 4241"/>
                <a:gd name="T66" fmla="*/ 2659 w 3121"/>
                <a:gd name="T67" fmla="*/ 2169 h 4241"/>
                <a:gd name="T68" fmla="*/ 2846 w 3121"/>
                <a:gd name="T69" fmla="*/ 1802 h 4241"/>
                <a:gd name="T70" fmla="*/ 2880 w 3121"/>
                <a:gd name="T71" fmla="*/ 1732 h 4241"/>
                <a:gd name="T72" fmla="*/ 3042 w 3121"/>
                <a:gd name="T73" fmla="*/ 980 h 4241"/>
                <a:gd name="T74" fmla="*/ 3040 w 3121"/>
                <a:gd name="T75" fmla="*/ 969 h 4241"/>
                <a:gd name="T76" fmla="*/ 2778 w 3121"/>
                <a:gd name="T77" fmla="*/ 572 h 4241"/>
                <a:gd name="T78" fmla="*/ 2127 w 3121"/>
                <a:gd name="T79" fmla="*/ 191 h 4241"/>
                <a:gd name="T80" fmla="*/ 1964 w 3121"/>
                <a:gd name="T81" fmla="*/ 126 h 4241"/>
                <a:gd name="T82" fmla="*/ 1501 w 3121"/>
                <a:gd name="T83" fmla="*/ 14 h 4241"/>
                <a:gd name="T84" fmla="*/ 1302 w 3121"/>
                <a:gd name="T85" fmla="*/ 32 h 4241"/>
                <a:gd name="T86" fmla="*/ 1520 w 3121"/>
                <a:gd name="T87" fmla="*/ 150 h 4241"/>
                <a:gd name="T88" fmla="*/ 1925 w 3121"/>
                <a:gd name="T89" fmla="*/ 268 h 4241"/>
                <a:gd name="T90" fmla="*/ 2568 w 3121"/>
                <a:gd name="T91" fmla="*/ 340 h 4241"/>
                <a:gd name="T92" fmla="*/ 2586 w 3121"/>
                <a:gd name="T93" fmla="*/ 336 h 4241"/>
                <a:gd name="T94" fmla="*/ 2365 w 3121"/>
                <a:gd name="T95" fmla="*/ 338 h 4241"/>
                <a:gd name="T96" fmla="*/ 1942 w 3121"/>
                <a:gd name="T97" fmla="*/ 267 h 4241"/>
                <a:gd name="T98" fmla="*/ 1537 w 3121"/>
                <a:gd name="T99" fmla="*/ 149 h 4241"/>
                <a:gd name="T100" fmla="*/ 1320 w 3121"/>
                <a:gd name="T101" fmla="*/ 31 h 4241"/>
                <a:gd name="T102" fmla="*/ 1518 w 3121"/>
                <a:gd name="T103" fmla="*/ 14 h 4241"/>
                <a:gd name="T104" fmla="*/ 1981 w 3121"/>
                <a:gd name="T105" fmla="*/ 127 h 4241"/>
                <a:gd name="T106" fmla="*/ 2144 w 3121"/>
                <a:gd name="T107" fmla="*/ 193 h 4241"/>
                <a:gd name="T108" fmla="*/ 2796 w 3121"/>
                <a:gd name="T109" fmla="*/ 576 h 4241"/>
                <a:gd name="T110" fmla="*/ 3060 w 3121"/>
                <a:gd name="T111" fmla="*/ 973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21" h="4241">
                  <a:moveTo>
                    <a:pt x="3060" y="973"/>
                  </a:moveTo>
                  <a:cubicBezTo>
                    <a:pt x="3061" y="976"/>
                    <a:pt x="3062" y="980"/>
                    <a:pt x="3062" y="983"/>
                  </a:cubicBezTo>
                  <a:cubicBezTo>
                    <a:pt x="3121" y="1239"/>
                    <a:pt x="3006" y="1505"/>
                    <a:pt x="2900" y="1732"/>
                  </a:cubicBezTo>
                  <a:cubicBezTo>
                    <a:pt x="2888" y="1756"/>
                    <a:pt x="2877" y="1779"/>
                    <a:pt x="2866" y="1802"/>
                  </a:cubicBezTo>
                  <a:cubicBezTo>
                    <a:pt x="2806" y="1925"/>
                    <a:pt x="2735" y="2048"/>
                    <a:pt x="2678" y="2168"/>
                  </a:cubicBezTo>
                  <a:cubicBezTo>
                    <a:pt x="2660" y="2207"/>
                    <a:pt x="2644" y="2249"/>
                    <a:pt x="2633" y="2290"/>
                  </a:cubicBezTo>
                  <a:cubicBezTo>
                    <a:pt x="2626" y="2316"/>
                    <a:pt x="2618" y="2347"/>
                    <a:pt x="2590" y="2377"/>
                  </a:cubicBezTo>
                  <a:cubicBezTo>
                    <a:pt x="2492" y="2482"/>
                    <a:pt x="2344" y="2546"/>
                    <a:pt x="2215" y="2606"/>
                  </a:cubicBezTo>
                  <a:cubicBezTo>
                    <a:pt x="2044" y="2686"/>
                    <a:pt x="1868" y="2754"/>
                    <a:pt x="1692" y="2823"/>
                  </a:cubicBezTo>
                  <a:cubicBezTo>
                    <a:pt x="1687" y="2825"/>
                    <a:pt x="1684" y="2826"/>
                    <a:pt x="1679" y="2828"/>
                  </a:cubicBezTo>
                  <a:cubicBezTo>
                    <a:pt x="1557" y="2875"/>
                    <a:pt x="1435" y="2921"/>
                    <a:pt x="1313" y="2967"/>
                  </a:cubicBezTo>
                  <a:cubicBezTo>
                    <a:pt x="1027" y="3075"/>
                    <a:pt x="739" y="3182"/>
                    <a:pt x="460" y="3308"/>
                  </a:cubicBezTo>
                  <a:cubicBezTo>
                    <a:pt x="453" y="3312"/>
                    <a:pt x="449" y="3313"/>
                    <a:pt x="442" y="3316"/>
                  </a:cubicBezTo>
                  <a:cubicBezTo>
                    <a:pt x="334" y="3366"/>
                    <a:pt x="190" y="3414"/>
                    <a:pt x="106" y="3503"/>
                  </a:cubicBezTo>
                  <a:cubicBezTo>
                    <a:pt x="18" y="3598"/>
                    <a:pt x="138" y="3657"/>
                    <a:pt x="219" y="3689"/>
                  </a:cubicBezTo>
                  <a:cubicBezTo>
                    <a:pt x="580" y="3828"/>
                    <a:pt x="1006" y="3857"/>
                    <a:pt x="1393" y="3916"/>
                  </a:cubicBezTo>
                  <a:cubicBezTo>
                    <a:pt x="1437" y="3922"/>
                    <a:pt x="1481" y="3929"/>
                    <a:pt x="1526" y="3936"/>
                  </a:cubicBezTo>
                  <a:cubicBezTo>
                    <a:pt x="1800" y="3978"/>
                    <a:pt x="2077" y="4020"/>
                    <a:pt x="2345" y="4093"/>
                  </a:cubicBezTo>
                  <a:cubicBezTo>
                    <a:pt x="2432" y="4116"/>
                    <a:pt x="2604" y="4148"/>
                    <a:pt x="2649" y="4241"/>
                  </a:cubicBezTo>
                  <a:cubicBezTo>
                    <a:pt x="2642" y="4241"/>
                    <a:pt x="2638" y="4241"/>
                    <a:pt x="2631" y="4241"/>
                  </a:cubicBezTo>
                  <a:cubicBezTo>
                    <a:pt x="2587" y="4148"/>
                    <a:pt x="2415" y="4117"/>
                    <a:pt x="2328" y="4093"/>
                  </a:cubicBezTo>
                  <a:cubicBezTo>
                    <a:pt x="2061" y="4020"/>
                    <a:pt x="1784" y="3979"/>
                    <a:pt x="1511" y="3937"/>
                  </a:cubicBezTo>
                  <a:cubicBezTo>
                    <a:pt x="1466" y="3930"/>
                    <a:pt x="1422" y="3924"/>
                    <a:pt x="1378" y="3917"/>
                  </a:cubicBezTo>
                  <a:cubicBezTo>
                    <a:pt x="990" y="3858"/>
                    <a:pt x="563" y="3829"/>
                    <a:pt x="202" y="3689"/>
                  </a:cubicBezTo>
                  <a:cubicBezTo>
                    <a:pt x="120" y="3658"/>
                    <a:pt x="0" y="3598"/>
                    <a:pt x="88" y="3504"/>
                  </a:cubicBezTo>
                  <a:cubicBezTo>
                    <a:pt x="172" y="3414"/>
                    <a:pt x="316" y="3365"/>
                    <a:pt x="425" y="3316"/>
                  </a:cubicBezTo>
                  <a:cubicBezTo>
                    <a:pt x="432" y="3313"/>
                    <a:pt x="435" y="3311"/>
                    <a:pt x="442" y="3308"/>
                  </a:cubicBezTo>
                  <a:cubicBezTo>
                    <a:pt x="722" y="3182"/>
                    <a:pt x="1009" y="3074"/>
                    <a:pt x="1296" y="2966"/>
                  </a:cubicBezTo>
                  <a:cubicBezTo>
                    <a:pt x="1418" y="2920"/>
                    <a:pt x="1540" y="2874"/>
                    <a:pt x="1661" y="2827"/>
                  </a:cubicBezTo>
                  <a:cubicBezTo>
                    <a:pt x="1667" y="2825"/>
                    <a:pt x="1669" y="2824"/>
                    <a:pt x="1675" y="2822"/>
                  </a:cubicBezTo>
                  <a:cubicBezTo>
                    <a:pt x="1850" y="2754"/>
                    <a:pt x="2026" y="2686"/>
                    <a:pt x="2197" y="2606"/>
                  </a:cubicBezTo>
                  <a:cubicBezTo>
                    <a:pt x="2325" y="2547"/>
                    <a:pt x="2473" y="2483"/>
                    <a:pt x="2571" y="2378"/>
                  </a:cubicBezTo>
                  <a:cubicBezTo>
                    <a:pt x="2598" y="2348"/>
                    <a:pt x="2606" y="2317"/>
                    <a:pt x="2613" y="2291"/>
                  </a:cubicBezTo>
                  <a:cubicBezTo>
                    <a:pt x="2624" y="2250"/>
                    <a:pt x="2641" y="2208"/>
                    <a:pt x="2659" y="2169"/>
                  </a:cubicBezTo>
                  <a:cubicBezTo>
                    <a:pt x="2715" y="2048"/>
                    <a:pt x="2786" y="1925"/>
                    <a:pt x="2846" y="1802"/>
                  </a:cubicBezTo>
                  <a:cubicBezTo>
                    <a:pt x="2857" y="1779"/>
                    <a:pt x="2869" y="1755"/>
                    <a:pt x="2880" y="1732"/>
                  </a:cubicBezTo>
                  <a:cubicBezTo>
                    <a:pt x="2986" y="1504"/>
                    <a:pt x="3101" y="1236"/>
                    <a:pt x="3042" y="980"/>
                  </a:cubicBezTo>
                  <a:cubicBezTo>
                    <a:pt x="3042" y="976"/>
                    <a:pt x="3041" y="973"/>
                    <a:pt x="3040" y="969"/>
                  </a:cubicBezTo>
                  <a:cubicBezTo>
                    <a:pt x="3002" y="810"/>
                    <a:pt x="2897" y="679"/>
                    <a:pt x="2778" y="572"/>
                  </a:cubicBezTo>
                  <a:cubicBezTo>
                    <a:pt x="2592" y="406"/>
                    <a:pt x="2353" y="290"/>
                    <a:pt x="2127" y="191"/>
                  </a:cubicBezTo>
                  <a:cubicBezTo>
                    <a:pt x="2074" y="168"/>
                    <a:pt x="2019" y="146"/>
                    <a:pt x="1964" y="126"/>
                  </a:cubicBezTo>
                  <a:cubicBezTo>
                    <a:pt x="1819" y="73"/>
                    <a:pt x="1656" y="30"/>
                    <a:pt x="1501" y="14"/>
                  </a:cubicBezTo>
                  <a:cubicBezTo>
                    <a:pt x="1439" y="7"/>
                    <a:pt x="1347" y="1"/>
                    <a:pt x="1302" y="32"/>
                  </a:cubicBezTo>
                  <a:cubicBezTo>
                    <a:pt x="1255" y="65"/>
                    <a:pt x="1500" y="144"/>
                    <a:pt x="1520" y="150"/>
                  </a:cubicBezTo>
                  <a:cubicBezTo>
                    <a:pt x="1653" y="192"/>
                    <a:pt x="1789" y="235"/>
                    <a:pt x="1925" y="268"/>
                  </a:cubicBezTo>
                  <a:cubicBezTo>
                    <a:pt x="2117" y="314"/>
                    <a:pt x="2367" y="384"/>
                    <a:pt x="2568" y="340"/>
                  </a:cubicBezTo>
                  <a:cubicBezTo>
                    <a:pt x="2575" y="339"/>
                    <a:pt x="2579" y="338"/>
                    <a:pt x="2586" y="336"/>
                  </a:cubicBezTo>
                  <a:cubicBezTo>
                    <a:pt x="2516" y="353"/>
                    <a:pt x="2436" y="343"/>
                    <a:pt x="2365" y="338"/>
                  </a:cubicBezTo>
                  <a:cubicBezTo>
                    <a:pt x="2222" y="326"/>
                    <a:pt x="2080" y="300"/>
                    <a:pt x="1942" y="267"/>
                  </a:cubicBezTo>
                  <a:cubicBezTo>
                    <a:pt x="1806" y="235"/>
                    <a:pt x="1671" y="192"/>
                    <a:pt x="1537" y="149"/>
                  </a:cubicBezTo>
                  <a:cubicBezTo>
                    <a:pt x="1517" y="143"/>
                    <a:pt x="1272" y="63"/>
                    <a:pt x="1320" y="31"/>
                  </a:cubicBezTo>
                  <a:cubicBezTo>
                    <a:pt x="1365" y="0"/>
                    <a:pt x="1456" y="7"/>
                    <a:pt x="1518" y="14"/>
                  </a:cubicBezTo>
                  <a:cubicBezTo>
                    <a:pt x="1674" y="33"/>
                    <a:pt x="1835" y="74"/>
                    <a:pt x="1981" y="127"/>
                  </a:cubicBezTo>
                  <a:cubicBezTo>
                    <a:pt x="2035" y="147"/>
                    <a:pt x="2090" y="170"/>
                    <a:pt x="2144" y="193"/>
                  </a:cubicBezTo>
                  <a:cubicBezTo>
                    <a:pt x="2371" y="293"/>
                    <a:pt x="2610" y="409"/>
                    <a:pt x="2796" y="576"/>
                  </a:cubicBezTo>
                  <a:cubicBezTo>
                    <a:pt x="2916" y="683"/>
                    <a:pt x="3021" y="814"/>
                    <a:pt x="3060" y="9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3"/>
            <p:cNvSpPr>
              <a:spLocks/>
            </p:cNvSpPr>
            <p:nvPr userDrawn="1"/>
          </p:nvSpPr>
          <p:spPr bwMode="auto">
            <a:xfrm>
              <a:off x="1077" y="2992"/>
              <a:ext cx="852" cy="1320"/>
            </a:xfrm>
            <a:custGeom>
              <a:avLst/>
              <a:gdLst>
                <a:gd name="T0" fmla="*/ 2667 w 2731"/>
                <a:gd name="T1" fmla="*/ 931 h 4228"/>
                <a:gd name="T2" fmla="*/ 2669 w 2731"/>
                <a:gd name="T3" fmla="*/ 939 h 4228"/>
                <a:gd name="T4" fmla="*/ 2542 w 2731"/>
                <a:gd name="T5" fmla="*/ 1662 h 4228"/>
                <a:gd name="T6" fmla="*/ 2509 w 2731"/>
                <a:gd name="T7" fmla="*/ 1740 h 4228"/>
                <a:gd name="T8" fmla="*/ 2355 w 2731"/>
                <a:gd name="T9" fmla="*/ 2095 h 4228"/>
                <a:gd name="T10" fmla="*/ 2317 w 2731"/>
                <a:gd name="T11" fmla="*/ 2226 h 4228"/>
                <a:gd name="T12" fmla="*/ 2276 w 2731"/>
                <a:gd name="T13" fmla="*/ 2320 h 4228"/>
                <a:gd name="T14" fmla="*/ 1925 w 2731"/>
                <a:gd name="T15" fmla="*/ 2552 h 4228"/>
                <a:gd name="T16" fmla="*/ 1447 w 2731"/>
                <a:gd name="T17" fmla="*/ 2779 h 4228"/>
                <a:gd name="T18" fmla="*/ 1134 w 2731"/>
                <a:gd name="T19" fmla="*/ 2919 h 4228"/>
                <a:gd name="T20" fmla="*/ 391 w 2731"/>
                <a:gd name="T21" fmla="*/ 3257 h 4228"/>
                <a:gd name="T22" fmla="*/ 390 w 2731"/>
                <a:gd name="T23" fmla="*/ 3257 h 4228"/>
                <a:gd name="T24" fmla="*/ 94 w 2731"/>
                <a:gd name="T25" fmla="*/ 3446 h 4228"/>
                <a:gd name="T26" fmla="*/ 196 w 2731"/>
                <a:gd name="T27" fmla="*/ 3634 h 4228"/>
                <a:gd name="T28" fmla="*/ 1233 w 2731"/>
                <a:gd name="T29" fmla="*/ 3879 h 4228"/>
                <a:gd name="T30" fmla="*/ 1363 w 2731"/>
                <a:gd name="T31" fmla="*/ 3904 h 4228"/>
                <a:gd name="T32" fmla="*/ 2038 w 2731"/>
                <a:gd name="T33" fmla="*/ 4059 h 4228"/>
                <a:gd name="T34" fmla="*/ 2363 w 2731"/>
                <a:gd name="T35" fmla="*/ 4228 h 4228"/>
                <a:gd name="T36" fmla="*/ 2345 w 2731"/>
                <a:gd name="T37" fmla="*/ 4228 h 4228"/>
                <a:gd name="T38" fmla="*/ 2022 w 2731"/>
                <a:gd name="T39" fmla="*/ 4060 h 4228"/>
                <a:gd name="T40" fmla="*/ 1347 w 2731"/>
                <a:gd name="T41" fmla="*/ 3905 h 4228"/>
                <a:gd name="T42" fmla="*/ 1217 w 2731"/>
                <a:gd name="T43" fmla="*/ 3880 h 4228"/>
                <a:gd name="T44" fmla="*/ 179 w 2731"/>
                <a:gd name="T45" fmla="*/ 3635 h 4228"/>
                <a:gd name="T46" fmla="*/ 76 w 2731"/>
                <a:gd name="T47" fmla="*/ 3446 h 4228"/>
                <a:gd name="T48" fmla="*/ 373 w 2731"/>
                <a:gd name="T49" fmla="*/ 3257 h 4228"/>
                <a:gd name="T50" fmla="*/ 374 w 2731"/>
                <a:gd name="T51" fmla="*/ 3257 h 4228"/>
                <a:gd name="T52" fmla="*/ 1117 w 2731"/>
                <a:gd name="T53" fmla="*/ 2919 h 4228"/>
                <a:gd name="T54" fmla="*/ 1430 w 2731"/>
                <a:gd name="T55" fmla="*/ 2779 h 4228"/>
                <a:gd name="T56" fmla="*/ 1907 w 2731"/>
                <a:gd name="T57" fmla="*/ 2553 h 4228"/>
                <a:gd name="T58" fmla="*/ 2256 w 2731"/>
                <a:gd name="T59" fmla="*/ 2321 h 4228"/>
                <a:gd name="T60" fmla="*/ 2297 w 2731"/>
                <a:gd name="T61" fmla="*/ 2227 h 4228"/>
                <a:gd name="T62" fmla="*/ 2334 w 2731"/>
                <a:gd name="T63" fmla="*/ 2096 h 4228"/>
                <a:gd name="T64" fmla="*/ 2489 w 2731"/>
                <a:gd name="T65" fmla="*/ 1739 h 4228"/>
                <a:gd name="T66" fmla="*/ 2521 w 2731"/>
                <a:gd name="T67" fmla="*/ 1661 h 4228"/>
                <a:gd name="T68" fmla="*/ 2650 w 2731"/>
                <a:gd name="T69" fmla="*/ 935 h 4228"/>
                <a:gd name="T70" fmla="*/ 2403 w 2731"/>
                <a:gd name="T71" fmla="*/ 555 h 4228"/>
                <a:gd name="T72" fmla="*/ 1770 w 2731"/>
                <a:gd name="T73" fmla="*/ 179 h 4228"/>
                <a:gd name="T74" fmla="*/ 1692 w 2731"/>
                <a:gd name="T75" fmla="*/ 150 h 4228"/>
                <a:gd name="T76" fmla="*/ 1117 w 2731"/>
                <a:gd name="T77" fmla="*/ 29 h 4228"/>
                <a:gd name="T78" fmla="*/ 1285 w 2731"/>
                <a:gd name="T79" fmla="*/ 165 h 4228"/>
                <a:gd name="T80" fmla="*/ 1651 w 2731"/>
                <a:gd name="T81" fmla="*/ 254 h 4228"/>
                <a:gd name="T82" fmla="*/ 1863 w 2731"/>
                <a:gd name="T83" fmla="*/ 281 h 4228"/>
                <a:gd name="T84" fmla="*/ 2262 w 2731"/>
                <a:gd name="T85" fmla="*/ 254 h 4228"/>
                <a:gd name="T86" fmla="*/ 2280 w 2731"/>
                <a:gd name="T87" fmla="*/ 249 h 4228"/>
                <a:gd name="T88" fmla="*/ 1881 w 2731"/>
                <a:gd name="T89" fmla="*/ 279 h 4228"/>
                <a:gd name="T90" fmla="*/ 1669 w 2731"/>
                <a:gd name="T91" fmla="*/ 254 h 4228"/>
                <a:gd name="T92" fmla="*/ 1303 w 2731"/>
                <a:gd name="T93" fmla="*/ 166 h 4228"/>
                <a:gd name="T94" fmla="*/ 1135 w 2731"/>
                <a:gd name="T95" fmla="*/ 31 h 4228"/>
                <a:gd name="T96" fmla="*/ 1710 w 2731"/>
                <a:gd name="T97" fmla="*/ 154 h 4228"/>
                <a:gd name="T98" fmla="*/ 1787 w 2731"/>
                <a:gd name="T99" fmla="*/ 182 h 4228"/>
                <a:gd name="T100" fmla="*/ 2423 w 2731"/>
                <a:gd name="T101" fmla="*/ 560 h 4228"/>
                <a:gd name="T102" fmla="*/ 2667 w 2731"/>
                <a:gd name="T103" fmla="*/ 931 h 4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31" h="4228">
                  <a:moveTo>
                    <a:pt x="2667" y="931"/>
                  </a:moveTo>
                  <a:cubicBezTo>
                    <a:pt x="2668" y="934"/>
                    <a:pt x="2669" y="936"/>
                    <a:pt x="2669" y="939"/>
                  </a:cubicBezTo>
                  <a:cubicBezTo>
                    <a:pt x="2731" y="1182"/>
                    <a:pt x="2632" y="1439"/>
                    <a:pt x="2542" y="1662"/>
                  </a:cubicBezTo>
                  <a:cubicBezTo>
                    <a:pt x="2531" y="1688"/>
                    <a:pt x="2520" y="1714"/>
                    <a:pt x="2509" y="1740"/>
                  </a:cubicBezTo>
                  <a:cubicBezTo>
                    <a:pt x="2459" y="1859"/>
                    <a:pt x="2399" y="1978"/>
                    <a:pt x="2355" y="2095"/>
                  </a:cubicBezTo>
                  <a:cubicBezTo>
                    <a:pt x="2339" y="2137"/>
                    <a:pt x="2328" y="2182"/>
                    <a:pt x="2317" y="2226"/>
                  </a:cubicBezTo>
                  <a:cubicBezTo>
                    <a:pt x="2308" y="2262"/>
                    <a:pt x="2301" y="2290"/>
                    <a:pt x="2276" y="2320"/>
                  </a:cubicBezTo>
                  <a:cubicBezTo>
                    <a:pt x="2187" y="2425"/>
                    <a:pt x="2046" y="2490"/>
                    <a:pt x="1925" y="2552"/>
                  </a:cubicBezTo>
                  <a:cubicBezTo>
                    <a:pt x="1768" y="2633"/>
                    <a:pt x="1607" y="2705"/>
                    <a:pt x="1447" y="2779"/>
                  </a:cubicBezTo>
                  <a:cubicBezTo>
                    <a:pt x="1343" y="2827"/>
                    <a:pt x="1239" y="2874"/>
                    <a:pt x="1134" y="2919"/>
                  </a:cubicBezTo>
                  <a:cubicBezTo>
                    <a:pt x="884" y="3026"/>
                    <a:pt x="633" y="3132"/>
                    <a:pt x="391" y="3257"/>
                  </a:cubicBezTo>
                  <a:cubicBezTo>
                    <a:pt x="391" y="3257"/>
                    <a:pt x="391" y="3257"/>
                    <a:pt x="390" y="3257"/>
                  </a:cubicBezTo>
                  <a:cubicBezTo>
                    <a:pt x="293" y="3308"/>
                    <a:pt x="166" y="3359"/>
                    <a:pt x="94" y="3446"/>
                  </a:cubicBezTo>
                  <a:cubicBezTo>
                    <a:pt x="18" y="3538"/>
                    <a:pt x="116" y="3599"/>
                    <a:pt x="196" y="3634"/>
                  </a:cubicBezTo>
                  <a:cubicBezTo>
                    <a:pt x="510" y="3774"/>
                    <a:pt x="891" y="3815"/>
                    <a:pt x="1233" y="3879"/>
                  </a:cubicBezTo>
                  <a:cubicBezTo>
                    <a:pt x="1276" y="3888"/>
                    <a:pt x="1320" y="3896"/>
                    <a:pt x="1363" y="3904"/>
                  </a:cubicBezTo>
                  <a:cubicBezTo>
                    <a:pt x="1589" y="3947"/>
                    <a:pt x="1818" y="3991"/>
                    <a:pt x="2038" y="4059"/>
                  </a:cubicBezTo>
                  <a:cubicBezTo>
                    <a:pt x="2130" y="4087"/>
                    <a:pt x="2317" y="4126"/>
                    <a:pt x="2363" y="4228"/>
                  </a:cubicBezTo>
                  <a:cubicBezTo>
                    <a:pt x="2356" y="4228"/>
                    <a:pt x="2352" y="4228"/>
                    <a:pt x="2345" y="4228"/>
                  </a:cubicBezTo>
                  <a:cubicBezTo>
                    <a:pt x="2299" y="4126"/>
                    <a:pt x="2113" y="4088"/>
                    <a:pt x="2022" y="4060"/>
                  </a:cubicBezTo>
                  <a:cubicBezTo>
                    <a:pt x="1802" y="3992"/>
                    <a:pt x="1573" y="3948"/>
                    <a:pt x="1347" y="3905"/>
                  </a:cubicBezTo>
                  <a:cubicBezTo>
                    <a:pt x="1304" y="3897"/>
                    <a:pt x="1260" y="3889"/>
                    <a:pt x="1217" y="3880"/>
                  </a:cubicBezTo>
                  <a:cubicBezTo>
                    <a:pt x="874" y="3816"/>
                    <a:pt x="493" y="3775"/>
                    <a:pt x="179" y="3635"/>
                  </a:cubicBezTo>
                  <a:cubicBezTo>
                    <a:pt x="99" y="3599"/>
                    <a:pt x="0" y="3538"/>
                    <a:pt x="76" y="3446"/>
                  </a:cubicBezTo>
                  <a:cubicBezTo>
                    <a:pt x="148" y="3358"/>
                    <a:pt x="275" y="3308"/>
                    <a:pt x="373" y="3257"/>
                  </a:cubicBezTo>
                  <a:cubicBezTo>
                    <a:pt x="373" y="3257"/>
                    <a:pt x="373" y="3257"/>
                    <a:pt x="374" y="3257"/>
                  </a:cubicBezTo>
                  <a:cubicBezTo>
                    <a:pt x="616" y="3132"/>
                    <a:pt x="866" y="3026"/>
                    <a:pt x="1117" y="2919"/>
                  </a:cubicBezTo>
                  <a:cubicBezTo>
                    <a:pt x="1222" y="2874"/>
                    <a:pt x="1326" y="2827"/>
                    <a:pt x="1430" y="2779"/>
                  </a:cubicBezTo>
                  <a:cubicBezTo>
                    <a:pt x="1590" y="2706"/>
                    <a:pt x="1750" y="2633"/>
                    <a:pt x="1907" y="2553"/>
                  </a:cubicBezTo>
                  <a:cubicBezTo>
                    <a:pt x="2027" y="2491"/>
                    <a:pt x="2167" y="2426"/>
                    <a:pt x="2256" y="2321"/>
                  </a:cubicBezTo>
                  <a:cubicBezTo>
                    <a:pt x="2281" y="2291"/>
                    <a:pt x="2288" y="2264"/>
                    <a:pt x="2297" y="2227"/>
                  </a:cubicBezTo>
                  <a:cubicBezTo>
                    <a:pt x="2308" y="2183"/>
                    <a:pt x="2319" y="2138"/>
                    <a:pt x="2334" y="2096"/>
                  </a:cubicBezTo>
                  <a:cubicBezTo>
                    <a:pt x="2379" y="1979"/>
                    <a:pt x="2439" y="1859"/>
                    <a:pt x="2489" y="1739"/>
                  </a:cubicBezTo>
                  <a:cubicBezTo>
                    <a:pt x="2500" y="1714"/>
                    <a:pt x="2511" y="1688"/>
                    <a:pt x="2521" y="1661"/>
                  </a:cubicBezTo>
                  <a:cubicBezTo>
                    <a:pt x="2612" y="1437"/>
                    <a:pt x="2711" y="1179"/>
                    <a:pt x="2650" y="935"/>
                  </a:cubicBezTo>
                  <a:cubicBezTo>
                    <a:pt x="2612" y="785"/>
                    <a:pt x="2516" y="658"/>
                    <a:pt x="2403" y="555"/>
                  </a:cubicBezTo>
                  <a:cubicBezTo>
                    <a:pt x="2226" y="393"/>
                    <a:pt x="1993" y="264"/>
                    <a:pt x="1770" y="179"/>
                  </a:cubicBezTo>
                  <a:cubicBezTo>
                    <a:pt x="1744" y="169"/>
                    <a:pt x="1718" y="159"/>
                    <a:pt x="1692" y="150"/>
                  </a:cubicBezTo>
                  <a:cubicBezTo>
                    <a:pt x="1527" y="93"/>
                    <a:pt x="1294" y="0"/>
                    <a:pt x="1117" y="29"/>
                  </a:cubicBezTo>
                  <a:cubicBezTo>
                    <a:pt x="1011" y="46"/>
                    <a:pt x="1278" y="163"/>
                    <a:pt x="1285" y="165"/>
                  </a:cubicBezTo>
                  <a:cubicBezTo>
                    <a:pt x="1403" y="206"/>
                    <a:pt x="1529" y="234"/>
                    <a:pt x="1651" y="254"/>
                  </a:cubicBezTo>
                  <a:cubicBezTo>
                    <a:pt x="1721" y="266"/>
                    <a:pt x="1793" y="275"/>
                    <a:pt x="1863" y="281"/>
                  </a:cubicBezTo>
                  <a:cubicBezTo>
                    <a:pt x="1973" y="289"/>
                    <a:pt x="2160" y="319"/>
                    <a:pt x="2262" y="254"/>
                  </a:cubicBezTo>
                  <a:cubicBezTo>
                    <a:pt x="2269" y="252"/>
                    <a:pt x="2272" y="251"/>
                    <a:pt x="2280" y="249"/>
                  </a:cubicBezTo>
                  <a:cubicBezTo>
                    <a:pt x="2184" y="318"/>
                    <a:pt x="1986" y="287"/>
                    <a:pt x="1881" y="279"/>
                  </a:cubicBezTo>
                  <a:cubicBezTo>
                    <a:pt x="1810" y="274"/>
                    <a:pt x="1738" y="265"/>
                    <a:pt x="1669" y="254"/>
                  </a:cubicBezTo>
                  <a:cubicBezTo>
                    <a:pt x="1546" y="234"/>
                    <a:pt x="1420" y="206"/>
                    <a:pt x="1303" y="166"/>
                  </a:cubicBezTo>
                  <a:cubicBezTo>
                    <a:pt x="1296" y="163"/>
                    <a:pt x="1030" y="47"/>
                    <a:pt x="1135" y="31"/>
                  </a:cubicBezTo>
                  <a:cubicBezTo>
                    <a:pt x="1312" y="3"/>
                    <a:pt x="1545" y="96"/>
                    <a:pt x="1710" y="154"/>
                  </a:cubicBezTo>
                  <a:cubicBezTo>
                    <a:pt x="1735" y="163"/>
                    <a:pt x="1762" y="172"/>
                    <a:pt x="1787" y="182"/>
                  </a:cubicBezTo>
                  <a:cubicBezTo>
                    <a:pt x="2011" y="268"/>
                    <a:pt x="2245" y="397"/>
                    <a:pt x="2423" y="560"/>
                  </a:cubicBezTo>
                  <a:cubicBezTo>
                    <a:pt x="2533" y="661"/>
                    <a:pt x="2629" y="784"/>
                    <a:pt x="2667" y="9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4"/>
            <p:cNvSpPr>
              <a:spLocks/>
            </p:cNvSpPr>
            <p:nvPr userDrawn="1"/>
          </p:nvSpPr>
          <p:spPr bwMode="auto">
            <a:xfrm>
              <a:off x="1298" y="3010"/>
              <a:ext cx="704" cy="1301"/>
            </a:xfrm>
            <a:custGeom>
              <a:avLst/>
              <a:gdLst>
                <a:gd name="T0" fmla="*/ 2197 w 2256"/>
                <a:gd name="T1" fmla="*/ 838 h 4166"/>
                <a:gd name="T2" fmla="*/ 2203 w 2256"/>
                <a:gd name="T3" fmla="*/ 859 h 4166"/>
                <a:gd name="T4" fmla="*/ 2107 w 2256"/>
                <a:gd name="T5" fmla="*/ 1536 h 4166"/>
                <a:gd name="T6" fmla="*/ 2085 w 2256"/>
                <a:gd name="T7" fmla="*/ 1602 h 4166"/>
                <a:gd name="T8" fmla="*/ 1957 w 2256"/>
                <a:gd name="T9" fmla="*/ 1965 h 4166"/>
                <a:gd name="T10" fmla="*/ 1929 w 2256"/>
                <a:gd name="T11" fmla="*/ 2106 h 4166"/>
                <a:gd name="T12" fmla="*/ 1895 w 2256"/>
                <a:gd name="T13" fmla="*/ 2205 h 4166"/>
                <a:gd name="T14" fmla="*/ 1588 w 2256"/>
                <a:gd name="T15" fmla="*/ 2436 h 4166"/>
                <a:gd name="T16" fmla="*/ 1167 w 2256"/>
                <a:gd name="T17" fmla="*/ 2661 h 4166"/>
                <a:gd name="T18" fmla="*/ 893 w 2256"/>
                <a:gd name="T19" fmla="*/ 2809 h 4166"/>
                <a:gd name="T20" fmla="*/ 322 w 2256"/>
                <a:gd name="T21" fmla="*/ 3140 h 4166"/>
                <a:gd name="T22" fmla="*/ 78 w 2256"/>
                <a:gd name="T23" fmla="*/ 3326 h 4166"/>
                <a:gd name="T24" fmla="*/ 159 w 2256"/>
                <a:gd name="T25" fmla="*/ 3521 h 4166"/>
                <a:gd name="T26" fmla="*/ 1024 w 2256"/>
                <a:gd name="T27" fmla="*/ 3787 h 4166"/>
                <a:gd name="T28" fmla="*/ 1144 w 2256"/>
                <a:gd name="T29" fmla="*/ 3817 h 4166"/>
                <a:gd name="T30" fmla="*/ 1698 w 2256"/>
                <a:gd name="T31" fmla="*/ 3978 h 4166"/>
                <a:gd name="T32" fmla="*/ 2015 w 2256"/>
                <a:gd name="T33" fmla="*/ 4166 h 4166"/>
                <a:gd name="T34" fmla="*/ 1997 w 2256"/>
                <a:gd name="T35" fmla="*/ 4166 h 4166"/>
                <a:gd name="T36" fmla="*/ 1682 w 2256"/>
                <a:gd name="T37" fmla="*/ 3978 h 4166"/>
                <a:gd name="T38" fmla="*/ 1129 w 2256"/>
                <a:gd name="T39" fmla="*/ 3818 h 4166"/>
                <a:gd name="T40" fmla="*/ 1008 w 2256"/>
                <a:gd name="T41" fmla="*/ 3788 h 4166"/>
                <a:gd name="T42" fmla="*/ 142 w 2256"/>
                <a:gd name="T43" fmla="*/ 3521 h 4166"/>
                <a:gd name="T44" fmla="*/ 60 w 2256"/>
                <a:gd name="T45" fmla="*/ 3326 h 4166"/>
                <a:gd name="T46" fmla="*/ 305 w 2256"/>
                <a:gd name="T47" fmla="*/ 3139 h 4166"/>
                <a:gd name="T48" fmla="*/ 877 w 2256"/>
                <a:gd name="T49" fmla="*/ 2809 h 4166"/>
                <a:gd name="T50" fmla="*/ 1150 w 2256"/>
                <a:gd name="T51" fmla="*/ 2661 h 4166"/>
                <a:gd name="T52" fmla="*/ 1569 w 2256"/>
                <a:gd name="T53" fmla="*/ 2438 h 4166"/>
                <a:gd name="T54" fmla="*/ 1875 w 2256"/>
                <a:gd name="T55" fmla="*/ 2207 h 4166"/>
                <a:gd name="T56" fmla="*/ 1909 w 2256"/>
                <a:gd name="T57" fmla="*/ 2108 h 4166"/>
                <a:gd name="T58" fmla="*/ 1937 w 2256"/>
                <a:gd name="T59" fmla="*/ 1966 h 4166"/>
                <a:gd name="T60" fmla="*/ 2064 w 2256"/>
                <a:gd name="T61" fmla="*/ 1601 h 4166"/>
                <a:gd name="T62" fmla="*/ 2087 w 2256"/>
                <a:gd name="T63" fmla="*/ 1535 h 4166"/>
                <a:gd name="T64" fmla="*/ 2183 w 2256"/>
                <a:gd name="T65" fmla="*/ 854 h 4166"/>
                <a:gd name="T66" fmla="*/ 1975 w 2256"/>
                <a:gd name="T67" fmla="*/ 511 h 4166"/>
                <a:gd name="T68" fmla="*/ 1343 w 2256"/>
                <a:gd name="T69" fmla="*/ 151 h 4166"/>
                <a:gd name="T70" fmla="*/ 837 w 2256"/>
                <a:gd name="T71" fmla="*/ 33 h 4166"/>
                <a:gd name="T72" fmla="*/ 995 w 2256"/>
                <a:gd name="T73" fmla="*/ 140 h 4166"/>
                <a:gd name="T74" fmla="*/ 1324 w 2256"/>
                <a:gd name="T75" fmla="*/ 190 h 4166"/>
                <a:gd name="T76" fmla="*/ 1533 w 2256"/>
                <a:gd name="T77" fmla="*/ 193 h 4166"/>
                <a:gd name="T78" fmla="*/ 1889 w 2256"/>
                <a:gd name="T79" fmla="*/ 102 h 4166"/>
                <a:gd name="T80" fmla="*/ 1907 w 2256"/>
                <a:gd name="T81" fmla="*/ 97 h 4166"/>
                <a:gd name="T82" fmla="*/ 1551 w 2256"/>
                <a:gd name="T83" fmla="*/ 191 h 4166"/>
                <a:gd name="T84" fmla="*/ 1342 w 2256"/>
                <a:gd name="T85" fmla="*/ 189 h 4166"/>
                <a:gd name="T86" fmla="*/ 1013 w 2256"/>
                <a:gd name="T87" fmla="*/ 140 h 4166"/>
                <a:gd name="T88" fmla="*/ 856 w 2256"/>
                <a:gd name="T89" fmla="*/ 36 h 4166"/>
                <a:gd name="T90" fmla="*/ 1361 w 2256"/>
                <a:gd name="T91" fmla="*/ 155 h 4166"/>
                <a:gd name="T92" fmla="*/ 1995 w 2256"/>
                <a:gd name="T93" fmla="*/ 517 h 4166"/>
                <a:gd name="T94" fmla="*/ 2197 w 2256"/>
                <a:gd name="T95" fmla="*/ 838 h 4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56" h="4166">
                  <a:moveTo>
                    <a:pt x="2197" y="838"/>
                  </a:moveTo>
                  <a:cubicBezTo>
                    <a:pt x="2199" y="845"/>
                    <a:pt x="2201" y="852"/>
                    <a:pt x="2203" y="859"/>
                  </a:cubicBezTo>
                  <a:cubicBezTo>
                    <a:pt x="2256" y="1087"/>
                    <a:pt x="2179" y="1323"/>
                    <a:pt x="2107" y="1536"/>
                  </a:cubicBezTo>
                  <a:cubicBezTo>
                    <a:pt x="2100" y="1558"/>
                    <a:pt x="2092" y="1580"/>
                    <a:pt x="2085" y="1602"/>
                  </a:cubicBezTo>
                  <a:cubicBezTo>
                    <a:pt x="2042" y="1723"/>
                    <a:pt x="1992" y="1845"/>
                    <a:pt x="1957" y="1965"/>
                  </a:cubicBezTo>
                  <a:cubicBezTo>
                    <a:pt x="1944" y="2011"/>
                    <a:pt x="1937" y="2059"/>
                    <a:pt x="1929" y="2106"/>
                  </a:cubicBezTo>
                  <a:cubicBezTo>
                    <a:pt x="1923" y="2144"/>
                    <a:pt x="1914" y="2177"/>
                    <a:pt x="1895" y="2205"/>
                  </a:cubicBezTo>
                  <a:cubicBezTo>
                    <a:pt x="1826" y="2309"/>
                    <a:pt x="1694" y="2376"/>
                    <a:pt x="1588" y="2436"/>
                  </a:cubicBezTo>
                  <a:cubicBezTo>
                    <a:pt x="1450" y="2515"/>
                    <a:pt x="1307" y="2586"/>
                    <a:pt x="1167" y="2661"/>
                  </a:cubicBezTo>
                  <a:cubicBezTo>
                    <a:pt x="1075" y="2709"/>
                    <a:pt x="984" y="2759"/>
                    <a:pt x="893" y="2809"/>
                  </a:cubicBezTo>
                  <a:cubicBezTo>
                    <a:pt x="701" y="2915"/>
                    <a:pt x="509" y="3025"/>
                    <a:pt x="322" y="3140"/>
                  </a:cubicBezTo>
                  <a:cubicBezTo>
                    <a:pt x="240" y="3190"/>
                    <a:pt x="134" y="3244"/>
                    <a:pt x="78" y="3326"/>
                  </a:cubicBezTo>
                  <a:cubicBezTo>
                    <a:pt x="18" y="3416"/>
                    <a:pt x="82" y="3477"/>
                    <a:pt x="159" y="3521"/>
                  </a:cubicBezTo>
                  <a:cubicBezTo>
                    <a:pt x="411" y="3663"/>
                    <a:pt x="739" y="3715"/>
                    <a:pt x="1024" y="3787"/>
                  </a:cubicBezTo>
                  <a:cubicBezTo>
                    <a:pt x="1064" y="3797"/>
                    <a:pt x="1104" y="3807"/>
                    <a:pt x="1144" y="3817"/>
                  </a:cubicBezTo>
                  <a:cubicBezTo>
                    <a:pt x="1330" y="3864"/>
                    <a:pt x="1517" y="3912"/>
                    <a:pt x="1698" y="3978"/>
                  </a:cubicBezTo>
                  <a:cubicBezTo>
                    <a:pt x="1794" y="4012"/>
                    <a:pt x="1970" y="4060"/>
                    <a:pt x="2015" y="4166"/>
                  </a:cubicBezTo>
                  <a:cubicBezTo>
                    <a:pt x="2008" y="4166"/>
                    <a:pt x="2004" y="4166"/>
                    <a:pt x="1997" y="4166"/>
                  </a:cubicBezTo>
                  <a:cubicBezTo>
                    <a:pt x="1953" y="4061"/>
                    <a:pt x="1777" y="4012"/>
                    <a:pt x="1682" y="3978"/>
                  </a:cubicBezTo>
                  <a:cubicBezTo>
                    <a:pt x="1501" y="3913"/>
                    <a:pt x="1315" y="3865"/>
                    <a:pt x="1129" y="3818"/>
                  </a:cubicBezTo>
                  <a:cubicBezTo>
                    <a:pt x="1089" y="3808"/>
                    <a:pt x="1049" y="3798"/>
                    <a:pt x="1008" y="3788"/>
                  </a:cubicBezTo>
                  <a:cubicBezTo>
                    <a:pt x="723" y="3716"/>
                    <a:pt x="394" y="3664"/>
                    <a:pt x="142" y="3521"/>
                  </a:cubicBezTo>
                  <a:cubicBezTo>
                    <a:pt x="65" y="3478"/>
                    <a:pt x="0" y="3416"/>
                    <a:pt x="60" y="3326"/>
                  </a:cubicBezTo>
                  <a:cubicBezTo>
                    <a:pt x="116" y="3244"/>
                    <a:pt x="223" y="3190"/>
                    <a:pt x="305" y="3139"/>
                  </a:cubicBezTo>
                  <a:cubicBezTo>
                    <a:pt x="492" y="3024"/>
                    <a:pt x="685" y="2915"/>
                    <a:pt x="877" y="2809"/>
                  </a:cubicBezTo>
                  <a:cubicBezTo>
                    <a:pt x="967" y="2759"/>
                    <a:pt x="1059" y="2710"/>
                    <a:pt x="1150" y="2661"/>
                  </a:cubicBezTo>
                  <a:cubicBezTo>
                    <a:pt x="1290" y="2587"/>
                    <a:pt x="1432" y="2516"/>
                    <a:pt x="1569" y="2438"/>
                  </a:cubicBezTo>
                  <a:cubicBezTo>
                    <a:pt x="1675" y="2377"/>
                    <a:pt x="1806" y="2310"/>
                    <a:pt x="1875" y="2207"/>
                  </a:cubicBezTo>
                  <a:cubicBezTo>
                    <a:pt x="1894" y="2178"/>
                    <a:pt x="1903" y="2145"/>
                    <a:pt x="1909" y="2108"/>
                  </a:cubicBezTo>
                  <a:cubicBezTo>
                    <a:pt x="1916" y="2060"/>
                    <a:pt x="1924" y="2012"/>
                    <a:pt x="1937" y="1966"/>
                  </a:cubicBezTo>
                  <a:cubicBezTo>
                    <a:pt x="1971" y="1846"/>
                    <a:pt x="2022" y="1722"/>
                    <a:pt x="2064" y="1601"/>
                  </a:cubicBezTo>
                  <a:cubicBezTo>
                    <a:pt x="2072" y="1579"/>
                    <a:pt x="2080" y="1557"/>
                    <a:pt x="2087" y="1535"/>
                  </a:cubicBezTo>
                  <a:cubicBezTo>
                    <a:pt x="2159" y="1320"/>
                    <a:pt x="2236" y="1083"/>
                    <a:pt x="2183" y="854"/>
                  </a:cubicBezTo>
                  <a:cubicBezTo>
                    <a:pt x="2152" y="721"/>
                    <a:pt x="2072" y="605"/>
                    <a:pt x="1975" y="511"/>
                  </a:cubicBezTo>
                  <a:cubicBezTo>
                    <a:pt x="1801" y="341"/>
                    <a:pt x="1567" y="235"/>
                    <a:pt x="1343" y="151"/>
                  </a:cubicBezTo>
                  <a:cubicBezTo>
                    <a:pt x="1199" y="97"/>
                    <a:pt x="986" y="0"/>
                    <a:pt x="837" y="33"/>
                  </a:cubicBezTo>
                  <a:cubicBezTo>
                    <a:pt x="749" y="53"/>
                    <a:pt x="981" y="136"/>
                    <a:pt x="995" y="140"/>
                  </a:cubicBezTo>
                  <a:cubicBezTo>
                    <a:pt x="1101" y="168"/>
                    <a:pt x="1215" y="183"/>
                    <a:pt x="1324" y="190"/>
                  </a:cubicBezTo>
                  <a:cubicBezTo>
                    <a:pt x="1393" y="195"/>
                    <a:pt x="1464" y="196"/>
                    <a:pt x="1533" y="193"/>
                  </a:cubicBezTo>
                  <a:cubicBezTo>
                    <a:pt x="1629" y="188"/>
                    <a:pt x="1820" y="190"/>
                    <a:pt x="1889" y="102"/>
                  </a:cubicBezTo>
                  <a:cubicBezTo>
                    <a:pt x="1896" y="100"/>
                    <a:pt x="1900" y="99"/>
                    <a:pt x="1907" y="97"/>
                  </a:cubicBezTo>
                  <a:cubicBezTo>
                    <a:pt x="1839" y="186"/>
                    <a:pt x="1647" y="186"/>
                    <a:pt x="1551" y="191"/>
                  </a:cubicBezTo>
                  <a:cubicBezTo>
                    <a:pt x="1482" y="194"/>
                    <a:pt x="1411" y="193"/>
                    <a:pt x="1342" y="189"/>
                  </a:cubicBezTo>
                  <a:cubicBezTo>
                    <a:pt x="1232" y="182"/>
                    <a:pt x="1119" y="168"/>
                    <a:pt x="1013" y="140"/>
                  </a:cubicBezTo>
                  <a:cubicBezTo>
                    <a:pt x="999" y="137"/>
                    <a:pt x="768" y="54"/>
                    <a:pt x="856" y="36"/>
                  </a:cubicBezTo>
                  <a:cubicBezTo>
                    <a:pt x="1006" y="4"/>
                    <a:pt x="1217" y="101"/>
                    <a:pt x="1361" y="155"/>
                  </a:cubicBezTo>
                  <a:cubicBezTo>
                    <a:pt x="1586" y="240"/>
                    <a:pt x="1820" y="347"/>
                    <a:pt x="1995" y="517"/>
                  </a:cubicBezTo>
                  <a:cubicBezTo>
                    <a:pt x="2086" y="606"/>
                    <a:pt x="2163" y="713"/>
                    <a:pt x="2197" y="8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75"/>
            <p:cNvSpPr>
              <a:spLocks/>
            </p:cNvSpPr>
            <p:nvPr userDrawn="1"/>
          </p:nvSpPr>
          <p:spPr bwMode="auto">
            <a:xfrm>
              <a:off x="1508" y="3007"/>
              <a:ext cx="564" cy="1304"/>
            </a:xfrm>
            <a:custGeom>
              <a:avLst/>
              <a:gdLst>
                <a:gd name="T0" fmla="*/ 1753 w 1808"/>
                <a:gd name="T1" fmla="*/ 823 h 4174"/>
                <a:gd name="T2" fmla="*/ 1758 w 1808"/>
                <a:gd name="T3" fmla="*/ 844 h 4174"/>
                <a:gd name="T4" fmla="*/ 1696 w 1808"/>
                <a:gd name="T5" fmla="*/ 1480 h 4174"/>
                <a:gd name="T6" fmla="*/ 1679 w 1808"/>
                <a:gd name="T7" fmla="*/ 1543 h 4174"/>
                <a:gd name="T8" fmla="*/ 1585 w 1808"/>
                <a:gd name="T9" fmla="*/ 1900 h 4174"/>
                <a:gd name="T10" fmla="*/ 1567 w 1808"/>
                <a:gd name="T11" fmla="*/ 2059 h 4174"/>
                <a:gd name="T12" fmla="*/ 1546 w 1808"/>
                <a:gd name="T13" fmla="*/ 2154 h 4174"/>
                <a:gd name="T14" fmla="*/ 1302 w 1808"/>
                <a:gd name="T15" fmla="*/ 2381 h 4174"/>
                <a:gd name="T16" fmla="*/ 925 w 1808"/>
                <a:gd name="T17" fmla="*/ 2604 h 4174"/>
                <a:gd name="T18" fmla="*/ 687 w 1808"/>
                <a:gd name="T19" fmla="*/ 2747 h 4174"/>
                <a:gd name="T20" fmla="*/ 244 w 1808"/>
                <a:gd name="T21" fmla="*/ 3088 h 4174"/>
                <a:gd name="T22" fmla="*/ 163 w 1808"/>
                <a:gd name="T23" fmla="*/ 3469 h 4174"/>
                <a:gd name="T24" fmla="*/ 819 w 1808"/>
                <a:gd name="T25" fmla="*/ 3756 h 4174"/>
                <a:gd name="T26" fmla="*/ 1378 w 1808"/>
                <a:gd name="T27" fmla="*/ 3959 h 4174"/>
                <a:gd name="T28" fmla="*/ 1702 w 1808"/>
                <a:gd name="T29" fmla="*/ 4174 h 4174"/>
                <a:gd name="T30" fmla="*/ 1684 w 1808"/>
                <a:gd name="T31" fmla="*/ 4174 h 4174"/>
                <a:gd name="T32" fmla="*/ 1362 w 1808"/>
                <a:gd name="T33" fmla="*/ 3959 h 4174"/>
                <a:gd name="T34" fmla="*/ 804 w 1808"/>
                <a:gd name="T35" fmla="*/ 3757 h 4174"/>
                <a:gd name="T36" fmla="*/ 148 w 1808"/>
                <a:gd name="T37" fmla="*/ 3469 h 4174"/>
                <a:gd name="T38" fmla="*/ 230 w 1808"/>
                <a:gd name="T39" fmla="*/ 3088 h 4174"/>
                <a:gd name="T40" fmla="*/ 671 w 1808"/>
                <a:gd name="T41" fmla="*/ 2748 h 4174"/>
                <a:gd name="T42" fmla="*/ 908 w 1808"/>
                <a:gd name="T43" fmla="*/ 2605 h 4174"/>
                <a:gd name="T44" fmla="*/ 1283 w 1808"/>
                <a:gd name="T45" fmla="*/ 2382 h 4174"/>
                <a:gd name="T46" fmla="*/ 1525 w 1808"/>
                <a:gd name="T47" fmla="*/ 2156 h 4174"/>
                <a:gd name="T48" fmla="*/ 1546 w 1808"/>
                <a:gd name="T49" fmla="*/ 2060 h 4174"/>
                <a:gd name="T50" fmla="*/ 1564 w 1808"/>
                <a:gd name="T51" fmla="*/ 1901 h 4174"/>
                <a:gd name="T52" fmla="*/ 1658 w 1808"/>
                <a:gd name="T53" fmla="*/ 1542 h 4174"/>
                <a:gd name="T54" fmla="*/ 1675 w 1808"/>
                <a:gd name="T55" fmla="*/ 1479 h 4174"/>
                <a:gd name="T56" fmla="*/ 1738 w 1808"/>
                <a:gd name="T57" fmla="*/ 838 h 4174"/>
                <a:gd name="T58" fmla="*/ 1564 w 1808"/>
                <a:gd name="T59" fmla="*/ 535 h 4174"/>
                <a:gd name="T60" fmla="*/ 1016 w 1808"/>
                <a:gd name="T61" fmla="*/ 226 h 4174"/>
                <a:gd name="T62" fmla="*/ 714 w 1808"/>
                <a:gd name="T63" fmla="*/ 131 h 4174"/>
                <a:gd name="T64" fmla="*/ 585 w 1808"/>
                <a:gd name="T65" fmla="*/ 116 h 4174"/>
                <a:gd name="T66" fmla="*/ 747 w 1808"/>
                <a:gd name="T67" fmla="*/ 174 h 4174"/>
                <a:gd name="T68" fmla="*/ 1030 w 1808"/>
                <a:gd name="T69" fmla="*/ 181 h 4174"/>
                <a:gd name="T70" fmla="*/ 1232 w 1808"/>
                <a:gd name="T71" fmla="*/ 156 h 4174"/>
                <a:gd name="T72" fmla="*/ 1548 w 1808"/>
                <a:gd name="T73" fmla="*/ 6 h 4174"/>
                <a:gd name="T74" fmla="*/ 1566 w 1808"/>
                <a:gd name="T75" fmla="*/ 0 h 4174"/>
                <a:gd name="T76" fmla="*/ 1250 w 1808"/>
                <a:gd name="T77" fmla="*/ 153 h 4174"/>
                <a:gd name="T78" fmla="*/ 1048 w 1808"/>
                <a:gd name="T79" fmla="*/ 179 h 4174"/>
                <a:gd name="T80" fmla="*/ 765 w 1808"/>
                <a:gd name="T81" fmla="*/ 174 h 4174"/>
                <a:gd name="T82" fmla="*/ 604 w 1808"/>
                <a:gd name="T83" fmla="*/ 119 h 4174"/>
                <a:gd name="T84" fmla="*/ 733 w 1808"/>
                <a:gd name="T85" fmla="*/ 135 h 4174"/>
                <a:gd name="T86" fmla="*/ 1035 w 1808"/>
                <a:gd name="T87" fmla="*/ 231 h 4174"/>
                <a:gd name="T88" fmla="*/ 1584 w 1808"/>
                <a:gd name="T89" fmla="*/ 542 h 4174"/>
                <a:gd name="T90" fmla="*/ 1753 w 1808"/>
                <a:gd name="T91" fmla="*/ 823 h 4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08" h="4174">
                  <a:moveTo>
                    <a:pt x="1753" y="823"/>
                  </a:moveTo>
                  <a:cubicBezTo>
                    <a:pt x="1755" y="830"/>
                    <a:pt x="1757" y="837"/>
                    <a:pt x="1758" y="844"/>
                  </a:cubicBezTo>
                  <a:cubicBezTo>
                    <a:pt x="1808" y="1055"/>
                    <a:pt x="1749" y="1276"/>
                    <a:pt x="1696" y="1480"/>
                  </a:cubicBezTo>
                  <a:cubicBezTo>
                    <a:pt x="1690" y="1501"/>
                    <a:pt x="1685" y="1522"/>
                    <a:pt x="1679" y="1543"/>
                  </a:cubicBezTo>
                  <a:cubicBezTo>
                    <a:pt x="1647" y="1662"/>
                    <a:pt x="1611" y="1781"/>
                    <a:pt x="1585" y="1900"/>
                  </a:cubicBezTo>
                  <a:cubicBezTo>
                    <a:pt x="1573" y="1952"/>
                    <a:pt x="1571" y="2006"/>
                    <a:pt x="1567" y="2059"/>
                  </a:cubicBezTo>
                  <a:cubicBezTo>
                    <a:pt x="1565" y="2093"/>
                    <a:pt x="1559" y="2125"/>
                    <a:pt x="1546" y="2154"/>
                  </a:cubicBezTo>
                  <a:cubicBezTo>
                    <a:pt x="1501" y="2254"/>
                    <a:pt x="1391" y="2323"/>
                    <a:pt x="1302" y="2381"/>
                  </a:cubicBezTo>
                  <a:cubicBezTo>
                    <a:pt x="1179" y="2460"/>
                    <a:pt x="1051" y="2531"/>
                    <a:pt x="925" y="2604"/>
                  </a:cubicBezTo>
                  <a:cubicBezTo>
                    <a:pt x="845" y="2651"/>
                    <a:pt x="765" y="2698"/>
                    <a:pt x="687" y="2747"/>
                  </a:cubicBezTo>
                  <a:cubicBezTo>
                    <a:pt x="531" y="2847"/>
                    <a:pt x="372" y="2953"/>
                    <a:pt x="244" y="3088"/>
                  </a:cubicBezTo>
                  <a:cubicBezTo>
                    <a:pt x="136" y="3202"/>
                    <a:pt x="17" y="3349"/>
                    <a:pt x="163" y="3469"/>
                  </a:cubicBezTo>
                  <a:cubicBezTo>
                    <a:pt x="337" y="3612"/>
                    <a:pt x="600" y="3680"/>
                    <a:pt x="819" y="3756"/>
                  </a:cubicBezTo>
                  <a:cubicBezTo>
                    <a:pt x="1006" y="3821"/>
                    <a:pt x="1195" y="3882"/>
                    <a:pt x="1378" y="3959"/>
                  </a:cubicBezTo>
                  <a:cubicBezTo>
                    <a:pt x="1476" y="4000"/>
                    <a:pt x="1663" y="4060"/>
                    <a:pt x="1702" y="4174"/>
                  </a:cubicBezTo>
                  <a:cubicBezTo>
                    <a:pt x="1695" y="4174"/>
                    <a:pt x="1691" y="4174"/>
                    <a:pt x="1684" y="4174"/>
                  </a:cubicBezTo>
                  <a:cubicBezTo>
                    <a:pt x="1645" y="4060"/>
                    <a:pt x="1460" y="4000"/>
                    <a:pt x="1362" y="3959"/>
                  </a:cubicBezTo>
                  <a:cubicBezTo>
                    <a:pt x="1179" y="3883"/>
                    <a:pt x="991" y="3821"/>
                    <a:pt x="804" y="3757"/>
                  </a:cubicBezTo>
                  <a:cubicBezTo>
                    <a:pt x="585" y="3680"/>
                    <a:pt x="322" y="3613"/>
                    <a:pt x="148" y="3469"/>
                  </a:cubicBezTo>
                  <a:cubicBezTo>
                    <a:pt x="0" y="3349"/>
                    <a:pt x="121" y="3202"/>
                    <a:pt x="230" y="3088"/>
                  </a:cubicBezTo>
                  <a:cubicBezTo>
                    <a:pt x="357" y="2954"/>
                    <a:pt x="515" y="2847"/>
                    <a:pt x="671" y="2748"/>
                  </a:cubicBezTo>
                  <a:cubicBezTo>
                    <a:pt x="749" y="2699"/>
                    <a:pt x="829" y="2652"/>
                    <a:pt x="908" y="2605"/>
                  </a:cubicBezTo>
                  <a:cubicBezTo>
                    <a:pt x="1033" y="2532"/>
                    <a:pt x="1161" y="2461"/>
                    <a:pt x="1283" y="2382"/>
                  </a:cubicBezTo>
                  <a:cubicBezTo>
                    <a:pt x="1371" y="2324"/>
                    <a:pt x="1481" y="2255"/>
                    <a:pt x="1525" y="2156"/>
                  </a:cubicBezTo>
                  <a:cubicBezTo>
                    <a:pt x="1538" y="2127"/>
                    <a:pt x="1544" y="2094"/>
                    <a:pt x="1546" y="2060"/>
                  </a:cubicBezTo>
                  <a:cubicBezTo>
                    <a:pt x="1550" y="2007"/>
                    <a:pt x="1552" y="1953"/>
                    <a:pt x="1564" y="1901"/>
                  </a:cubicBezTo>
                  <a:cubicBezTo>
                    <a:pt x="1590" y="1781"/>
                    <a:pt x="1626" y="1661"/>
                    <a:pt x="1658" y="1542"/>
                  </a:cubicBezTo>
                  <a:cubicBezTo>
                    <a:pt x="1664" y="1521"/>
                    <a:pt x="1670" y="1500"/>
                    <a:pt x="1675" y="1479"/>
                  </a:cubicBezTo>
                  <a:cubicBezTo>
                    <a:pt x="1729" y="1273"/>
                    <a:pt x="1786" y="1050"/>
                    <a:pt x="1738" y="838"/>
                  </a:cubicBezTo>
                  <a:cubicBezTo>
                    <a:pt x="1712" y="722"/>
                    <a:pt x="1647" y="619"/>
                    <a:pt x="1564" y="535"/>
                  </a:cubicBezTo>
                  <a:cubicBezTo>
                    <a:pt x="1420" y="388"/>
                    <a:pt x="1204" y="298"/>
                    <a:pt x="1016" y="226"/>
                  </a:cubicBezTo>
                  <a:cubicBezTo>
                    <a:pt x="919" y="189"/>
                    <a:pt x="818" y="153"/>
                    <a:pt x="714" y="131"/>
                  </a:cubicBezTo>
                  <a:cubicBezTo>
                    <a:pt x="691" y="126"/>
                    <a:pt x="611" y="100"/>
                    <a:pt x="585" y="116"/>
                  </a:cubicBezTo>
                  <a:cubicBezTo>
                    <a:pt x="542" y="143"/>
                    <a:pt x="727" y="172"/>
                    <a:pt x="747" y="174"/>
                  </a:cubicBezTo>
                  <a:cubicBezTo>
                    <a:pt x="841" y="185"/>
                    <a:pt x="937" y="186"/>
                    <a:pt x="1030" y="181"/>
                  </a:cubicBezTo>
                  <a:cubicBezTo>
                    <a:pt x="1097" y="177"/>
                    <a:pt x="1166" y="169"/>
                    <a:pt x="1232" y="156"/>
                  </a:cubicBezTo>
                  <a:cubicBezTo>
                    <a:pt x="1322" y="139"/>
                    <a:pt x="1505" y="108"/>
                    <a:pt x="1548" y="6"/>
                  </a:cubicBezTo>
                  <a:cubicBezTo>
                    <a:pt x="1555" y="4"/>
                    <a:pt x="1559" y="3"/>
                    <a:pt x="1566" y="0"/>
                  </a:cubicBezTo>
                  <a:cubicBezTo>
                    <a:pt x="1523" y="103"/>
                    <a:pt x="1340" y="135"/>
                    <a:pt x="1250" y="153"/>
                  </a:cubicBezTo>
                  <a:cubicBezTo>
                    <a:pt x="1184" y="167"/>
                    <a:pt x="1115" y="175"/>
                    <a:pt x="1048" y="179"/>
                  </a:cubicBezTo>
                  <a:cubicBezTo>
                    <a:pt x="955" y="185"/>
                    <a:pt x="859" y="184"/>
                    <a:pt x="765" y="174"/>
                  </a:cubicBezTo>
                  <a:cubicBezTo>
                    <a:pt x="745" y="172"/>
                    <a:pt x="562" y="144"/>
                    <a:pt x="604" y="119"/>
                  </a:cubicBezTo>
                  <a:cubicBezTo>
                    <a:pt x="630" y="103"/>
                    <a:pt x="709" y="129"/>
                    <a:pt x="733" y="135"/>
                  </a:cubicBezTo>
                  <a:cubicBezTo>
                    <a:pt x="836" y="158"/>
                    <a:pt x="937" y="193"/>
                    <a:pt x="1035" y="231"/>
                  </a:cubicBezTo>
                  <a:cubicBezTo>
                    <a:pt x="1222" y="303"/>
                    <a:pt x="1439" y="394"/>
                    <a:pt x="1584" y="542"/>
                  </a:cubicBezTo>
                  <a:cubicBezTo>
                    <a:pt x="1661" y="620"/>
                    <a:pt x="1725" y="715"/>
                    <a:pt x="1753" y="8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76"/>
            <p:cNvSpPr>
              <a:spLocks/>
            </p:cNvSpPr>
            <p:nvPr userDrawn="1"/>
          </p:nvSpPr>
          <p:spPr bwMode="auto">
            <a:xfrm>
              <a:off x="1698" y="2970"/>
              <a:ext cx="453" cy="1340"/>
            </a:xfrm>
            <a:custGeom>
              <a:avLst/>
              <a:gdLst>
                <a:gd name="T0" fmla="*/ 1372 w 1453"/>
                <a:gd name="T1" fmla="*/ 929 h 4290"/>
                <a:gd name="T2" fmla="*/ 1379 w 1453"/>
                <a:gd name="T3" fmla="*/ 962 h 4290"/>
                <a:gd name="T4" fmla="*/ 1341 w 1453"/>
                <a:gd name="T5" fmla="*/ 1541 h 4290"/>
                <a:gd name="T6" fmla="*/ 1330 w 1453"/>
                <a:gd name="T7" fmla="*/ 1602 h 4290"/>
                <a:gd name="T8" fmla="*/ 1263 w 1453"/>
                <a:gd name="T9" fmla="*/ 2201 h 4290"/>
                <a:gd name="T10" fmla="*/ 789 w 1453"/>
                <a:gd name="T11" fmla="*/ 2634 h 4290"/>
                <a:gd name="T12" fmla="*/ 567 w 1453"/>
                <a:gd name="T13" fmla="*/ 2776 h 4290"/>
                <a:gd name="T14" fmla="*/ 157 w 1453"/>
                <a:gd name="T15" fmla="*/ 3110 h 4290"/>
                <a:gd name="T16" fmla="*/ 109 w 1453"/>
                <a:gd name="T17" fmla="*/ 3498 h 4290"/>
                <a:gd name="T18" fmla="*/ 652 w 1453"/>
                <a:gd name="T19" fmla="*/ 3819 h 4290"/>
                <a:gd name="T20" fmla="*/ 1159 w 1453"/>
                <a:gd name="T21" fmla="*/ 4052 h 4290"/>
                <a:gd name="T22" fmla="*/ 1453 w 1453"/>
                <a:gd name="T23" fmla="*/ 4290 h 4290"/>
                <a:gd name="T24" fmla="*/ 1435 w 1453"/>
                <a:gd name="T25" fmla="*/ 4290 h 4290"/>
                <a:gd name="T26" fmla="*/ 1143 w 1453"/>
                <a:gd name="T27" fmla="*/ 4052 h 4290"/>
                <a:gd name="T28" fmla="*/ 638 w 1453"/>
                <a:gd name="T29" fmla="*/ 3820 h 4290"/>
                <a:gd name="T30" fmla="*/ 96 w 1453"/>
                <a:gd name="T31" fmla="*/ 3499 h 4290"/>
                <a:gd name="T32" fmla="*/ 144 w 1453"/>
                <a:gd name="T33" fmla="*/ 3111 h 4290"/>
                <a:gd name="T34" fmla="*/ 552 w 1453"/>
                <a:gd name="T35" fmla="*/ 2778 h 4290"/>
                <a:gd name="T36" fmla="*/ 772 w 1453"/>
                <a:gd name="T37" fmla="*/ 2636 h 4290"/>
                <a:gd name="T38" fmla="*/ 1242 w 1453"/>
                <a:gd name="T39" fmla="*/ 2203 h 4290"/>
                <a:gd name="T40" fmla="*/ 1310 w 1453"/>
                <a:gd name="T41" fmla="*/ 1600 h 4290"/>
                <a:gd name="T42" fmla="*/ 1321 w 1453"/>
                <a:gd name="T43" fmla="*/ 1539 h 4290"/>
                <a:gd name="T44" fmla="*/ 1359 w 1453"/>
                <a:gd name="T45" fmla="*/ 956 h 4290"/>
                <a:gd name="T46" fmla="*/ 1227 w 1453"/>
                <a:gd name="T47" fmla="*/ 688 h 4290"/>
                <a:gd name="T48" fmla="*/ 769 w 1453"/>
                <a:gd name="T49" fmla="*/ 406 h 4290"/>
                <a:gd name="T50" fmla="*/ 411 w 1453"/>
                <a:gd name="T51" fmla="*/ 291 h 4290"/>
                <a:gd name="T52" fmla="*/ 397 w 1453"/>
                <a:gd name="T53" fmla="*/ 288 h 4290"/>
                <a:gd name="T54" fmla="*/ 563 w 1453"/>
                <a:gd name="T55" fmla="*/ 290 h 4290"/>
                <a:gd name="T56" fmla="*/ 798 w 1453"/>
                <a:gd name="T57" fmla="*/ 259 h 4290"/>
                <a:gd name="T58" fmla="*/ 983 w 1453"/>
                <a:gd name="T59" fmla="*/ 209 h 4290"/>
                <a:gd name="T60" fmla="*/ 1269 w 1453"/>
                <a:gd name="T61" fmla="*/ 6 h 4290"/>
                <a:gd name="T62" fmla="*/ 1287 w 1453"/>
                <a:gd name="T63" fmla="*/ 0 h 4290"/>
                <a:gd name="T64" fmla="*/ 1001 w 1453"/>
                <a:gd name="T65" fmla="*/ 206 h 4290"/>
                <a:gd name="T66" fmla="*/ 816 w 1453"/>
                <a:gd name="T67" fmla="*/ 257 h 4290"/>
                <a:gd name="T68" fmla="*/ 581 w 1453"/>
                <a:gd name="T69" fmla="*/ 289 h 4290"/>
                <a:gd name="T70" fmla="*/ 416 w 1453"/>
                <a:gd name="T71" fmla="*/ 290 h 4290"/>
                <a:gd name="T72" fmla="*/ 430 w 1453"/>
                <a:gd name="T73" fmla="*/ 293 h 4290"/>
                <a:gd name="T74" fmla="*/ 787 w 1453"/>
                <a:gd name="T75" fmla="*/ 410 h 4290"/>
                <a:gd name="T76" fmla="*/ 1246 w 1453"/>
                <a:gd name="T77" fmla="*/ 694 h 4290"/>
                <a:gd name="T78" fmla="*/ 1372 w 1453"/>
                <a:gd name="T79" fmla="*/ 929 h 4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53" h="4290">
                  <a:moveTo>
                    <a:pt x="1372" y="929"/>
                  </a:moveTo>
                  <a:cubicBezTo>
                    <a:pt x="1374" y="940"/>
                    <a:pt x="1377" y="951"/>
                    <a:pt x="1379" y="962"/>
                  </a:cubicBezTo>
                  <a:cubicBezTo>
                    <a:pt x="1415" y="1153"/>
                    <a:pt x="1375" y="1353"/>
                    <a:pt x="1341" y="1541"/>
                  </a:cubicBezTo>
                  <a:cubicBezTo>
                    <a:pt x="1338" y="1561"/>
                    <a:pt x="1334" y="1582"/>
                    <a:pt x="1330" y="1602"/>
                  </a:cubicBezTo>
                  <a:cubicBezTo>
                    <a:pt x="1295" y="1800"/>
                    <a:pt x="1290" y="2003"/>
                    <a:pt x="1263" y="2201"/>
                  </a:cubicBezTo>
                  <a:cubicBezTo>
                    <a:pt x="1236" y="2402"/>
                    <a:pt x="938" y="2540"/>
                    <a:pt x="789" y="2634"/>
                  </a:cubicBezTo>
                  <a:cubicBezTo>
                    <a:pt x="715" y="2681"/>
                    <a:pt x="640" y="2728"/>
                    <a:pt x="567" y="2776"/>
                  </a:cubicBezTo>
                  <a:cubicBezTo>
                    <a:pt x="423" y="2872"/>
                    <a:pt x="265" y="2975"/>
                    <a:pt x="157" y="3110"/>
                  </a:cubicBezTo>
                  <a:cubicBezTo>
                    <a:pt x="65" y="3224"/>
                    <a:pt x="12" y="3379"/>
                    <a:pt x="109" y="3498"/>
                  </a:cubicBezTo>
                  <a:cubicBezTo>
                    <a:pt x="232" y="3650"/>
                    <a:pt x="469" y="3737"/>
                    <a:pt x="652" y="3819"/>
                  </a:cubicBezTo>
                  <a:cubicBezTo>
                    <a:pt x="821" y="3895"/>
                    <a:pt x="994" y="3966"/>
                    <a:pt x="1159" y="4052"/>
                  </a:cubicBezTo>
                  <a:cubicBezTo>
                    <a:pt x="1253" y="4100"/>
                    <a:pt x="1426" y="4174"/>
                    <a:pt x="1453" y="4290"/>
                  </a:cubicBezTo>
                  <a:cubicBezTo>
                    <a:pt x="1446" y="4290"/>
                    <a:pt x="1442" y="4290"/>
                    <a:pt x="1435" y="4290"/>
                  </a:cubicBezTo>
                  <a:cubicBezTo>
                    <a:pt x="1409" y="4174"/>
                    <a:pt x="1236" y="4101"/>
                    <a:pt x="1143" y="4052"/>
                  </a:cubicBezTo>
                  <a:cubicBezTo>
                    <a:pt x="979" y="3967"/>
                    <a:pt x="806" y="3896"/>
                    <a:pt x="638" y="3820"/>
                  </a:cubicBezTo>
                  <a:cubicBezTo>
                    <a:pt x="456" y="3738"/>
                    <a:pt x="220" y="3651"/>
                    <a:pt x="96" y="3499"/>
                  </a:cubicBezTo>
                  <a:cubicBezTo>
                    <a:pt x="0" y="3380"/>
                    <a:pt x="53" y="3224"/>
                    <a:pt x="144" y="3111"/>
                  </a:cubicBezTo>
                  <a:cubicBezTo>
                    <a:pt x="253" y="2977"/>
                    <a:pt x="407" y="2874"/>
                    <a:pt x="552" y="2778"/>
                  </a:cubicBezTo>
                  <a:cubicBezTo>
                    <a:pt x="624" y="2730"/>
                    <a:pt x="698" y="2683"/>
                    <a:pt x="772" y="2636"/>
                  </a:cubicBezTo>
                  <a:cubicBezTo>
                    <a:pt x="920" y="2541"/>
                    <a:pt x="1215" y="2403"/>
                    <a:pt x="1242" y="2203"/>
                  </a:cubicBezTo>
                  <a:cubicBezTo>
                    <a:pt x="1269" y="2003"/>
                    <a:pt x="1274" y="1799"/>
                    <a:pt x="1310" y="1600"/>
                  </a:cubicBezTo>
                  <a:cubicBezTo>
                    <a:pt x="1313" y="1580"/>
                    <a:pt x="1317" y="1559"/>
                    <a:pt x="1321" y="1539"/>
                  </a:cubicBezTo>
                  <a:cubicBezTo>
                    <a:pt x="1355" y="1349"/>
                    <a:pt x="1394" y="1149"/>
                    <a:pt x="1359" y="956"/>
                  </a:cubicBezTo>
                  <a:cubicBezTo>
                    <a:pt x="1340" y="855"/>
                    <a:pt x="1296" y="763"/>
                    <a:pt x="1227" y="688"/>
                  </a:cubicBezTo>
                  <a:cubicBezTo>
                    <a:pt x="1106" y="556"/>
                    <a:pt x="930" y="471"/>
                    <a:pt x="769" y="406"/>
                  </a:cubicBezTo>
                  <a:cubicBezTo>
                    <a:pt x="654" y="359"/>
                    <a:pt x="532" y="312"/>
                    <a:pt x="411" y="291"/>
                  </a:cubicBezTo>
                  <a:cubicBezTo>
                    <a:pt x="406" y="290"/>
                    <a:pt x="402" y="289"/>
                    <a:pt x="397" y="288"/>
                  </a:cubicBezTo>
                  <a:cubicBezTo>
                    <a:pt x="452" y="294"/>
                    <a:pt x="508" y="292"/>
                    <a:pt x="563" y="290"/>
                  </a:cubicBezTo>
                  <a:cubicBezTo>
                    <a:pt x="641" y="286"/>
                    <a:pt x="721" y="274"/>
                    <a:pt x="798" y="259"/>
                  </a:cubicBezTo>
                  <a:cubicBezTo>
                    <a:pt x="860" y="246"/>
                    <a:pt x="923" y="230"/>
                    <a:pt x="983" y="209"/>
                  </a:cubicBezTo>
                  <a:cubicBezTo>
                    <a:pt x="1073" y="178"/>
                    <a:pt x="1243" y="118"/>
                    <a:pt x="1269" y="6"/>
                  </a:cubicBezTo>
                  <a:cubicBezTo>
                    <a:pt x="1276" y="3"/>
                    <a:pt x="1279" y="2"/>
                    <a:pt x="1287" y="0"/>
                  </a:cubicBezTo>
                  <a:cubicBezTo>
                    <a:pt x="1261" y="112"/>
                    <a:pt x="1091" y="174"/>
                    <a:pt x="1001" y="206"/>
                  </a:cubicBezTo>
                  <a:cubicBezTo>
                    <a:pt x="941" y="227"/>
                    <a:pt x="878" y="244"/>
                    <a:pt x="816" y="257"/>
                  </a:cubicBezTo>
                  <a:cubicBezTo>
                    <a:pt x="739" y="273"/>
                    <a:pt x="659" y="284"/>
                    <a:pt x="581" y="289"/>
                  </a:cubicBezTo>
                  <a:cubicBezTo>
                    <a:pt x="526" y="292"/>
                    <a:pt x="471" y="293"/>
                    <a:pt x="416" y="290"/>
                  </a:cubicBezTo>
                  <a:cubicBezTo>
                    <a:pt x="421" y="291"/>
                    <a:pt x="425" y="292"/>
                    <a:pt x="430" y="293"/>
                  </a:cubicBezTo>
                  <a:cubicBezTo>
                    <a:pt x="552" y="317"/>
                    <a:pt x="673" y="363"/>
                    <a:pt x="787" y="410"/>
                  </a:cubicBezTo>
                  <a:cubicBezTo>
                    <a:pt x="949" y="476"/>
                    <a:pt x="1125" y="562"/>
                    <a:pt x="1246" y="694"/>
                  </a:cubicBezTo>
                  <a:cubicBezTo>
                    <a:pt x="1307" y="761"/>
                    <a:pt x="1351" y="841"/>
                    <a:pt x="1372" y="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77"/>
            <p:cNvSpPr>
              <a:spLocks/>
            </p:cNvSpPr>
            <p:nvPr userDrawn="1"/>
          </p:nvSpPr>
          <p:spPr bwMode="auto">
            <a:xfrm>
              <a:off x="1811" y="2931"/>
              <a:ext cx="452" cy="1378"/>
            </a:xfrm>
            <a:custGeom>
              <a:avLst/>
              <a:gdLst>
                <a:gd name="T0" fmla="*/ 1445 w 1448"/>
                <a:gd name="T1" fmla="*/ 4400 h 4415"/>
                <a:gd name="T2" fmla="*/ 1448 w 1448"/>
                <a:gd name="T3" fmla="*/ 4415 h 4415"/>
                <a:gd name="T4" fmla="*/ 1430 w 1448"/>
                <a:gd name="T5" fmla="*/ 4415 h 4415"/>
                <a:gd name="T6" fmla="*/ 1159 w 1448"/>
                <a:gd name="T7" fmla="*/ 4152 h 4415"/>
                <a:gd name="T8" fmla="*/ 677 w 1448"/>
                <a:gd name="T9" fmla="*/ 3885 h 4415"/>
                <a:gd name="T10" fmla="*/ 180 w 1448"/>
                <a:gd name="T11" fmla="*/ 3519 h 4415"/>
                <a:gd name="T12" fmla="*/ 634 w 1448"/>
                <a:gd name="T13" fmla="*/ 2853 h 4415"/>
                <a:gd name="T14" fmla="*/ 894 w 1448"/>
                <a:gd name="T15" fmla="*/ 2676 h 4415"/>
                <a:gd name="T16" fmla="*/ 1200 w 1448"/>
                <a:gd name="T17" fmla="*/ 2259 h 4415"/>
                <a:gd name="T18" fmla="*/ 1204 w 1448"/>
                <a:gd name="T19" fmla="*/ 1670 h 4415"/>
                <a:gd name="T20" fmla="*/ 1209 w 1448"/>
                <a:gd name="T21" fmla="*/ 1619 h 4415"/>
                <a:gd name="T22" fmla="*/ 1225 w 1448"/>
                <a:gd name="T23" fmla="*/ 1089 h 4415"/>
                <a:gd name="T24" fmla="*/ 770 w 1448"/>
                <a:gd name="T25" fmla="*/ 574 h 4415"/>
                <a:gd name="T26" fmla="*/ 552 w 1448"/>
                <a:gd name="T27" fmla="*/ 480 h 4415"/>
                <a:gd name="T28" fmla="*/ 468 w 1448"/>
                <a:gd name="T29" fmla="*/ 440 h 4415"/>
                <a:gd name="T30" fmla="*/ 618 w 1448"/>
                <a:gd name="T31" fmla="*/ 381 h 4415"/>
                <a:gd name="T32" fmla="*/ 810 w 1448"/>
                <a:gd name="T33" fmla="*/ 324 h 4415"/>
                <a:gd name="T34" fmla="*/ 986 w 1448"/>
                <a:gd name="T35" fmla="*/ 249 h 4415"/>
                <a:gd name="T36" fmla="*/ 1232 w 1448"/>
                <a:gd name="T37" fmla="*/ 6 h 4415"/>
                <a:gd name="T38" fmla="*/ 1250 w 1448"/>
                <a:gd name="T39" fmla="*/ 0 h 4415"/>
                <a:gd name="T40" fmla="*/ 1003 w 1448"/>
                <a:gd name="T41" fmla="*/ 246 h 4415"/>
                <a:gd name="T42" fmla="*/ 827 w 1448"/>
                <a:gd name="T43" fmla="*/ 322 h 4415"/>
                <a:gd name="T44" fmla="*/ 636 w 1448"/>
                <a:gd name="T45" fmla="*/ 380 h 4415"/>
                <a:gd name="T46" fmla="*/ 487 w 1448"/>
                <a:gd name="T47" fmla="*/ 441 h 4415"/>
                <a:gd name="T48" fmla="*/ 571 w 1448"/>
                <a:gd name="T49" fmla="*/ 483 h 4415"/>
                <a:gd name="T50" fmla="*/ 789 w 1448"/>
                <a:gd name="T51" fmla="*/ 577 h 4415"/>
                <a:gd name="T52" fmla="*/ 1245 w 1448"/>
                <a:gd name="T53" fmla="*/ 1096 h 4415"/>
                <a:gd name="T54" fmla="*/ 1229 w 1448"/>
                <a:gd name="T55" fmla="*/ 1622 h 4415"/>
                <a:gd name="T56" fmla="*/ 1224 w 1448"/>
                <a:gd name="T57" fmla="*/ 1673 h 4415"/>
                <a:gd name="T58" fmla="*/ 1221 w 1448"/>
                <a:gd name="T59" fmla="*/ 2257 h 4415"/>
                <a:gd name="T60" fmla="*/ 912 w 1448"/>
                <a:gd name="T61" fmla="*/ 2674 h 4415"/>
                <a:gd name="T62" fmla="*/ 650 w 1448"/>
                <a:gd name="T63" fmla="*/ 2851 h 4415"/>
                <a:gd name="T64" fmla="*/ 190 w 1448"/>
                <a:gd name="T65" fmla="*/ 3517 h 4415"/>
                <a:gd name="T66" fmla="*/ 690 w 1448"/>
                <a:gd name="T67" fmla="*/ 3884 h 4415"/>
                <a:gd name="T68" fmla="*/ 1162 w 1448"/>
                <a:gd name="T69" fmla="*/ 4143 h 4415"/>
                <a:gd name="T70" fmla="*/ 1445 w 1448"/>
                <a:gd name="T71" fmla="*/ 4400 h 4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48" h="4415">
                  <a:moveTo>
                    <a:pt x="1445" y="4400"/>
                  </a:moveTo>
                  <a:cubicBezTo>
                    <a:pt x="1446" y="4405"/>
                    <a:pt x="1447" y="4410"/>
                    <a:pt x="1448" y="4415"/>
                  </a:cubicBezTo>
                  <a:cubicBezTo>
                    <a:pt x="1441" y="4415"/>
                    <a:pt x="1437" y="4415"/>
                    <a:pt x="1430" y="4415"/>
                  </a:cubicBezTo>
                  <a:cubicBezTo>
                    <a:pt x="1411" y="4294"/>
                    <a:pt x="1251" y="4209"/>
                    <a:pt x="1159" y="4152"/>
                  </a:cubicBezTo>
                  <a:cubicBezTo>
                    <a:pt x="1003" y="4055"/>
                    <a:pt x="837" y="3973"/>
                    <a:pt x="677" y="3885"/>
                  </a:cubicBezTo>
                  <a:cubicBezTo>
                    <a:pt x="507" y="3792"/>
                    <a:pt x="287" y="3688"/>
                    <a:pt x="180" y="3519"/>
                  </a:cubicBezTo>
                  <a:cubicBezTo>
                    <a:pt x="0" y="3233"/>
                    <a:pt x="445" y="2980"/>
                    <a:pt x="634" y="2853"/>
                  </a:cubicBezTo>
                  <a:cubicBezTo>
                    <a:pt x="721" y="2794"/>
                    <a:pt x="810" y="2737"/>
                    <a:pt x="894" y="2676"/>
                  </a:cubicBezTo>
                  <a:cubicBezTo>
                    <a:pt x="1027" y="2581"/>
                    <a:pt x="1235" y="2451"/>
                    <a:pt x="1200" y="2259"/>
                  </a:cubicBezTo>
                  <a:cubicBezTo>
                    <a:pt x="1166" y="2068"/>
                    <a:pt x="1186" y="1863"/>
                    <a:pt x="1204" y="1670"/>
                  </a:cubicBezTo>
                  <a:cubicBezTo>
                    <a:pt x="1205" y="1653"/>
                    <a:pt x="1207" y="1636"/>
                    <a:pt x="1209" y="1619"/>
                  </a:cubicBezTo>
                  <a:cubicBezTo>
                    <a:pt x="1225" y="1444"/>
                    <a:pt x="1245" y="1264"/>
                    <a:pt x="1225" y="1089"/>
                  </a:cubicBezTo>
                  <a:cubicBezTo>
                    <a:pt x="1196" y="835"/>
                    <a:pt x="988" y="674"/>
                    <a:pt x="770" y="574"/>
                  </a:cubicBezTo>
                  <a:cubicBezTo>
                    <a:pt x="699" y="541"/>
                    <a:pt x="625" y="511"/>
                    <a:pt x="552" y="480"/>
                  </a:cubicBezTo>
                  <a:cubicBezTo>
                    <a:pt x="539" y="475"/>
                    <a:pt x="471" y="457"/>
                    <a:pt x="468" y="440"/>
                  </a:cubicBezTo>
                  <a:cubicBezTo>
                    <a:pt x="461" y="403"/>
                    <a:pt x="589" y="389"/>
                    <a:pt x="618" y="381"/>
                  </a:cubicBezTo>
                  <a:cubicBezTo>
                    <a:pt x="682" y="365"/>
                    <a:pt x="747" y="346"/>
                    <a:pt x="810" y="324"/>
                  </a:cubicBezTo>
                  <a:cubicBezTo>
                    <a:pt x="869" y="303"/>
                    <a:pt x="930" y="278"/>
                    <a:pt x="986" y="249"/>
                  </a:cubicBezTo>
                  <a:cubicBezTo>
                    <a:pt x="1076" y="202"/>
                    <a:pt x="1215" y="122"/>
                    <a:pt x="1232" y="6"/>
                  </a:cubicBezTo>
                  <a:cubicBezTo>
                    <a:pt x="1239" y="3"/>
                    <a:pt x="1243" y="2"/>
                    <a:pt x="1250" y="0"/>
                  </a:cubicBezTo>
                  <a:cubicBezTo>
                    <a:pt x="1233" y="117"/>
                    <a:pt x="1094" y="198"/>
                    <a:pt x="1003" y="246"/>
                  </a:cubicBezTo>
                  <a:cubicBezTo>
                    <a:pt x="948" y="275"/>
                    <a:pt x="887" y="300"/>
                    <a:pt x="827" y="322"/>
                  </a:cubicBezTo>
                  <a:cubicBezTo>
                    <a:pt x="765" y="344"/>
                    <a:pt x="700" y="363"/>
                    <a:pt x="636" y="380"/>
                  </a:cubicBezTo>
                  <a:cubicBezTo>
                    <a:pt x="606" y="388"/>
                    <a:pt x="479" y="402"/>
                    <a:pt x="487" y="441"/>
                  </a:cubicBezTo>
                  <a:cubicBezTo>
                    <a:pt x="490" y="459"/>
                    <a:pt x="558" y="477"/>
                    <a:pt x="571" y="483"/>
                  </a:cubicBezTo>
                  <a:cubicBezTo>
                    <a:pt x="644" y="514"/>
                    <a:pt x="718" y="544"/>
                    <a:pt x="789" y="577"/>
                  </a:cubicBezTo>
                  <a:cubicBezTo>
                    <a:pt x="1007" y="678"/>
                    <a:pt x="1215" y="841"/>
                    <a:pt x="1245" y="1096"/>
                  </a:cubicBezTo>
                  <a:cubicBezTo>
                    <a:pt x="1265" y="1270"/>
                    <a:pt x="1245" y="1448"/>
                    <a:pt x="1229" y="1622"/>
                  </a:cubicBezTo>
                  <a:cubicBezTo>
                    <a:pt x="1227" y="1638"/>
                    <a:pt x="1226" y="1655"/>
                    <a:pt x="1224" y="1673"/>
                  </a:cubicBezTo>
                  <a:cubicBezTo>
                    <a:pt x="1207" y="1864"/>
                    <a:pt x="1187" y="2067"/>
                    <a:pt x="1221" y="2257"/>
                  </a:cubicBezTo>
                  <a:cubicBezTo>
                    <a:pt x="1257" y="2450"/>
                    <a:pt x="1046" y="2579"/>
                    <a:pt x="912" y="2674"/>
                  </a:cubicBezTo>
                  <a:cubicBezTo>
                    <a:pt x="827" y="2735"/>
                    <a:pt x="737" y="2793"/>
                    <a:pt x="650" y="2851"/>
                  </a:cubicBezTo>
                  <a:cubicBezTo>
                    <a:pt x="461" y="2977"/>
                    <a:pt x="9" y="3231"/>
                    <a:pt x="190" y="3517"/>
                  </a:cubicBezTo>
                  <a:cubicBezTo>
                    <a:pt x="298" y="3687"/>
                    <a:pt x="520" y="3791"/>
                    <a:pt x="690" y="3884"/>
                  </a:cubicBezTo>
                  <a:cubicBezTo>
                    <a:pt x="847" y="3970"/>
                    <a:pt x="1008" y="4050"/>
                    <a:pt x="1162" y="4143"/>
                  </a:cubicBezTo>
                  <a:cubicBezTo>
                    <a:pt x="1259" y="4202"/>
                    <a:pt x="1410" y="4282"/>
                    <a:pt x="1445" y="4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78"/>
            <p:cNvSpPr>
              <a:spLocks/>
            </p:cNvSpPr>
            <p:nvPr userDrawn="1"/>
          </p:nvSpPr>
          <p:spPr bwMode="auto">
            <a:xfrm>
              <a:off x="1976" y="2890"/>
              <a:ext cx="400" cy="1419"/>
            </a:xfrm>
            <a:custGeom>
              <a:avLst/>
              <a:gdLst>
                <a:gd name="T0" fmla="*/ 1258 w 1281"/>
                <a:gd name="T1" fmla="*/ 4478 h 4544"/>
                <a:gd name="T2" fmla="*/ 1281 w 1281"/>
                <a:gd name="T3" fmla="*/ 4544 h 4544"/>
                <a:gd name="T4" fmla="*/ 1263 w 1281"/>
                <a:gd name="T5" fmla="*/ 4544 h 4544"/>
                <a:gd name="T6" fmla="*/ 1003 w 1281"/>
                <a:gd name="T7" fmla="*/ 4255 h 4544"/>
                <a:gd name="T8" fmla="*/ 522 w 1281"/>
                <a:gd name="T9" fmla="*/ 3952 h 4544"/>
                <a:gd name="T10" fmla="*/ 43 w 1281"/>
                <a:gd name="T11" fmla="*/ 3545 h 4544"/>
                <a:gd name="T12" fmla="*/ 140 w 1281"/>
                <a:gd name="T13" fmla="*/ 3272 h 4544"/>
                <a:gd name="T14" fmla="*/ 283 w 1281"/>
                <a:gd name="T15" fmla="*/ 3149 h 4544"/>
                <a:gd name="T16" fmla="*/ 727 w 1281"/>
                <a:gd name="T17" fmla="*/ 2836 h 4544"/>
                <a:gd name="T18" fmla="*/ 886 w 1281"/>
                <a:gd name="T19" fmla="*/ 2711 h 4544"/>
                <a:gd name="T20" fmla="*/ 1036 w 1281"/>
                <a:gd name="T21" fmla="*/ 2517 h 4544"/>
                <a:gd name="T22" fmla="*/ 998 w 1281"/>
                <a:gd name="T23" fmla="*/ 2323 h 4544"/>
                <a:gd name="T24" fmla="*/ 938 w 1281"/>
                <a:gd name="T25" fmla="*/ 1822 h 4544"/>
                <a:gd name="T26" fmla="*/ 938 w 1281"/>
                <a:gd name="T27" fmla="*/ 1773 h 4544"/>
                <a:gd name="T28" fmla="*/ 937 w 1281"/>
                <a:gd name="T29" fmla="*/ 1721 h 4544"/>
                <a:gd name="T30" fmla="*/ 940 w 1281"/>
                <a:gd name="T31" fmla="*/ 1247 h 4544"/>
                <a:gd name="T32" fmla="*/ 589 w 1281"/>
                <a:gd name="T33" fmla="*/ 703 h 4544"/>
                <a:gd name="T34" fmla="*/ 369 w 1281"/>
                <a:gd name="T35" fmla="*/ 562 h 4544"/>
                <a:gd name="T36" fmla="*/ 510 w 1281"/>
                <a:gd name="T37" fmla="*/ 443 h 4544"/>
                <a:gd name="T38" fmla="*/ 659 w 1281"/>
                <a:gd name="T39" fmla="*/ 373 h 4544"/>
                <a:gd name="T40" fmla="*/ 826 w 1281"/>
                <a:gd name="T41" fmla="*/ 275 h 4544"/>
                <a:gd name="T42" fmla="*/ 1034 w 1281"/>
                <a:gd name="T43" fmla="*/ 7 h 4544"/>
                <a:gd name="T44" fmla="*/ 1052 w 1281"/>
                <a:gd name="T45" fmla="*/ 0 h 4544"/>
                <a:gd name="T46" fmla="*/ 844 w 1281"/>
                <a:gd name="T47" fmla="*/ 272 h 4544"/>
                <a:gd name="T48" fmla="*/ 677 w 1281"/>
                <a:gd name="T49" fmla="*/ 370 h 4544"/>
                <a:gd name="T50" fmla="*/ 528 w 1281"/>
                <a:gd name="T51" fmla="*/ 441 h 4544"/>
                <a:gd name="T52" fmla="*/ 388 w 1281"/>
                <a:gd name="T53" fmla="*/ 562 h 4544"/>
                <a:gd name="T54" fmla="*/ 607 w 1281"/>
                <a:gd name="T55" fmla="*/ 706 h 4544"/>
                <a:gd name="T56" fmla="*/ 960 w 1281"/>
                <a:gd name="T57" fmla="*/ 1254 h 4544"/>
                <a:gd name="T58" fmla="*/ 958 w 1281"/>
                <a:gd name="T59" fmla="*/ 1724 h 4544"/>
                <a:gd name="T60" fmla="*/ 958 w 1281"/>
                <a:gd name="T61" fmla="*/ 1776 h 4544"/>
                <a:gd name="T62" fmla="*/ 958 w 1281"/>
                <a:gd name="T63" fmla="*/ 1824 h 4544"/>
                <a:gd name="T64" fmla="*/ 1019 w 1281"/>
                <a:gd name="T65" fmla="*/ 2322 h 4544"/>
                <a:gd name="T66" fmla="*/ 1057 w 1281"/>
                <a:gd name="T67" fmla="*/ 2515 h 4544"/>
                <a:gd name="T68" fmla="*/ 905 w 1281"/>
                <a:gd name="T69" fmla="*/ 2709 h 4544"/>
                <a:gd name="T70" fmla="*/ 745 w 1281"/>
                <a:gd name="T71" fmla="*/ 2834 h 4544"/>
                <a:gd name="T72" fmla="*/ 296 w 1281"/>
                <a:gd name="T73" fmla="*/ 3148 h 4544"/>
                <a:gd name="T74" fmla="*/ 151 w 1281"/>
                <a:gd name="T75" fmla="*/ 3271 h 4544"/>
                <a:gd name="T76" fmla="*/ 53 w 1281"/>
                <a:gd name="T77" fmla="*/ 3543 h 4544"/>
                <a:gd name="T78" fmla="*/ 535 w 1281"/>
                <a:gd name="T79" fmla="*/ 3951 h 4544"/>
                <a:gd name="T80" fmla="*/ 965 w 1281"/>
                <a:gd name="T81" fmla="*/ 4217 h 4544"/>
                <a:gd name="T82" fmla="*/ 1258 w 1281"/>
                <a:gd name="T83" fmla="*/ 4478 h 4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1" h="4544">
                  <a:moveTo>
                    <a:pt x="1258" y="4478"/>
                  </a:moveTo>
                  <a:cubicBezTo>
                    <a:pt x="1271" y="4500"/>
                    <a:pt x="1279" y="4522"/>
                    <a:pt x="1281" y="4544"/>
                  </a:cubicBezTo>
                  <a:cubicBezTo>
                    <a:pt x="1273" y="4544"/>
                    <a:pt x="1270" y="4544"/>
                    <a:pt x="1263" y="4544"/>
                  </a:cubicBezTo>
                  <a:cubicBezTo>
                    <a:pt x="1250" y="4417"/>
                    <a:pt x="1096" y="4320"/>
                    <a:pt x="1003" y="4255"/>
                  </a:cubicBezTo>
                  <a:cubicBezTo>
                    <a:pt x="848" y="4146"/>
                    <a:pt x="682" y="4052"/>
                    <a:pt x="522" y="3952"/>
                  </a:cubicBezTo>
                  <a:cubicBezTo>
                    <a:pt x="359" y="3851"/>
                    <a:pt x="115" y="3723"/>
                    <a:pt x="43" y="3545"/>
                  </a:cubicBezTo>
                  <a:cubicBezTo>
                    <a:pt x="0" y="3437"/>
                    <a:pt x="63" y="3352"/>
                    <a:pt x="140" y="3272"/>
                  </a:cubicBezTo>
                  <a:cubicBezTo>
                    <a:pt x="183" y="3228"/>
                    <a:pt x="234" y="3188"/>
                    <a:pt x="283" y="3149"/>
                  </a:cubicBezTo>
                  <a:cubicBezTo>
                    <a:pt x="425" y="3039"/>
                    <a:pt x="582" y="2941"/>
                    <a:pt x="727" y="2836"/>
                  </a:cubicBezTo>
                  <a:cubicBezTo>
                    <a:pt x="782" y="2796"/>
                    <a:pt x="837" y="2755"/>
                    <a:pt x="886" y="2711"/>
                  </a:cubicBezTo>
                  <a:cubicBezTo>
                    <a:pt x="944" y="2659"/>
                    <a:pt x="1011" y="2596"/>
                    <a:pt x="1036" y="2517"/>
                  </a:cubicBezTo>
                  <a:cubicBezTo>
                    <a:pt x="1057" y="2448"/>
                    <a:pt x="1026" y="2383"/>
                    <a:pt x="998" y="2323"/>
                  </a:cubicBezTo>
                  <a:cubicBezTo>
                    <a:pt x="927" y="2174"/>
                    <a:pt x="937" y="1985"/>
                    <a:pt x="938" y="1822"/>
                  </a:cubicBezTo>
                  <a:cubicBezTo>
                    <a:pt x="938" y="1806"/>
                    <a:pt x="938" y="1789"/>
                    <a:pt x="938" y="1773"/>
                  </a:cubicBezTo>
                  <a:cubicBezTo>
                    <a:pt x="937" y="1756"/>
                    <a:pt x="937" y="1738"/>
                    <a:pt x="937" y="1721"/>
                  </a:cubicBezTo>
                  <a:cubicBezTo>
                    <a:pt x="937" y="1563"/>
                    <a:pt x="938" y="1404"/>
                    <a:pt x="940" y="1247"/>
                  </a:cubicBezTo>
                  <a:cubicBezTo>
                    <a:pt x="943" y="1002"/>
                    <a:pt x="794" y="820"/>
                    <a:pt x="589" y="703"/>
                  </a:cubicBezTo>
                  <a:cubicBezTo>
                    <a:pt x="521" y="665"/>
                    <a:pt x="409" y="626"/>
                    <a:pt x="369" y="562"/>
                  </a:cubicBezTo>
                  <a:cubicBezTo>
                    <a:pt x="336" y="509"/>
                    <a:pt x="480" y="456"/>
                    <a:pt x="510" y="443"/>
                  </a:cubicBezTo>
                  <a:cubicBezTo>
                    <a:pt x="560" y="420"/>
                    <a:pt x="610" y="398"/>
                    <a:pt x="659" y="373"/>
                  </a:cubicBezTo>
                  <a:cubicBezTo>
                    <a:pt x="716" y="343"/>
                    <a:pt x="774" y="311"/>
                    <a:pt x="826" y="275"/>
                  </a:cubicBezTo>
                  <a:cubicBezTo>
                    <a:pt x="915" y="214"/>
                    <a:pt x="1020" y="124"/>
                    <a:pt x="1034" y="7"/>
                  </a:cubicBezTo>
                  <a:cubicBezTo>
                    <a:pt x="1041" y="4"/>
                    <a:pt x="1045" y="3"/>
                    <a:pt x="1052" y="0"/>
                  </a:cubicBezTo>
                  <a:cubicBezTo>
                    <a:pt x="1038" y="119"/>
                    <a:pt x="933" y="210"/>
                    <a:pt x="844" y="272"/>
                  </a:cubicBezTo>
                  <a:cubicBezTo>
                    <a:pt x="792" y="308"/>
                    <a:pt x="734" y="340"/>
                    <a:pt x="677" y="370"/>
                  </a:cubicBezTo>
                  <a:cubicBezTo>
                    <a:pt x="628" y="395"/>
                    <a:pt x="577" y="418"/>
                    <a:pt x="528" y="441"/>
                  </a:cubicBezTo>
                  <a:cubicBezTo>
                    <a:pt x="497" y="455"/>
                    <a:pt x="355" y="508"/>
                    <a:pt x="388" y="562"/>
                  </a:cubicBezTo>
                  <a:cubicBezTo>
                    <a:pt x="428" y="627"/>
                    <a:pt x="539" y="666"/>
                    <a:pt x="607" y="706"/>
                  </a:cubicBezTo>
                  <a:cubicBezTo>
                    <a:pt x="813" y="824"/>
                    <a:pt x="963" y="1008"/>
                    <a:pt x="960" y="1254"/>
                  </a:cubicBezTo>
                  <a:cubicBezTo>
                    <a:pt x="958" y="1410"/>
                    <a:pt x="957" y="1568"/>
                    <a:pt x="958" y="1724"/>
                  </a:cubicBezTo>
                  <a:cubicBezTo>
                    <a:pt x="958" y="1741"/>
                    <a:pt x="958" y="1759"/>
                    <a:pt x="958" y="1776"/>
                  </a:cubicBezTo>
                  <a:cubicBezTo>
                    <a:pt x="958" y="1792"/>
                    <a:pt x="958" y="1808"/>
                    <a:pt x="958" y="1824"/>
                  </a:cubicBezTo>
                  <a:cubicBezTo>
                    <a:pt x="957" y="1986"/>
                    <a:pt x="948" y="2174"/>
                    <a:pt x="1019" y="2322"/>
                  </a:cubicBezTo>
                  <a:cubicBezTo>
                    <a:pt x="1047" y="2382"/>
                    <a:pt x="1078" y="2446"/>
                    <a:pt x="1057" y="2515"/>
                  </a:cubicBezTo>
                  <a:cubicBezTo>
                    <a:pt x="1032" y="2594"/>
                    <a:pt x="964" y="2657"/>
                    <a:pt x="905" y="2709"/>
                  </a:cubicBezTo>
                  <a:cubicBezTo>
                    <a:pt x="855" y="2753"/>
                    <a:pt x="799" y="2795"/>
                    <a:pt x="745" y="2834"/>
                  </a:cubicBezTo>
                  <a:cubicBezTo>
                    <a:pt x="598" y="2940"/>
                    <a:pt x="439" y="3038"/>
                    <a:pt x="296" y="3148"/>
                  </a:cubicBezTo>
                  <a:cubicBezTo>
                    <a:pt x="246" y="3186"/>
                    <a:pt x="195" y="3226"/>
                    <a:pt x="151" y="3271"/>
                  </a:cubicBezTo>
                  <a:cubicBezTo>
                    <a:pt x="74" y="3350"/>
                    <a:pt x="9" y="3435"/>
                    <a:pt x="53" y="3543"/>
                  </a:cubicBezTo>
                  <a:cubicBezTo>
                    <a:pt x="126" y="3722"/>
                    <a:pt x="371" y="3850"/>
                    <a:pt x="535" y="3951"/>
                  </a:cubicBezTo>
                  <a:cubicBezTo>
                    <a:pt x="678" y="4040"/>
                    <a:pt x="825" y="4124"/>
                    <a:pt x="965" y="4217"/>
                  </a:cubicBezTo>
                  <a:cubicBezTo>
                    <a:pt x="1069" y="4286"/>
                    <a:pt x="1196" y="4366"/>
                    <a:pt x="1258" y="44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79"/>
            <p:cNvSpPr>
              <a:spLocks/>
            </p:cNvSpPr>
            <p:nvPr userDrawn="1"/>
          </p:nvSpPr>
          <p:spPr bwMode="auto">
            <a:xfrm>
              <a:off x="2108" y="2850"/>
              <a:ext cx="380" cy="1458"/>
            </a:xfrm>
            <a:custGeom>
              <a:avLst/>
              <a:gdLst>
                <a:gd name="T0" fmla="*/ 1086 w 1216"/>
                <a:gd name="T1" fmla="*/ 4462 h 4669"/>
                <a:gd name="T2" fmla="*/ 1216 w 1216"/>
                <a:gd name="T3" fmla="*/ 4669 h 4669"/>
                <a:gd name="T4" fmla="*/ 1198 w 1216"/>
                <a:gd name="T5" fmla="*/ 4669 h 4669"/>
                <a:gd name="T6" fmla="*/ 940 w 1216"/>
                <a:gd name="T7" fmla="*/ 4354 h 4669"/>
                <a:gd name="T8" fmla="*/ 451 w 1216"/>
                <a:gd name="T9" fmla="*/ 4018 h 4669"/>
                <a:gd name="T10" fmla="*/ 3 w 1216"/>
                <a:gd name="T11" fmla="*/ 3575 h 4669"/>
                <a:gd name="T12" fmla="*/ 27 w 1216"/>
                <a:gd name="T13" fmla="*/ 3510 h 4669"/>
                <a:gd name="T14" fmla="*/ 164 w 1216"/>
                <a:gd name="T15" fmla="*/ 3369 h 4669"/>
                <a:gd name="T16" fmla="*/ 439 w 1216"/>
                <a:gd name="T17" fmla="*/ 3165 h 4669"/>
                <a:gd name="T18" fmla="*/ 866 w 1216"/>
                <a:gd name="T19" fmla="*/ 2867 h 4669"/>
                <a:gd name="T20" fmla="*/ 981 w 1216"/>
                <a:gd name="T21" fmla="*/ 2750 h 4669"/>
                <a:gd name="T22" fmla="*/ 901 w 1216"/>
                <a:gd name="T23" fmla="*/ 2392 h 4669"/>
                <a:gd name="T24" fmla="*/ 791 w 1216"/>
                <a:gd name="T25" fmla="*/ 1978 h 4669"/>
                <a:gd name="T26" fmla="*/ 783 w 1216"/>
                <a:gd name="T27" fmla="*/ 1891 h 4669"/>
                <a:gd name="T28" fmla="*/ 777 w 1216"/>
                <a:gd name="T29" fmla="*/ 1837 h 4669"/>
                <a:gd name="T30" fmla="*/ 771 w 1216"/>
                <a:gd name="T31" fmla="*/ 1417 h 4669"/>
                <a:gd name="T32" fmla="*/ 529 w 1216"/>
                <a:gd name="T33" fmla="*/ 807 h 4669"/>
                <a:gd name="T34" fmla="*/ 368 w 1216"/>
                <a:gd name="T35" fmla="*/ 648 h 4669"/>
                <a:gd name="T36" fmla="*/ 496 w 1216"/>
                <a:gd name="T37" fmla="*/ 477 h 4669"/>
                <a:gd name="T38" fmla="*/ 613 w 1216"/>
                <a:gd name="T39" fmla="*/ 403 h 4669"/>
                <a:gd name="T40" fmla="*/ 769 w 1216"/>
                <a:gd name="T41" fmla="*/ 288 h 4669"/>
                <a:gd name="T42" fmla="*/ 941 w 1216"/>
                <a:gd name="T43" fmla="*/ 6 h 4669"/>
                <a:gd name="T44" fmla="*/ 959 w 1216"/>
                <a:gd name="T45" fmla="*/ 0 h 4669"/>
                <a:gd name="T46" fmla="*/ 787 w 1216"/>
                <a:gd name="T47" fmla="*/ 284 h 4669"/>
                <a:gd name="T48" fmla="*/ 630 w 1216"/>
                <a:gd name="T49" fmla="*/ 400 h 4669"/>
                <a:gd name="T50" fmla="*/ 514 w 1216"/>
                <a:gd name="T51" fmla="*/ 475 h 4669"/>
                <a:gd name="T52" fmla="*/ 387 w 1216"/>
                <a:gd name="T53" fmla="*/ 647 h 4669"/>
                <a:gd name="T54" fmla="*/ 548 w 1216"/>
                <a:gd name="T55" fmla="*/ 808 h 4669"/>
                <a:gd name="T56" fmla="*/ 791 w 1216"/>
                <a:gd name="T57" fmla="*/ 1423 h 4669"/>
                <a:gd name="T58" fmla="*/ 797 w 1216"/>
                <a:gd name="T59" fmla="*/ 1841 h 4669"/>
                <a:gd name="T60" fmla="*/ 803 w 1216"/>
                <a:gd name="T61" fmla="*/ 1894 h 4669"/>
                <a:gd name="T62" fmla="*/ 811 w 1216"/>
                <a:gd name="T63" fmla="*/ 1980 h 4669"/>
                <a:gd name="T64" fmla="*/ 922 w 1216"/>
                <a:gd name="T65" fmla="*/ 2391 h 4669"/>
                <a:gd name="T66" fmla="*/ 1001 w 1216"/>
                <a:gd name="T67" fmla="*/ 2748 h 4669"/>
                <a:gd name="T68" fmla="*/ 884 w 1216"/>
                <a:gd name="T69" fmla="*/ 2865 h 4669"/>
                <a:gd name="T70" fmla="*/ 454 w 1216"/>
                <a:gd name="T71" fmla="*/ 3164 h 4669"/>
                <a:gd name="T72" fmla="*/ 177 w 1216"/>
                <a:gd name="T73" fmla="*/ 3368 h 4669"/>
                <a:gd name="T74" fmla="*/ 38 w 1216"/>
                <a:gd name="T75" fmla="*/ 3509 h 4669"/>
                <a:gd name="T76" fmla="*/ 15 w 1216"/>
                <a:gd name="T77" fmla="*/ 3574 h 4669"/>
                <a:gd name="T78" fmla="*/ 465 w 1216"/>
                <a:gd name="T79" fmla="*/ 4017 h 4669"/>
                <a:gd name="T80" fmla="*/ 1086 w 1216"/>
                <a:gd name="T81" fmla="*/ 4462 h 4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6" h="4669">
                  <a:moveTo>
                    <a:pt x="1086" y="4462"/>
                  </a:moveTo>
                  <a:cubicBezTo>
                    <a:pt x="1143" y="4520"/>
                    <a:pt x="1206" y="4584"/>
                    <a:pt x="1216" y="4669"/>
                  </a:cubicBezTo>
                  <a:cubicBezTo>
                    <a:pt x="1209" y="4669"/>
                    <a:pt x="1205" y="4669"/>
                    <a:pt x="1198" y="4669"/>
                  </a:cubicBezTo>
                  <a:cubicBezTo>
                    <a:pt x="1191" y="4537"/>
                    <a:pt x="1033" y="4426"/>
                    <a:pt x="940" y="4354"/>
                  </a:cubicBezTo>
                  <a:cubicBezTo>
                    <a:pt x="784" y="4233"/>
                    <a:pt x="614" y="4129"/>
                    <a:pt x="451" y="4018"/>
                  </a:cubicBezTo>
                  <a:cubicBezTo>
                    <a:pt x="309" y="3920"/>
                    <a:pt x="34" y="3767"/>
                    <a:pt x="3" y="3575"/>
                  </a:cubicBezTo>
                  <a:cubicBezTo>
                    <a:pt x="0" y="3553"/>
                    <a:pt x="12" y="3531"/>
                    <a:pt x="27" y="3510"/>
                  </a:cubicBezTo>
                  <a:cubicBezTo>
                    <a:pt x="64" y="3457"/>
                    <a:pt x="116" y="3413"/>
                    <a:pt x="164" y="3369"/>
                  </a:cubicBezTo>
                  <a:cubicBezTo>
                    <a:pt x="248" y="3292"/>
                    <a:pt x="344" y="3228"/>
                    <a:pt x="439" y="3165"/>
                  </a:cubicBezTo>
                  <a:cubicBezTo>
                    <a:pt x="583" y="3070"/>
                    <a:pt x="737" y="2978"/>
                    <a:pt x="866" y="2867"/>
                  </a:cubicBezTo>
                  <a:cubicBezTo>
                    <a:pt x="908" y="2831"/>
                    <a:pt x="950" y="2792"/>
                    <a:pt x="981" y="2750"/>
                  </a:cubicBezTo>
                  <a:cubicBezTo>
                    <a:pt x="1083" y="2612"/>
                    <a:pt x="993" y="2517"/>
                    <a:pt x="901" y="2392"/>
                  </a:cubicBezTo>
                  <a:cubicBezTo>
                    <a:pt x="814" y="2274"/>
                    <a:pt x="802" y="2125"/>
                    <a:pt x="791" y="1978"/>
                  </a:cubicBezTo>
                  <a:cubicBezTo>
                    <a:pt x="789" y="1949"/>
                    <a:pt x="786" y="1919"/>
                    <a:pt x="783" y="1891"/>
                  </a:cubicBezTo>
                  <a:cubicBezTo>
                    <a:pt x="781" y="1873"/>
                    <a:pt x="779" y="1855"/>
                    <a:pt x="777" y="1837"/>
                  </a:cubicBezTo>
                  <a:cubicBezTo>
                    <a:pt x="762" y="1698"/>
                    <a:pt x="752" y="1553"/>
                    <a:pt x="771" y="1417"/>
                  </a:cubicBezTo>
                  <a:cubicBezTo>
                    <a:pt x="804" y="1187"/>
                    <a:pt x="726" y="954"/>
                    <a:pt x="529" y="807"/>
                  </a:cubicBezTo>
                  <a:cubicBezTo>
                    <a:pt x="478" y="768"/>
                    <a:pt x="387" y="715"/>
                    <a:pt x="368" y="648"/>
                  </a:cubicBezTo>
                  <a:cubicBezTo>
                    <a:pt x="345" y="567"/>
                    <a:pt x="440" y="514"/>
                    <a:pt x="496" y="477"/>
                  </a:cubicBezTo>
                  <a:cubicBezTo>
                    <a:pt x="534" y="453"/>
                    <a:pt x="574" y="428"/>
                    <a:pt x="613" y="403"/>
                  </a:cubicBezTo>
                  <a:cubicBezTo>
                    <a:pt x="667" y="368"/>
                    <a:pt x="720" y="330"/>
                    <a:pt x="769" y="288"/>
                  </a:cubicBezTo>
                  <a:cubicBezTo>
                    <a:pt x="851" y="218"/>
                    <a:pt x="932" y="120"/>
                    <a:pt x="941" y="6"/>
                  </a:cubicBezTo>
                  <a:cubicBezTo>
                    <a:pt x="948" y="4"/>
                    <a:pt x="952" y="2"/>
                    <a:pt x="959" y="0"/>
                  </a:cubicBezTo>
                  <a:cubicBezTo>
                    <a:pt x="949" y="115"/>
                    <a:pt x="869" y="213"/>
                    <a:pt x="787" y="284"/>
                  </a:cubicBezTo>
                  <a:cubicBezTo>
                    <a:pt x="738" y="326"/>
                    <a:pt x="684" y="365"/>
                    <a:pt x="630" y="400"/>
                  </a:cubicBezTo>
                  <a:cubicBezTo>
                    <a:pt x="592" y="426"/>
                    <a:pt x="552" y="450"/>
                    <a:pt x="514" y="475"/>
                  </a:cubicBezTo>
                  <a:cubicBezTo>
                    <a:pt x="457" y="512"/>
                    <a:pt x="364" y="565"/>
                    <a:pt x="387" y="647"/>
                  </a:cubicBezTo>
                  <a:cubicBezTo>
                    <a:pt x="406" y="714"/>
                    <a:pt x="496" y="769"/>
                    <a:pt x="548" y="808"/>
                  </a:cubicBezTo>
                  <a:cubicBezTo>
                    <a:pt x="745" y="957"/>
                    <a:pt x="821" y="1188"/>
                    <a:pt x="791" y="1423"/>
                  </a:cubicBezTo>
                  <a:cubicBezTo>
                    <a:pt x="773" y="1562"/>
                    <a:pt x="781" y="1701"/>
                    <a:pt x="797" y="1841"/>
                  </a:cubicBezTo>
                  <a:cubicBezTo>
                    <a:pt x="799" y="1858"/>
                    <a:pt x="801" y="1876"/>
                    <a:pt x="803" y="1894"/>
                  </a:cubicBezTo>
                  <a:cubicBezTo>
                    <a:pt x="807" y="1922"/>
                    <a:pt x="809" y="1951"/>
                    <a:pt x="811" y="1980"/>
                  </a:cubicBezTo>
                  <a:cubicBezTo>
                    <a:pt x="823" y="2127"/>
                    <a:pt x="835" y="2274"/>
                    <a:pt x="922" y="2391"/>
                  </a:cubicBezTo>
                  <a:cubicBezTo>
                    <a:pt x="1015" y="2516"/>
                    <a:pt x="1103" y="2610"/>
                    <a:pt x="1001" y="2748"/>
                  </a:cubicBezTo>
                  <a:cubicBezTo>
                    <a:pt x="969" y="2791"/>
                    <a:pt x="927" y="2829"/>
                    <a:pt x="884" y="2865"/>
                  </a:cubicBezTo>
                  <a:cubicBezTo>
                    <a:pt x="754" y="2976"/>
                    <a:pt x="599" y="3068"/>
                    <a:pt x="454" y="3164"/>
                  </a:cubicBezTo>
                  <a:cubicBezTo>
                    <a:pt x="358" y="3227"/>
                    <a:pt x="262" y="3291"/>
                    <a:pt x="177" y="3368"/>
                  </a:cubicBezTo>
                  <a:cubicBezTo>
                    <a:pt x="128" y="3412"/>
                    <a:pt x="76" y="3456"/>
                    <a:pt x="38" y="3509"/>
                  </a:cubicBezTo>
                  <a:cubicBezTo>
                    <a:pt x="24" y="3530"/>
                    <a:pt x="11" y="3552"/>
                    <a:pt x="15" y="3574"/>
                  </a:cubicBezTo>
                  <a:cubicBezTo>
                    <a:pt x="46" y="3766"/>
                    <a:pt x="322" y="3920"/>
                    <a:pt x="465" y="4017"/>
                  </a:cubicBezTo>
                  <a:cubicBezTo>
                    <a:pt x="674" y="4160"/>
                    <a:pt x="897" y="4290"/>
                    <a:pt x="1086" y="4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80"/>
            <p:cNvSpPr>
              <a:spLocks/>
            </p:cNvSpPr>
            <p:nvPr userDrawn="1"/>
          </p:nvSpPr>
          <p:spPr bwMode="auto">
            <a:xfrm>
              <a:off x="2214" y="2814"/>
              <a:ext cx="386" cy="1494"/>
            </a:xfrm>
            <a:custGeom>
              <a:avLst/>
              <a:gdLst>
                <a:gd name="T0" fmla="*/ 306 w 1237"/>
                <a:gd name="T1" fmla="*/ 3465 h 4784"/>
                <a:gd name="T2" fmla="*/ 171 w 1237"/>
                <a:gd name="T3" fmla="*/ 3562 h 4784"/>
                <a:gd name="T4" fmla="*/ 126 w 1237"/>
                <a:gd name="T5" fmla="*/ 3610 h 4784"/>
                <a:gd name="T6" fmla="*/ 479 w 1237"/>
                <a:gd name="T7" fmla="*/ 4082 h 4784"/>
                <a:gd name="T8" fmla="*/ 974 w 1237"/>
                <a:gd name="T9" fmla="*/ 4447 h 4784"/>
                <a:gd name="T10" fmla="*/ 1237 w 1237"/>
                <a:gd name="T11" fmla="*/ 4784 h 4784"/>
                <a:gd name="T12" fmla="*/ 1220 w 1237"/>
                <a:gd name="T13" fmla="*/ 4784 h 4784"/>
                <a:gd name="T14" fmla="*/ 957 w 1237"/>
                <a:gd name="T15" fmla="*/ 4447 h 4784"/>
                <a:gd name="T16" fmla="*/ 465 w 1237"/>
                <a:gd name="T17" fmla="*/ 4082 h 4784"/>
                <a:gd name="T18" fmla="*/ 113 w 1237"/>
                <a:gd name="T19" fmla="*/ 3611 h 4784"/>
                <a:gd name="T20" fmla="*/ 158 w 1237"/>
                <a:gd name="T21" fmla="*/ 3563 h 4784"/>
                <a:gd name="T22" fmla="*/ 394 w 1237"/>
                <a:gd name="T23" fmla="*/ 3396 h 4784"/>
                <a:gd name="T24" fmla="*/ 699 w 1237"/>
                <a:gd name="T25" fmla="*/ 3196 h 4784"/>
                <a:gd name="T26" fmla="*/ 1083 w 1237"/>
                <a:gd name="T27" fmla="*/ 2903 h 4784"/>
                <a:gd name="T28" fmla="*/ 1149 w 1237"/>
                <a:gd name="T29" fmla="*/ 2790 h 4784"/>
                <a:gd name="T30" fmla="*/ 899 w 1237"/>
                <a:gd name="T31" fmla="*/ 2463 h 4784"/>
                <a:gd name="T32" fmla="*/ 749 w 1237"/>
                <a:gd name="T33" fmla="*/ 2111 h 4784"/>
                <a:gd name="T34" fmla="*/ 730 w 1237"/>
                <a:gd name="T35" fmla="*/ 2019 h 4784"/>
                <a:gd name="T36" fmla="*/ 715 w 1237"/>
                <a:gd name="T37" fmla="*/ 1960 h 4784"/>
                <a:gd name="T38" fmla="*/ 702 w 1237"/>
                <a:gd name="T39" fmla="*/ 1563 h 4784"/>
                <a:gd name="T40" fmla="*/ 549 w 1237"/>
                <a:gd name="T41" fmla="*/ 868 h 4784"/>
                <a:gd name="T42" fmla="*/ 449 w 1237"/>
                <a:gd name="T43" fmla="*/ 684 h 4784"/>
                <a:gd name="T44" fmla="*/ 577 w 1237"/>
                <a:gd name="T45" fmla="*/ 483 h 4784"/>
                <a:gd name="T46" fmla="*/ 655 w 1237"/>
                <a:gd name="T47" fmla="*/ 421 h 4784"/>
                <a:gd name="T48" fmla="*/ 801 w 1237"/>
                <a:gd name="T49" fmla="*/ 291 h 4784"/>
                <a:gd name="T50" fmla="*/ 938 w 1237"/>
                <a:gd name="T51" fmla="*/ 5 h 4784"/>
                <a:gd name="T52" fmla="*/ 956 w 1237"/>
                <a:gd name="T53" fmla="*/ 0 h 4784"/>
                <a:gd name="T54" fmla="*/ 819 w 1237"/>
                <a:gd name="T55" fmla="*/ 287 h 4784"/>
                <a:gd name="T56" fmla="*/ 672 w 1237"/>
                <a:gd name="T57" fmla="*/ 419 h 4784"/>
                <a:gd name="T58" fmla="*/ 595 w 1237"/>
                <a:gd name="T59" fmla="*/ 481 h 4784"/>
                <a:gd name="T60" fmla="*/ 468 w 1237"/>
                <a:gd name="T61" fmla="*/ 683 h 4784"/>
                <a:gd name="T62" fmla="*/ 568 w 1237"/>
                <a:gd name="T63" fmla="*/ 869 h 4784"/>
                <a:gd name="T64" fmla="*/ 721 w 1237"/>
                <a:gd name="T65" fmla="*/ 1569 h 4784"/>
                <a:gd name="T66" fmla="*/ 735 w 1237"/>
                <a:gd name="T67" fmla="*/ 1964 h 4784"/>
                <a:gd name="T68" fmla="*/ 750 w 1237"/>
                <a:gd name="T69" fmla="*/ 2022 h 4784"/>
                <a:gd name="T70" fmla="*/ 770 w 1237"/>
                <a:gd name="T71" fmla="*/ 2114 h 4784"/>
                <a:gd name="T72" fmla="*/ 920 w 1237"/>
                <a:gd name="T73" fmla="*/ 2462 h 4784"/>
                <a:gd name="T74" fmla="*/ 1169 w 1237"/>
                <a:gd name="T75" fmla="*/ 2789 h 4784"/>
                <a:gd name="T76" fmla="*/ 1102 w 1237"/>
                <a:gd name="T77" fmla="*/ 2901 h 4784"/>
                <a:gd name="T78" fmla="*/ 716 w 1237"/>
                <a:gd name="T79" fmla="*/ 3195 h 4784"/>
                <a:gd name="T80" fmla="*/ 409 w 1237"/>
                <a:gd name="T81" fmla="*/ 3395 h 4784"/>
                <a:gd name="T82" fmla="*/ 306 w 1237"/>
                <a:gd name="T83" fmla="*/ 3465 h 4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37" h="4784">
                  <a:moveTo>
                    <a:pt x="306" y="3465"/>
                  </a:moveTo>
                  <a:cubicBezTo>
                    <a:pt x="259" y="3495"/>
                    <a:pt x="213" y="3526"/>
                    <a:pt x="171" y="3562"/>
                  </a:cubicBezTo>
                  <a:cubicBezTo>
                    <a:pt x="153" y="3578"/>
                    <a:pt x="138" y="3596"/>
                    <a:pt x="126" y="3610"/>
                  </a:cubicBezTo>
                  <a:cubicBezTo>
                    <a:pt x="13" y="3747"/>
                    <a:pt x="401" y="4023"/>
                    <a:pt x="479" y="4082"/>
                  </a:cubicBezTo>
                  <a:cubicBezTo>
                    <a:pt x="642" y="4204"/>
                    <a:pt x="815" y="4317"/>
                    <a:pt x="974" y="4447"/>
                  </a:cubicBezTo>
                  <a:cubicBezTo>
                    <a:pt x="1071" y="4527"/>
                    <a:pt x="1229" y="4645"/>
                    <a:pt x="1237" y="4784"/>
                  </a:cubicBezTo>
                  <a:cubicBezTo>
                    <a:pt x="1230" y="4784"/>
                    <a:pt x="1227" y="4784"/>
                    <a:pt x="1220" y="4784"/>
                  </a:cubicBezTo>
                  <a:cubicBezTo>
                    <a:pt x="1211" y="4645"/>
                    <a:pt x="1055" y="4527"/>
                    <a:pt x="957" y="4447"/>
                  </a:cubicBezTo>
                  <a:cubicBezTo>
                    <a:pt x="799" y="4318"/>
                    <a:pt x="627" y="4204"/>
                    <a:pt x="465" y="4082"/>
                  </a:cubicBezTo>
                  <a:cubicBezTo>
                    <a:pt x="387" y="4024"/>
                    <a:pt x="0" y="3748"/>
                    <a:pt x="113" y="3611"/>
                  </a:cubicBezTo>
                  <a:cubicBezTo>
                    <a:pt x="124" y="3597"/>
                    <a:pt x="139" y="3579"/>
                    <a:pt x="158" y="3563"/>
                  </a:cubicBezTo>
                  <a:cubicBezTo>
                    <a:pt x="230" y="3500"/>
                    <a:pt x="316" y="3452"/>
                    <a:pt x="394" y="3396"/>
                  </a:cubicBezTo>
                  <a:cubicBezTo>
                    <a:pt x="493" y="3326"/>
                    <a:pt x="597" y="3262"/>
                    <a:pt x="699" y="3196"/>
                  </a:cubicBezTo>
                  <a:cubicBezTo>
                    <a:pt x="833" y="3110"/>
                    <a:pt x="983" y="3023"/>
                    <a:pt x="1083" y="2903"/>
                  </a:cubicBezTo>
                  <a:cubicBezTo>
                    <a:pt x="1110" y="2870"/>
                    <a:pt x="1136" y="2832"/>
                    <a:pt x="1149" y="2790"/>
                  </a:cubicBezTo>
                  <a:cubicBezTo>
                    <a:pt x="1193" y="2645"/>
                    <a:pt x="979" y="2542"/>
                    <a:pt x="899" y="2463"/>
                  </a:cubicBezTo>
                  <a:cubicBezTo>
                    <a:pt x="805" y="2369"/>
                    <a:pt x="773" y="2245"/>
                    <a:pt x="749" y="2111"/>
                  </a:cubicBezTo>
                  <a:cubicBezTo>
                    <a:pt x="744" y="2080"/>
                    <a:pt x="738" y="2049"/>
                    <a:pt x="730" y="2019"/>
                  </a:cubicBezTo>
                  <a:cubicBezTo>
                    <a:pt x="724" y="1999"/>
                    <a:pt x="719" y="1979"/>
                    <a:pt x="715" y="1960"/>
                  </a:cubicBezTo>
                  <a:cubicBezTo>
                    <a:pt x="682" y="1821"/>
                    <a:pt x="684" y="1703"/>
                    <a:pt x="702" y="1563"/>
                  </a:cubicBezTo>
                  <a:cubicBezTo>
                    <a:pt x="732" y="1324"/>
                    <a:pt x="711" y="1064"/>
                    <a:pt x="549" y="868"/>
                  </a:cubicBezTo>
                  <a:cubicBezTo>
                    <a:pt x="507" y="817"/>
                    <a:pt x="454" y="754"/>
                    <a:pt x="449" y="684"/>
                  </a:cubicBezTo>
                  <a:cubicBezTo>
                    <a:pt x="444" y="599"/>
                    <a:pt x="516" y="532"/>
                    <a:pt x="577" y="483"/>
                  </a:cubicBezTo>
                  <a:cubicBezTo>
                    <a:pt x="602" y="463"/>
                    <a:pt x="629" y="442"/>
                    <a:pt x="655" y="421"/>
                  </a:cubicBezTo>
                  <a:cubicBezTo>
                    <a:pt x="706" y="380"/>
                    <a:pt x="756" y="337"/>
                    <a:pt x="801" y="291"/>
                  </a:cubicBezTo>
                  <a:cubicBezTo>
                    <a:pt x="874" y="216"/>
                    <a:pt x="934" y="113"/>
                    <a:pt x="938" y="5"/>
                  </a:cubicBezTo>
                  <a:cubicBezTo>
                    <a:pt x="945" y="3"/>
                    <a:pt x="949" y="2"/>
                    <a:pt x="956" y="0"/>
                  </a:cubicBezTo>
                  <a:cubicBezTo>
                    <a:pt x="952" y="109"/>
                    <a:pt x="892" y="212"/>
                    <a:pt x="819" y="287"/>
                  </a:cubicBezTo>
                  <a:cubicBezTo>
                    <a:pt x="774" y="334"/>
                    <a:pt x="723" y="377"/>
                    <a:pt x="672" y="419"/>
                  </a:cubicBezTo>
                  <a:cubicBezTo>
                    <a:pt x="647" y="439"/>
                    <a:pt x="620" y="461"/>
                    <a:pt x="595" y="481"/>
                  </a:cubicBezTo>
                  <a:cubicBezTo>
                    <a:pt x="534" y="530"/>
                    <a:pt x="462" y="597"/>
                    <a:pt x="468" y="683"/>
                  </a:cubicBezTo>
                  <a:cubicBezTo>
                    <a:pt x="472" y="753"/>
                    <a:pt x="525" y="817"/>
                    <a:pt x="568" y="869"/>
                  </a:cubicBezTo>
                  <a:cubicBezTo>
                    <a:pt x="730" y="1066"/>
                    <a:pt x="752" y="1328"/>
                    <a:pt x="721" y="1569"/>
                  </a:cubicBezTo>
                  <a:cubicBezTo>
                    <a:pt x="704" y="1709"/>
                    <a:pt x="702" y="1825"/>
                    <a:pt x="735" y="1964"/>
                  </a:cubicBezTo>
                  <a:cubicBezTo>
                    <a:pt x="739" y="1983"/>
                    <a:pt x="744" y="2002"/>
                    <a:pt x="750" y="2022"/>
                  </a:cubicBezTo>
                  <a:cubicBezTo>
                    <a:pt x="758" y="2052"/>
                    <a:pt x="764" y="2083"/>
                    <a:pt x="770" y="2114"/>
                  </a:cubicBezTo>
                  <a:cubicBezTo>
                    <a:pt x="794" y="2246"/>
                    <a:pt x="826" y="2369"/>
                    <a:pt x="920" y="2462"/>
                  </a:cubicBezTo>
                  <a:cubicBezTo>
                    <a:pt x="1000" y="2541"/>
                    <a:pt x="1214" y="2643"/>
                    <a:pt x="1169" y="2789"/>
                  </a:cubicBezTo>
                  <a:cubicBezTo>
                    <a:pt x="1156" y="2830"/>
                    <a:pt x="1129" y="2868"/>
                    <a:pt x="1102" y="2901"/>
                  </a:cubicBezTo>
                  <a:cubicBezTo>
                    <a:pt x="1001" y="3021"/>
                    <a:pt x="850" y="3109"/>
                    <a:pt x="716" y="3195"/>
                  </a:cubicBezTo>
                  <a:cubicBezTo>
                    <a:pt x="613" y="3260"/>
                    <a:pt x="508" y="3325"/>
                    <a:pt x="409" y="3395"/>
                  </a:cubicBezTo>
                  <a:cubicBezTo>
                    <a:pt x="375" y="3419"/>
                    <a:pt x="340" y="3442"/>
                    <a:pt x="306" y="34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81"/>
            <p:cNvSpPr>
              <a:spLocks/>
            </p:cNvSpPr>
            <p:nvPr userDrawn="1"/>
          </p:nvSpPr>
          <p:spPr bwMode="auto">
            <a:xfrm>
              <a:off x="2378" y="2783"/>
              <a:ext cx="350" cy="1524"/>
            </a:xfrm>
            <a:custGeom>
              <a:avLst/>
              <a:gdLst>
                <a:gd name="T0" fmla="*/ 344 w 1119"/>
                <a:gd name="T1" fmla="*/ 3509 h 4881"/>
                <a:gd name="T2" fmla="*/ 155 w 1119"/>
                <a:gd name="T3" fmla="*/ 3619 h 4881"/>
                <a:gd name="T4" fmla="*/ 107 w 1119"/>
                <a:gd name="T5" fmla="*/ 3655 h 4881"/>
                <a:gd name="T6" fmla="*/ 68 w 1119"/>
                <a:gd name="T7" fmla="*/ 3881 h 4881"/>
                <a:gd name="T8" fmla="*/ 313 w 1119"/>
                <a:gd name="T9" fmla="*/ 4140 h 4881"/>
                <a:gd name="T10" fmla="*/ 796 w 1119"/>
                <a:gd name="T11" fmla="*/ 4526 h 4881"/>
                <a:gd name="T12" fmla="*/ 1070 w 1119"/>
                <a:gd name="T13" fmla="*/ 4881 h 4881"/>
                <a:gd name="T14" fmla="*/ 1052 w 1119"/>
                <a:gd name="T15" fmla="*/ 4881 h 4881"/>
                <a:gd name="T16" fmla="*/ 779 w 1119"/>
                <a:gd name="T17" fmla="*/ 4527 h 4881"/>
                <a:gd name="T18" fmla="*/ 297 w 1119"/>
                <a:gd name="T19" fmla="*/ 4141 h 4881"/>
                <a:gd name="T20" fmla="*/ 52 w 1119"/>
                <a:gd name="T21" fmla="*/ 3881 h 4881"/>
                <a:gd name="T22" fmla="*/ 90 w 1119"/>
                <a:gd name="T23" fmla="*/ 3655 h 4881"/>
                <a:gd name="T24" fmla="*/ 139 w 1119"/>
                <a:gd name="T25" fmla="*/ 3619 h 4881"/>
                <a:gd name="T26" fmla="*/ 442 w 1119"/>
                <a:gd name="T27" fmla="*/ 3442 h 4881"/>
                <a:gd name="T28" fmla="*/ 765 w 1119"/>
                <a:gd name="T29" fmla="*/ 3231 h 4881"/>
                <a:gd name="T30" fmla="*/ 1074 w 1119"/>
                <a:gd name="T31" fmla="*/ 2940 h 4881"/>
                <a:gd name="T32" fmla="*/ 1094 w 1119"/>
                <a:gd name="T33" fmla="*/ 2835 h 4881"/>
                <a:gd name="T34" fmla="*/ 719 w 1119"/>
                <a:gd name="T35" fmla="*/ 2527 h 4881"/>
                <a:gd name="T36" fmla="*/ 538 w 1119"/>
                <a:gd name="T37" fmla="*/ 2228 h 4881"/>
                <a:gd name="T38" fmla="*/ 504 w 1119"/>
                <a:gd name="T39" fmla="*/ 2139 h 4881"/>
                <a:gd name="T40" fmla="*/ 477 w 1119"/>
                <a:gd name="T41" fmla="*/ 2074 h 4881"/>
                <a:gd name="T42" fmla="*/ 456 w 1119"/>
                <a:gd name="T43" fmla="*/ 1700 h 4881"/>
                <a:gd name="T44" fmla="*/ 392 w 1119"/>
                <a:gd name="T45" fmla="*/ 911 h 4881"/>
                <a:gd name="T46" fmla="*/ 469 w 1119"/>
                <a:gd name="T47" fmla="*/ 475 h 4881"/>
                <a:gd name="T48" fmla="*/ 752 w 1119"/>
                <a:gd name="T49" fmla="*/ 4 h 4881"/>
                <a:gd name="T50" fmla="*/ 770 w 1119"/>
                <a:gd name="T51" fmla="*/ 0 h 4881"/>
                <a:gd name="T52" fmla="*/ 487 w 1119"/>
                <a:gd name="T53" fmla="*/ 473 h 4881"/>
                <a:gd name="T54" fmla="*/ 411 w 1119"/>
                <a:gd name="T55" fmla="*/ 910 h 4881"/>
                <a:gd name="T56" fmla="*/ 475 w 1119"/>
                <a:gd name="T57" fmla="*/ 1705 h 4881"/>
                <a:gd name="T58" fmla="*/ 497 w 1119"/>
                <a:gd name="T59" fmla="*/ 2078 h 4881"/>
                <a:gd name="T60" fmla="*/ 524 w 1119"/>
                <a:gd name="T61" fmla="*/ 2142 h 4881"/>
                <a:gd name="T62" fmla="*/ 558 w 1119"/>
                <a:gd name="T63" fmla="*/ 2230 h 4881"/>
                <a:gd name="T64" fmla="*/ 739 w 1119"/>
                <a:gd name="T65" fmla="*/ 2526 h 4881"/>
                <a:gd name="T66" fmla="*/ 1114 w 1119"/>
                <a:gd name="T67" fmla="*/ 2833 h 4881"/>
                <a:gd name="T68" fmla="*/ 1093 w 1119"/>
                <a:gd name="T69" fmla="*/ 2939 h 4881"/>
                <a:gd name="T70" fmla="*/ 783 w 1119"/>
                <a:gd name="T71" fmla="*/ 3230 h 4881"/>
                <a:gd name="T72" fmla="*/ 459 w 1119"/>
                <a:gd name="T73" fmla="*/ 3442 h 4881"/>
                <a:gd name="T74" fmla="*/ 344 w 1119"/>
                <a:gd name="T75" fmla="*/ 3509 h 4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9" h="4881">
                  <a:moveTo>
                    <a:pt x="344" y="3509"/>
                  </a:moveTo>
                  <a:cubicBezTo>
                    <a:pt x="280" y="3544"/>
                    <a:pt x="215" y="3579"/>
                    <a:pt x="155" y="3619"/>
                  </a:cubicBezTo>
                  <a:cubicBezTo>
                    <a:pt x="137" y="3630"/>
                    <a:pt x="120" y="3643"/>
                    <a:pt x="107" y="3655"/>
                  </a:cubicBezTo>
                  <a:cubicBezTo>
                    <a:pt x="34" y="3721"/>
                    <a:pt x="16" y="3787"/>
                    <a:pt x="68" y="3881"/>
                  </a:cubicBezTo>
                  <a:cubicBezTo>
                    <a:pt x="126" y="3984"/>
                    <a:pt x="224" y="4066"/>
                    <a:pt x="313" y="4140"/>
                  </a:cubicBezTo>
                  <a:cubicBezTo>
                    <a:pt x="469" y="4272"/>
                    <a:pt x="639" y="4392"/>
                    <a:pt x="796" y="4526"/>
                  </a:cubicBezTo>
                  <a:cubicBezTo>
                    <a:pt x="898" y="4614"/>
                    <a:pt x="1054" y="4736"/>
                    <a:pt x="1070" y="4881"/>
                  </a:cubicBezTo>
                  <a:cubicBezTo>
                    <a:pt x="1063" y="4881"/>
                    <a:pt x="1060" y="4881"/>
                    <a:pt x="1052" y="4881"/>
                  </a:cubicBezTo>
                  <a:cubicBezTo>
                    <a:pt x="1036" y="4736"/>
                    <a:pt x="880" y="4614"/>
                    <a:pt x="779" y="4527"/>
                  </a:cubicBezTo>
                  <a:cubicBezTo>
                    <a:pt x="623" y="4392"/>
                    <a:pt x="452" y="4272"/>
                    <a:pt x="297" y="4141"/>
                  </a:cubicBezTo>
                  <a:cubicBezTo>
                    <a:pt x="208" y="4066"/>
                    <a:pt x="111" y="3985"/>
                    <a:pt x="52" y="3881"/>
                  </a:cubicBezTo>
                  <a:cubicBezTo>
                    <a:pt x="0" y="3788"/>
                    <a:pt x="17" y="3722"/>
                    <a:pt x="90" y="3655"/>
                  </a:cubicBezTo>
                  <a:cubicBezTo>
                    <a:pt x="103" y="3643"/>
                    <a:pt x="121" y="3631"/>
                    <a:pt x="139" y="3619"/>
                  </a:cubicBezTo>
                  <a:cubicBezTo>
                    <a:pt x="236" y="3554"/>
                    <a:pt x="343" y="3504"/>
                    <a:pt x="442" y="3442"/>
                  </a:cubicBezTo>
                  <a:cubicBezTo>
                    <a:pt x="550" y="3373"/>
                    <a:pt x="660" y="3304"/>
                    <a:pt x="765" y="3231"/>
                  </a:cubicBezTo>
                  <a:cubicBezTo>
                    <a:pt x="877" y="3153"/>
                    <a:pt x="1011" y="3065"/>
                    <a:pt x="1074" y="2940"/>
                  </a:cubicBezTo>
                  <a:cubicBezTo>
                    <a:pt x="1092" y="2905"/>
                    <a:pt x="1099" y="2869"/>
                    <a:pt x="1094" y="2835"/>
                  </a:cubicBezTo>
                  <a:cubicBezTo>
                    <a:pt x="1069" y="2676"/>
                    <a:pt x="822" y="2612"/>
                    <a:pt x="719" y="2527"/>
                  </a:cubicBezTo>
                  <a:cubicBezTo>
                    <a:pt x="626" y="2450"/>
                    <a:pt x="578" y="2345"/>
                    <a:pt x="538" y="2228"/>
                  </a:cubicBezTo>
                  <a:cubicBezTo>
                    <a:pt x="528" y="2198"/>
                    <a:pt x="517" y="2168"/>
                    <a:pt x="504" y="2139"/>
                  </a:cubicBezTo>
                  <a:cubicBezTo>
                    <a:pt x="495" y="2117"/>
                    <a:pt x="485" y="2095"/>
                    <a:pt x="477" y="2074"/>
                  </a:cubicBezTo>
                  <a:cubicBezTo>
                    <a:pt x="426" y="1938"/>
                    <a:pt x="439" y="1843"/>
                    <a:pt x="456" y="1700"/>
                  </a:cubicBezTo>
                  <a:cubicBezTo>
                    <a:pt x="487" y="1440"/>
                    <a:pt x="493" y="1160"/>
                    <a:pt x="392" y="911"/>
                  </a:cubicBezTo>
                  <a:cubicBezTo>
                    <a:pt x="325" y="747"/>
                    <a:pt x="338" y="603"/>
                    <a:pt x="469" y="475"/>
                  </a:cubicBezTo>
                  <a:cubicBezTo>
                    <a:pt x="589" y="358"/>
                    <a:pt x="745" y="186"/>
                    <a:pt x="752" y="4"/>
                  </a:cubicBezTo>
                  <a:cubicBezTo>
                    <a:pt x="759" y="2"/>
                    <a:pt x="763" y="2"/>
                    <a:pt x="770" y="0"/>
                  </a:cubicBezTo>
                  <a:cubicBezTo>
                    <a:pt x="763" y="183"/>
                    <a:pt x="606" y="355"/>
                    <a:pt x="487" y="473"/>
                  </a:cubicBezTo>
                  <a:cubicBezTo>
                    <a:pt x="356" y="602"/>
                    <a:pt x="344" y="747"/>
                    <a:pt x="411" y="910"/>
                  </a:cubicBezTo>
                  <a:cubicBezTo>
                    <a:pt x="512" y="1161"/>
                    <a:pt x="506" y="1443"/>
                    <a:pt x="475" y="1705"/>
                  </a:cubicBezTo>
                  <a:cubicBezTo>
                    <a:pt x="458" y="1848"/>
                    <a:pt x="445" y="1943"/>
                    <a:pt x="497" y="2078"/>
                  </a:cubicBezTo>
                  <a:cubicBezTo>
                    <a:pt x="505" y="2099"/>
                    <a:pt x="514" y="2120"/>
                    <a:pt x="524" y="2142"/>
                  </a:cubicBezTo>
                  <a:cubicBezTo>
                    <a:pt x="537" y="2171"/>
                    <a:pt x="548" y="2201"/>
                    <a:pt x="558" y="2230"/>
                  </a:cubicBezTo>
                  <a:cubicBezTo>
                    <a:pt x="598" y="2346"/>
                    <a:pt x="647" y="2450"/>
                    <a:pt x="739" y="2526"/>
                  </a:cubicBezTo>
                  <a:cubicBezTo>
                    <a:pt x="843" y="2611"/>
                    <a:pt x="1089" y="2675"/>
                    <a:pt x="1114" y="2833"/>
                  </a:cubicBezTo>
                  <a:cubicBezTo>
                    <a:pt x="1119" y="2867"/>
                    <a:pt x="1111" y="2904"/>
                    <a:pt x="1093" y="2939"/>
                  </a:cubicBezTo>
                  <a:cubicBezTo>
                    <a:pt x="1030" y="3064"/>
                    <a:pt x="895" y="3152"/>
                    <a:pt x="783" y="3230"/>
                  </a:cubicBezTo>
                  <a:cubicBezTo>
                    <a:pt x="678" y="3304"/>
                    <a:pt x="567" y="3372"/>
                    <a:pt x="459" y="3442"/>
                  </a:cubicBezTo>
                  <a:cubicBezTo>
                    <a:pt x="421" y="3465"/>
                    <a:pt x="382" y="3487"/>
                    <a:pt x="344" y="3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82"/>
            <p:cNvSpPr>
              <a:spLocks/>
            </p:cNvSpPr>
            <p:nvPr userDrawn="1"/>
          </p:nvSpPr>
          <p:spPr bwMode="auto">
            <a:xfrm>
              <a:off x="2525" y="2761"/>
              <a:ext cx="340" cy="1546"/>
            </a:xfrm>
            <a:custGeom>
              <a:avLst/>
              <a:gdLst>
                <a:gd name="T0" fmla="*/ 430 w 1091"/>
                <a:gd name="T1" fmla="*/ 3560 h 4950"/>
                <a:gd name="T2" fmla="*/ 197 w 1091"/>
                <a:gd name="T3" fmla="*/ 3687 h 4950"/>
                <a:gd name="T4" fmla="*/ 169 w 1091"/>
                <a:gd name="T5" fmla="*/ 3705 h 4950"/>
                <a:gd name="T6" fmla="*/ 46 w 1091"/>
                <a:gd name="T7" fmla="*/ 3931 h 4950"/>
                <a:gd name="T8" fmla="*/ 221 w 1091"/>
                <a:gd name="T9" fmla="*/ 4190 h 4950"/>
                <a:gd name="T10" fmla="*/ 671 w 1091"/>
                <a:gd name="T11" fmla="*/ 4586 h 4950"/>
                <a:gd name="T12" fmla="*/ 964 w 1091"/>
                <a:gd name="T13" fmla="*/ 4950 h 4950"/>
                <a:gd name="T14" fmla="*/ 946 w 1091"/>
                <a:gd name="T15" fmla="*/ 4950 h 4950"/>
                <a:gd name="T16" fmla="*/ 653 w 1091"/>
                <a:gd name="T17" fmla="*/ 4586 h 4950"/>
                <a:gd name="T18" fmla="*/ 202 w 1091"/>
                <a:gd name="T19" fmla="*/ 4189 h 4950"/>
                <a:gd name="T20" fmla="*/ 26 w 1091"/>
                <a:gd name="T21" fmla="*/ 3931 h 4950"/>
                <a:gd name="T22" fmla="*/ 149 w 1091"/>
                <a:gd name="T23" fmla="*/ 3705 h 4950"/>
                <a:gd name="T24" fmla="*/ 177 w 1091"/>
                <a:gd name="T25" fmla="*/ 3687 h 4950"/>
                <a:gd name="T26" fmla="*/ 529 w 1091"/>
                <a:gd name="T27" fmla="*/ 3492 h 4950"/>
                <a:gd name="T28" fmla="*/ 825 w 1091"/>
                <a:gd name="T29" fmla="*/ 3275 h 4950"/>
                <a:gd name="T30" fmla="*/ 1064 w 1091"/>
                <a:gd name="T31" fmla="*/ 2977 h 4950"/>
                <a:gd name="T32" fmla="*/ 1051 w 1091"/>
                <a:gd name="T33" fmla="*/ 2870 h 4950"/>
                <a:gd name="T34" fmla="*/ 614 w 1091"/>
                <a:gd name="T35" fmla="*/ 2576 h 4950"/>
                <a:gd name="T36" fmla="*/ 414 w 1091"/>
                <a:gd name="T37" fmla="*/ 2329 h 4950"/>
                <a:gd name="T38" fmla="*/ 365 w 1091"/>
                <a:gd name="T39" fmla="*/ 2251 h 4950"/>
                <a:gd name="T40" fmla="*/ 289 w 1091"/>
                <a:gd name="T41" fmla="*/ 2115 h 4950"/>
                <a:gd name="T42" fmla="*/ 300 w 1091"/>
                <a:gd name="T43" fmla="*/ 1721 h 4950"/>
                <a:gd name="T44" fmla="*/ 301 w 1091"/>
                <a:gd name="T45" fmla="*/ 935 h 4950"/>
                <a:gd name="T46" fmla="*/ 433 w 1091"/>
                <a:gd name="T47" fmla="*/ 457 h 4950"/>
                <a:gd name="T48" fmla="*/ 633 w 1091"/>
                <a:gd name="T49" fmla="*/ 3 h 4950"/>
                <a:gd name="T50" fmla="*/ 651 w 1091"/>
                <a:gd name="T51" fmla="*/ 0 h 4950"/>
                <a:gd name="T52" fmla="*/ 451 w 1091"/>
                <a:gd name="T53" fmla="*/ 456 h 4950"/>
                <a:gd name="T54" fmla="*/ 320 w 1091"/>
                <a:gd name="T55" fmla="*/ 934 h 4950"/>
                <a:gd name="T56" fmla="*/ 319 w 1091"/>
                <a:gd name="T57" fmla="*/ 1725 h 4950"/>
                <a:gd name="T58" fmla="*/ 309 w 1091"/>
                <a:gd name="T59" fmla="*/ 2119 h 4950"/>
                <a:gd name="T60" fmla="*/ 384 w 1091"/>
                <a:gd name="T61" fmla="*/ 2253 h 4950"/>
                <a:gd name="T62" fmla="*/ 434 w 1091"/>
                <a:gd name="T63" fmla="*/ 2331 h 4950"/>
                <a:gd name="T64" fmla="*/ 633 w 1091"/>
                <a:gd name="T65" fmla="*/ 2575 h 4950"/>
                <a:gd name="T66" fmla="*/ 1070 w 1091"/>
                <a:gd name="T67" fmla="*/ 2869 h 4950"/>
                <a:gd name="T68" fmla="*/ 1084 w 1091"/>
                <a:gd name="T69" fmla="*/ 2976 h 4950"/>
                <a:gd name="T70" fmla="*/ 844 w 1091"/>
                <a:gd name="T71" fmla="*/ 3275 h 4950"/>
                <a:gd name="T72" fmla="*/ 549 w 1091"/>
                <a:gd name="T73" fmla="*/ 3492 h 4950"/>
                <a:gd name="T74" fmla="*/ 430 w 1091"/>
                <a:gd name="T75" fmla="*/ 3560 h 4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1" h="4950">
                  <a:moveTo>
                    <a:pt x="430" y="3560"/>
                  </a:moveTo>
                  <a:cubicBezTo>
                    <a:pt x="352" y="3602"/>
                    <a:pt x="272" y="3642"/>
                    <a:pt x="197" y="3687"/>
                  </a:cubicBezTo>
                  <a:cubicBezTo>
                    <a:pt x="187" y="3693"/>
                    <a:pt x="178" y="3699"/>
                    <a:pt x="169" y="3705"/>
                  </a:cubicBezTo>
                  <a:cubicBezTo>
                    <a:pt x="86" y="3763"/>
                    <a:pt x="20" y="3820"/>
                    <a:pt x="46" y="3931"/>
                  </a:cubicBezTo>
                  <a:cubicBezTo>
                    <a:pt x="70" y="4033"/>
                    <a:pt x="151" y="4118"/>
                    <a:pt x="221" y="4190"/>
                  </a:cubicBezTo>
                  <a:cubicBezTo>
                    <a:pt x="358" y="4331"/>
                    <a:pt x="521" y="4453"/>
                    <a:pt x="671" y="4586"/>
                  </a:cubicBezTo>
                  <a:cubicBezTo>
                    <a:pt x="777" y="4680"/>
                    <a:pt x="931" y="4803"/>
                    <a:pt x="964" y="4950"/>
                  </a:cubicBezTo>
                  <a:cubicBezTo>
                    <a:pt x="957" y="4950"/>
                    <a:pt x="953" y="4950"/>
                    <a:pt x="946" y="4950"/>
                  </a:cubicBezTo>
                  <a:cubicBezTo>
                    <a:pt x="912" y="4803"/>
                    <a:pt x="759" y="4680"/>
                    <a:pt x="653" y="4586"/>
                  </a:cubicBezTo>
                  <a:cubicBezTo>
                    <a:pt x="503" y="4453"/>
                    <a:pt x="340" y="4330"/>
                    <a:pt x="202" y="4189"/>
                  </a:cubicBezTo>
                  <a:cubicBezTo>
                    <a:pt x="132" y="4118"/>
                    <a:pt x="50" y="4033"/>
                    <a:pt x="26" y="3931"/>
                  </a:cubicBezTo>
                  <a:cubicBezTo>
                    <a:pt x="0" y="3820"/>
                    <a:pt x="66" y="3763"/>
                    <a:pt x="149" y="3705"/>
                  </a:cubicBezTo>
                  <a:cubicBezTo>
                    <a:pt x="157" y="3699"/>
                    <a:pt x="167" y="3693"/>
                    <a:pt x="177" y="3687"/>
                  </a:cubicBezTo>
                  <a:cubicBezTo>
                    <a:pt x="291" y="3617"/>
                    <a:pt x="415" y="3563"/>
                    <a:pt x="529" y="3492"/>
                  </a:cubicBezTo>
                  <a:cubicBezTo>
                    <a:pt x="632" y="3427"/>
                    <a:pt x="732" y="3354"/>
                    <a:pt x="825" y="3275"/>
                  </a:cubicBezTo>
                  <a:cubicBezTo>
                    <a:pt x="918" y="3197"/>
                    <a:pt x="1039" y="3104"/>
                    <a:pt x="1064" y="2977"/>
                  </a:cubicBezTo>
                  <a:cubicBezTo>
                    <a:pt x="1071" y="2941"/>
                    <a:pt x="1067" y="2904"/>
                    <a:pt x="1051" y="2870"/>
                  </a:cubicBezTo>
                  <a:cubicBezTo>
                    <a:pt x="972" y="2707"/>
                    <a:pt x="742" y="2681"/>
                    <a:pt x="614" y="2576"/>
                  </a:cubicBezTo>
                  <a:cubicBezTo>
                    <a:pt x="530" y="2507"/>
                    <a:pt x="471" y="2423"/>
                    <a:pt x="414" y="2329"/>
                  </a:cubicBezTo>
                  <a:cubicBezTo>
                    <a:pt x="399" y="2303"/>
                    <a:pt x="382" y="2277"/>
                    <a:pt x="365" y="2251"/>
                  </a:cubicBezTo>
                  <a:cubicBezTo>
                    <a:pt x="335" y="2207"/>
                    <a:pt x="309" y="2163"/>
                    <a:pt x="289" y="2115"/>
                  </a:cubicBezTo>
                  <a:cubicBezTo>
                    <a:pt x="242" y="1997"/>
                    <a:pt x="291" y="1847"/>
                    <a:pt x="300" y="1721"/>
                  </a:cubicBezTo>
                  <a:cubicBezTo>
                    <a:pt x="320" y="1459"/>
                    <a:pt x="320" y="1195"/>
                    <a:pt x="301" y="935"/>
                  </a:cubicBezTo>
                  <a:cubicBezTo>
                    <a:pt x="288" y="761"/>
                    <a:pt x="320" y="595"/>
                    <a:pt x="433" y="457"/>
                  </a:cubicBezTo>
                  <a:cubicBezTo>
                    <a:pt x="536" y="332"/>
                    <a:pt x="632" y="173"/>
                    <a:pt x="633" y="3"/>
                  </a:cubicBezTo>
                  <a:cubicBezTo>
                    <a:pt x="641" y="1"/>
                    <a:pt x="644" y="1"/>
                    <a:pt x="651" y="0"/>
                  </a:cubicBezTo>
                  <a:cubicBezTo>
                    <a:pt x="649" y="169"/>
                    <a:pt x="556" y="331"/>
                    <a:pt x="451" y="456"/>
                  </a:cubicBezTo>
                  <a:cubicBezTo>
                    <a:pt x="335" y="593"/>
                    <a:pt x="307" y="760"/>
                    <a:pt x="320" y="934"/>
                  </a:cubicBezTo>
                  <a:cubicBezTo>
                    <a:pt x="339" y="1196"/>
                    <a:pt x="339" y="1461"/>
                    <a:pt x="319" y="1725"/>
                  </a:cubicBezTo>
                  <a:cubicBezTo>
                    <a:pt x="310" y="1850"/>
                    <a:pt x="260" y="2002"/>
                    <a:pt x="309" y="2119"/>
                  </a:cubicBezTo>
                  <a:cubicBezTo>
                    <a:pt x="328" y="2166"/>
                    <a:pt x="354" y="2210"/>
                    <a:pt x="384" y="2253"/>
                  </a:cubicBezTo>
                  <a:cubicBezTo>
                    <a:pt x="401" y="2279"/>
                    <a:pt x="418" y="2305"/>
                    <a:pt x="434" y="2331"/>
                  </a:cubicBezTo>
                  <a:cubicBezTo>
                    <a:pt x="490" y="2424"/>
                    <a:pt x="550" y="2507"/>
                    <a:pt x="633" y="2575"/>
                  </a:cubicBezTo>
                  <a:cubicBezTo>
                    <a:pt x="762" y="2679"/>
                    <a:pt x="992" y="2706"/>
                    <a:pt x="1070" y="2869"/>
                  </a:cubicBezTo>
                  <a:cubicBezTo>
                    <a:pt x="1087" y="2903"/>
                    <a:pt x="1091" y="2940"/>
                    <a:pt x="1084" y="2976"/>
                  </a:cubicBezTo>
                  <a:cubicBezTo>
                    <a:pt x="1059" y="3103"/>
                    <a:pt x="937" y="3196"/>
                    <a:pt x="844" y="3275"/>
                  </a:cubicBezTo>
                  <a:cubicBezTo>
                    <a:pt x="752" y="3354"/>
                    <a:pt x="652" y="3427"/>
                    <a:pt x="549" y="3492"/>
                  </a:cubicBezTo>
                  <a:cubicBezTo>
                    <a:pt x="511" y="3516"/>
                    <a:pt x="470" y="3538"/>
                    <a:pt x="430" y="35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3"/>
            <p:cNvSpPr>
              <a:spLocks/>
            </p:cNvSpPr>
            <p:nvPr userDrawn="1"/>
          </p:nvSpPr>
          <p:spPr bwMode="auto">
            <a:xfrm>
              <a:off x="2659" y="2750"/>
              <a:ext cx="325" cy="1556"/>
            </a:xfrm>
            <a:custGeom>
              <a:avLst/>
              <a:gdLst>
                <a:gd name="T0" fmla="*/ 433 w 1042"/>
                <a:gd name="T1" fmla="*/ 3603 h 4982"/>
                <a:gd name="T2" fmla="*/ 202 w 1042"/>
                <a:gd name="T3" fmla="*/ 3732 h 4982"/>
                <a:gd name="T4" fmla="*/ 179 w 1042"/>
                <a:gd name="T5" fmla="*/ 3746 h 4982"/>
                <a:gd name="T6" fmla="*/ 39 w 1042"/>
                <a:gd name="T7" fmla="*/ 3971 h 4982"/>
                <a:gd name="T8" fmla="*/ 184 w 1042"/>
                <a:gd name="T9" fmla="*/ 4226 h 4982"/>
                <a:gd name="T10" fmla="*/ 598 w 1042"/>
                <a:gd name="T11" fmla="*/ 4617 h 4982"/>
                <a:gd name="T12" fmla="*/ 895 w 1042"/>
                <a:gd name="T13" fmla="*/ 4982 h 4982"/>
                <a:gd name="T14" fmla="*/ 877 w 1042"/>
                <a:gd name="T15" fmla="*/ 4982 h 4982"/>
                <a:gd name="T16" fmla="*/ 580 w 1042"/>
                <a:gd name="T17" fmla="*/ 4617 h 4982"/>
                <a:gd name="T18" fmla="*/ 164 w 1042"/>
                <a:gd name="T19" fmla="*/ 4225 h 4982"/>
                <a:gd name="T20" fmla="*/ 18 w 1042"/>
                <a:gd name="T21" fmla="*/ 3970 h 4982"/>
                <a:gd name="T22" fmla="*/ 157 w 1042"/>
                <a:gd name="T23" fmla="*/ 3746 h 4982"/>
                <a:gd name="T24" fmla="*/ 180 w 1042"/>
                <a:gd name="T25" fmla="*/ 3731 h 4982"/>
                <a:gd name="T26" fmla="*/ 525 w 1042"/>
                <a:gd name="T27" fmla="*/ 3534 h 4982"/>
                <a:gd name="T28" fmla="*/ 786 w 1042"/>
                <a:gd name="T29" fmla="*/ 3315 h 4982"/>
                <a:gd name="T30" fmla="*/ 1012 w 1042"/>
                <a:gd name="T31" fmla="*/ 3005 h 4982"/>
                <a:gd name="T32" fmla="*/ 1006 w 1042"/>
                <a:gd name="T33" fmla="*/ 2892 h 4982"/>
                <a:gd name="T34" fmla="*/ 578 w 1042"/>
                <a:gd name="T35" fmla="*/ 2596 h 4982"/>
                <a:gd name="T36" fmla="*/ 375 w 1042"/>
                <a:gd name="T37" fmla="*/ 2401 h 4982"/>
                <a:gd name="T38" fmla="*/ 309 w 1042"/>
                <a:gd name="T39" fmla="*/ 2329 h 4982"/>
                <a:gd name="T40" fmla="*/ 199 w 1042"/>
                <a:gd name="T41" fmla="*/ 2177 h 4982"/>
                <a:gd name="T42" fmla="*/ 207 w 1042"/>
                <a:gd name="T43" fmla="*/ 1765 h 4982"/>
                <a:gd name="T44" fmla="*/ 246 w 1042"/>
                <a:gd name="T45" fmla="*/ 965 h 4982"/>
                <a:gd name="T46" fmla="*/ 404 w 1042"/>
                <a:gd name="T47" fmla="*/ 446 h 4982"/>
                <a:gd name="T48" fmla="*/ 565 w 1042"/>
                <a:gd name="T49" fmla="*/ 0 h 4982"/>
                <a:gd name="T50" fmla="*/ 583 w 1042"/>
                <a:gd name="T51" fmla="*/ 0 h 4982"/>
                <a:gd name="T52" fmla="*/ 422 w 1042"/>
                <a:gd name="T53" fmla="*/ 445 h 4982"/>
                <a:gd name="T54" fmla="*/ 264 w 1042"/>
                <a:gd name="T55" fmla="*/ 965 h 4982"/>
                <a:gd name="T56" fmla="*/ 226 w 1042"/>
                <a:gd name="T57" fmla="*/ 1767 h 4982"/>
                <a:gd name="T58" fmla="*/ 217 w 1042"/>
                <a:gd name="T59" fmla="*/ 2180 h 4982"/>
                <a:gd name="T60" fmla="*/ 328 w 1042"/>
                <a:gd name="T61" fmla="*/ 2331 h 4982"/>
                <a:gd name="T62" fmla="*/ 394 w 1042"/>
                <a:gd name="T63" fmla="*/ 2402 h 4982"/>
                <a:gd name="T64" fmla="*/ 597 w 1042"/>
                <a:gd name="T65" fmla="*/ 2596 h 4982"/>
                <a:gd name="T66" fmla="*/ 1025 w 1042"/>
                <a:gd name="T67" fmla="*/ 2892 h 4982"/>
                <a:gd name="T68" fmla="*/ 1030 w 1042"/>
                <a:gd name="T69" fmla="*/ 3004 h 4982"/>
                <a:gd name="T70" fmla="*/ 806 w 1042"/>
                <a:gd name="T71" fmla="*/ 3315 h 4982"/>
                <a:gd name="T72" fmla="*/ 546 w 1042"/>
                <a:gd name="T73" fmla="*/ 3535 h 4982"/>
                <a:gd name="T74" fmla="*/ 433 w 1042"/>
                <a:gd name="T75" fmla="*/ 3603 h 4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2" h="4982">
                  <a:moveTo>
                    <a:pt x="433" y="3603"/>
                  </a:moveTo>
                  <a:cubicBezTo>
                    <a:pt x="356" y="3646"/>
                    <a:pt x="278" y="3687"/>
                    <a:pt x="202" y="3732"/>
                  </a:cubicBezTo>
                  <a:cubicBezTo>
                    <a:pt x="193" y="3738"/>
                    <a:pt x="188" y="3741"/>
                    <a:pt x="179" y="3746"/>
                  </a:cubicBezTo>
                  <a:cubicBezTo>
                    <a:pt x="93" y="3807"/>
                    <a:pt x="22" y="3858"/>
                    <a:pt x="39" y="3971"/>
                  </a:cubicBezTo>
                  <a:cubicBezTo>
                    <a:pt x="54" y="4069"/>
                    <a:pt x="122" y="4154"/>
                    <a:pt x="184" y="4226"/>
                  </a:cubicBezTo>
                  <a:cubicBezTo>
                    <a:pt x="306" y="4367"/>
                    <a:pt x="457" y="4489"/>
                    <a:pt x="598" y="4617"/>
                  </a:cubicBezTo>
                  <a:cubicBezTo>
                    <a:pt x="705" y="4715"/>
                    <a:pt x="856" y="4835"/>
                    <a:pt x="895" y="4982"/>
                  </a:cubicBezTo>
                  <a:cubicBezTo>
                    <a:pt x="888" y="4982"/>
                    <a:pt x="884" y="4982"/>
                    <a:pt x="877" y="4982"/>
                  </a:cubicBezTo>
                  <a:cubicBezTo>
                    <a:pt x="839" y="4835"/>
                    <a:pt x="686" y="4715"/>
                    <a:pt x="580" y="4617"/>
                  </a:cubicBezTo>
                  <a:cubicBezTo>
                    <a:pt x="439" y="4489"/>
                    <a:pt x="287" y="4366"/>
                    <a:pt x="164" y="4225"/>
                  </a:cubicBezTo>
                  <a:cubicBezTo>
                    <a:pt x="102" y="4154"/>
                    <a:pt x="33" y="4069"/>
                    <a:pt x="18" y="3970"/>
                  </a:cubicBezTo>
                  <a:cubicBezTo>
                    <a:pt x="0" y="3857"/>
                    <a:pt x="71" y="3807"/>
                    <a:pt x="157" y="3746"/>
                  </a:cubicBezTo>
                  <a:cubicBezTo>
                    <a:pt x="166" y="3740"/>
                    <a:pt x="171" y="3737"/>
                    <a:pt x="180" y="3731"/>
                  </a:cubicBezTo>
                  <a:cubicBezTo>
                    <a:pt x="294" y="3664"/>
                    <a:pt x="415" y="3607"/>
                    <a:pt x="525" y="3534"/>
                  </a:cubicBezTo>
                  <a:cubicBezTo>
                    <a:pt x="619" y="3472"/>
                    <a:pt x="707" y="3395"/>
                    <a:pt x="786" y="3315"/>
                  </a:cubicBezTo>
                  <a:cubicBezTo>
                    <a:pt x="873" y="3226"/>
                    <a:pt x="968" y="3117"/>
                    <a:pt x="1012" y="3005"/>
                  </a:cubicBezTo>
                  <a:cubicBezTo>
                    <a:pt x="1025" y="2973"/>
                    <a:pt x="1021" y="2924"/>
                    <a:pt x="1006" y="2892"/>
                  </a:cubicBezTo>
                  <a:cubicBezTo>
                    <a:pt x="932" y="2731"/>
                    <a:pt x="710" y="2691"/>
                    <a:pt x="578" y="2596"/>
                  </a:cubicBezTo>
                  <a:cubicBezTo>
                    <a:pt x="502" y="2541"/>
                    <a:pt x="437" y="2473"/>
                    <a:pt x="375" y="2401"/>
                  </a:cubicBezTo>
                  <a:cubicBezTo>
                    <a:pt x="354" y="2378"/>
                    <a:pt x="332" y="2354"/>
                    <a:pt x="309" y="2329"/>
                  </a:cubicBezTo>
                  <a:cubicBezTo>
                    <a:pt x="266" y="2284"/>
                    <a:pt x="223" y="2236"/>
                    <a:pt x="199" y="2177"/>
                  </a:cubicBezTo>
                  <a:cubicBezTo>
                    <a:pt x="151" y="2060"/>
                    <a:pt x="199" y="1886"/>
                    <a:pt x="207" y="1765"/>
                  </a:cubicBezTo>
                  <a:cubicBezTo>
                    <a:pt x="225" y="1498"/>
                    <a:pt x="237" y="1232"/>
                    <a:pt x="246" y="965"/>
                  </a:cubicBezTo>
                  <a:cubicBezTo>
                    <a:pt x="252" y="780"/>
                    <a:pt x="297" y="597"/>
                    <a:pt x="404" y="446"/>
                  </a:cubicBezTo>
                  <a:cubicBezTo>
                    <a:pt x="495" y="319"/>
                    <a:pt x="570" y="164"/>
                    <a:pt x="565" y="0"/>
                  </a:cubicBezTo>
                  <a:cubicBezTo>
                    <a:pt x="573" y="0"/>
                    <a:pt x="576" y="0"/>
                    <a:pt x="583" y="0"/>
                  </a:cubicBezTo>
                  <a:cubicBezTo>
                    <a:pt x="588" y="163"/>
                    <a:pt x="512" y="318"/>
                    <a:pt x="422" y="445"/>
                  </a:cubicBezTo>
                  <a:cubicBezTo>
                    <a:pt x="315" y="597"/>
                    <a:pt x="270" y="780"/>
                    <a:pt x="264" y="965"/>
                  </a:cubicBezTo>
                  <a:cubicBezTo>
                    <a:pt x="255" y="1232"/>
                    <a:pt x="243" y="1500"/>
                    <a:pt x="226" y="1767"/>
                  </a:cubicBezTo>
                  <a:cubicBezTo>
                    <a:pt x="218" y="1889"/>
                    <a:pt x="170" y="2063"/>
                    <a:pt x="217" y="2180"/>
                  </a:cubicBezTo>
                  <a:cubicBezTo>
                    <a:pt x="242" y="2239"/>
                    <a:pt x="284" y="2286"/>
                    <a:pt x="328" y="2331"/>
                  </a:cubicBezTo>
                  <a:cubicBezTo>
                    <a:pt x="351" y="2355"/>
                    <a:pt x="373" y="2379"/>
                    <a:pt x="394" y="2402"/>
                  </a:cubicBezTo>
                  <a:cubicBezTo>
                    <a:pt x="456" y="2474"/>
                    <a:pt x="521" y="2541"/>
                    <a:pt x="597" y="2596"/>
                  </a:cubicBezTo>
                  <a:cubicBezTo>
                    <a:pt x="729" y="2690"/>
                    <a:pt x="950" y="2733"/>
                    <a:pt x="1025" y="2892"/>
                  </a:cubicBezTo>
                  <a:cubicBezTo>
                    <a:pt x="1040" y="2923"/>
                    <a:pt x="1042" y="2972"/>
                    <a:pt x="1030" y="3004"/>
                  </a:cubicBezTo>
                  <a:cubicBezTo>
                    <a:pt x="987" y="3118"/>
                    <a:pt x="893" y="3226"/>
                    <a:pt x="806" y="3315"/>
                  </a:cubicBezTo>
                  <a:cubicBezTo>
                    <a:pt x="727" y="3396"/>
                    <a:pt x="640" y="3471"/>
                    <a:pt x="546" y="3535"/>
                  </a:cubicBezTo>
                  <a:cubicBezTo>
                    <a:pt x="510" y="3559"/>
                    <a:pt x="471" y="3581"/>
                    <a:pt x="433" y="36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4"/>
            <p:cNvSpPr>
              <a:spLocks/>
            </p:cNvSpPr>
            <p:nvPr userDrawn="1"/>
          </p:nvSpPr>
          <p:spPr bwMode="auto">
            <a:xfrm>
              <a:off x="2767" y="2754"/>
              <a:ext cx="318" cy="1551"/>
            </a:xfrm>
            <a:custGeom>
              <a:avLst/>
              <a:gdLst>
                <a:gd name="T0" fmla="*/ 391 w 1018"/>
                <a:gd name="T1" fmla="*/ 3617 h 4968"/>
                <a:gd name="T2" fmla="*/ 199 w 1018"/>
                <a:gd name="T3" fmla="*/ 3729 h 4968"/>
                <a:gd name="T4" fmla="*/ 153 w 1018"/>
                <a:gd name="T5" fmla="*/ 3759 h 4968"/>
                <a:gd name="T6" fmla="*/ 53 w 1018"/>
                <a:gd name="T7" fmla="*/ 3981 h 4968"/>
                <a:gd name="T8" fmla="*/ 220 w 1018"/>
                <a:gd name="T9" fmla="*/ 4232 h 4968"/>
                <a:gd name="T10" fmla="*/ 631 w 1018"/>
                <a:gd name="T11" fmla="*/ 4612 h 4968"/>
                <a:gd name="T12" fmla="*/ 908 w 1018"/>
                <a:gd name="T13" fmla="*/ 4968 h 4968"/>
                <a:gd name="T14" fmla="*/ 890 w 1018"/>
                <a:gd name="T15" fmla="*/ 4968 h 4968"/>
                <a:gd name="T16" fmla="*/ 613 w 1018"/>
                <a:gd name="T17" fmla="*/ 4612 h 4968"/>
                <a:gd name="T18" fmla="*/ 198 w 1018"/>
                <a:gd name="T19" fmla="*/ 4231 h 4968"/>
                <a:gd name="T20" fmla="*/ 30 w 1018"/>
                <a:gd name="T21" fmla="*/ 3980 h 4968"/>
                <a:gd name="T22" fmla="*/ 130 w 1018"/>
                <a:gd name="T23" fmla="*/ 3758 h 4968"/>
                <a:gd name="T24" fmla="*/ 175 w 1018"/>
                <a:gd name="T25" fmla="*/ 3728 h 4968"/>
                <a:gd name="T26" fmla="*/ 467 w 1018"/>
                <a:gd name="T27" fmla="*/ 3548 h 4968"/>
                <a:gd name="T28" fmla="*/ 701 w 1018"/>
                <a:gd name="T29" fmla="*/ 3328 h 4968"/>
                <a:gd name="T30" fmla="*/ 958 w 1018"/>
                <a:gd name="T31" fmla="*/ 3011 h 4968"/>
                <a:gd name="T32" fmla="*/ 994 w 1018"/>
                <a:gd name="T33" fmla="*/ 2892 h 4968"/>
                <a:gd name="T34" fmla="*/ 651 w 1018"/>
                <a:gd name="T35" fmla="*/ 2576 h 4968"/>
                <a:gd name="T36" fmla="*/ 555 w 1018"/>
                <a:gd name="T37" fmla="*/ 2495 h 4968"/>
                <a:gd name="T38" fmla="*/ 529 w 1018"/>
                <a:gd name="T39" fmla="*/ 2470 h 4968"/>
                <a:gd name="T40" fmla="*/ 366 w 1018"/>
                <a:gd name="T41" fmla="*/ 2354 h 4968"/>
                <a:gd name="T42" fmla="*/ 212 w 1018"/>
                <a:gd name="T43" fmla="*/ 2157 h 4968"/>
                <a:gd name="T44" fmla="*/ 222 w 1018"/>
                <a:gd name="T45" fmla="*/ 1748 h 4968"/>
                <a:gd name="T46" fmla="*/ 236 w 1018"/>
                <a:gd name="T47" fmla="*/ 1023 h 4968"/>
                <a:gd name="T48" fmla="*/ 408 w 1018"/>
                <a:gd name="T49" fmla="*/ 454 h 4968"/>
                <a:gd name="T50" fmla="*/ 589 w 1018"/>
                <a:gd name="T51" fmla="*/ 0 h 4968"/>
                <a:gd name="T52" fmla="*/ 607 w 1018"/>
                <a:gd name="T53" fmla="*/ 1 h 4968"/>
                <a:gd name="T54" fmla="*/ 425 w 1018"/>
                <a:gd name="T55" fmla="*/ 456 h 4968"/>
                <a:gd name="T56" fmla="*/ 254 w 1018"/>
                <a:gd name="T57" fmla="*/ 1023 h 4968"/>
                <a:gd name="T58" fmla="*/ 240 w 1018"/>
                <a:gd name="T59" fmla="*/ 1749 h 4968"/>
                <a:gd name="T60" fmla="*/ 230 w 1018"/>
                <a:gd name="T61" fmla="*/ 2158 h 4968"/>
                <a:gd name="T62" fmla="*/ 385 w 1018"/>
                <a:gd name="T63" fmla="*/ 2355 h 4968"/>
                <a:gd name="T64" fmla="*/ 547 w 1018"/>
                <a:gd name="T65" fmla="*/ 2470 h 4968"/>
                <a:gd name="T66" fmla="*/ 574 w 1018"/>
                <a:gd name="T67" fmla="*/ 2494 h 4968"/>
                <a:gd name="T68" fmla="*/ 669 w 1018"/>
                <a:gd name="T69" fmla="*/ 2576 h 4968"/>
                <a:gd name="T70" fmla="*/ 1012 w 1018"/>
                <a:gd name="T71" fmla="*/ 2892 h 4968"/>
                <a:gd name="T72" fmla="*/ 976 w 1018"/>
                <a:gd name="T73" fmla="*/ 3011 h 4968"/>
                <a:gd name="T74" fmla="*/ 721 w 1018"/>
                <a:gd name="T75" fmla="*/ 3329 h 4968"/>
                <a:gd name="T76" fmla="*/ 489 w 1018"/>
                <a:gd name="T77" fmla="*/ 3549 h 4968"/>
                <a:gd name="T78" fmla="*/ 391 w 1018"/>
                <a:gd name="T79" fmla="*/ 3617 h 4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8" h="4968">
                  <a:moveTo>
                    <a:pt x="391" y="3617"/>
                  </a:moveTo>
                  <a:cubicBezTo>
                    <a:pt x="327" y="3655"/>
                    <a:pt x="261" y="3690"/>
                    <a:pt x="199" y="3729"/>
                  </a:cubicBezTo>
                  <a:cubicBezTo>
                    <a:pt x="182" y="3739"/>
                    <a:pt x="166" y="3749"/>
                    <a:pt x="153" y="3759"/>
                  </a:cubicBezTo>
                  <a:cubicBezTo>
                    <a:pt x="71" y="3821"/>
                    <a:pt x="23" y="3874"/>
                    <a:pt x="53" y="3981"/>
                  </a:cubicBezTo>
                  <a:cubicBezTo>
                    <a:pt x="80" y="4079"/>
                    <a:pt x="153" y="4161"/>
                    <a:pt x="220" y="4232"/>
                  </a:cubicBezTo>
                  <a:cubicBezTo>
                    <a:pt x="345" y="4366"/>
                    <a:pt x="494" y="4485"/>
                    <a:pt x="631" y="4612"/>
                  </a:cubicBezTo>
                  <a:cubicBezTo>
                    <a:pt x="733" y="4705"/>
                    <a:pt x="879" y="4825"/>
                    <a:pt x="908" y="4968"/>
                  </a:cubicBezTo>
                  <a:cubicBezTo>
                    <a:pt x="900" y="4968"/>
                    <a:pt x="897" y="4968"/>
                    <a:pt x="890" y="4968"/>
                  </a:cubicBezTo>
                  <a:cubicBezTo>
                    <a:pt x="861" y="4825"/>
                    <a:pt x="714" y="4705"/>
                    <a:pt x="613" y="4612"/>
                  </a:cubicBezTo>
                  <a:cubicBezTo>
                    <a:pt x="474" y="4485"/>
                    <a:pt x="325" y="4366"/>
                    <a:pt x="198" y="4231"/>
                  </a:cubicBezTo>
                  <a:cubicBezTo>
                    <a:pt x="132" y="4160"/>
                    <a:pt x="58" y="4078"/>
                    <a:pt x="30" y="3980"/>
                  </a:cubicBezTo>
                  <a:cubicBezTo>
                    <a:pt x="0" y="3873"/>
                    <a:pt x="48" y="3820"/>
                    <a:pt x="130" y="3758"/>
                  </a:cubicBezTo>
                  <a:cubicBezTo>
                    <a:pt x="143" y="3748"/>
                    <a:pt x="159" y="3738"/>
                    <a:pt x="175" y="3728"/>
                  </a:cubicBezTo>
                  <a:cubicBezTo>
                    <a:pt x="272" y="3668"/>
                    <a:pt x="379" y="3620"/>
                    <a:pt x="467" y="3548"/>
                  </a:cubicBezTo>
                  <a:cubicBezTo>
                    <a:pt x="549" y="3480"/>
                    <a:pt x="627" y="3405"/>
                    <a:pt x="701" y="3328"/>
                  </a:cubicBezTo>
                  <a:cubicBezTo>
                    <a:pt x="794" y="3232"/>
                    <a:pt x="893" y="3128"/>
                    <a:pt x="958" y="3011"/>
                  </a:cubicBezTo>
                  <a:cubicBezTo>
                    <a:pt x="976" y="2977"/>
                    <a:pt x="993" y="2931"/>
                    <a:pt x="994" y="2892"/>
                  </a:cubicBezTo>
                  <a:cubicBezTo>
                    <a:pt x="1001" y="2729"/>
                    <a:pt x="758" y="2646"/>
                    <a:pt x="651" y="2576"/>
                  </a:cubicBezTo>
                  <a:cubicBezTo>
                    <a:pt x="615" y="2554"/>
                    <a:pt x="585" y="2526"/>
                    <a:pt x="555" y="2495"/>
                  </a:cubicBezTo>
                  <a:cubicBezTo>
                    <a:pt x="548" y="2486"/>
                    <a:pt x="539" y="2478"/>
                    <a:pt x="529" y="2470"/>
                  </a:cubicBezTo>
                  <a:cubicBezTo>
                    <a:pt x="477" y="2429"/>
                    <a:pt x="418" y="2393"/>
                    <a:pt x="366" y="2354"/>
                  </a:cubicBezTo>
                  <a:cubicBezTo>
                    <a:pt x="294" y="2300"/>
                    <a:pt x="235" y="2241"/>
                    <a:pt x="212" y="2157"/>
                  </a:cubicBezTo>
                  <a:cubicBezTo>
                    <a:pt x="180" y="2040"/>
                    <a:pt x="218" y="1876"/>
                    <a:pt x="222" y="1748"/>
                  </a:cubicBezTo>
                  <a:cubicBezTo>
                    <a:pt x="229" y="1507"/>
                    <a:pt x="233" y="1265"/>
                    <a:pt x="236" y="1023"/>
                  </a:cubicBezTo>
                  <a:cubicBezTo>
                    <a:pt x="239" y="825"/>
                    <a:pt x="288" y="614"/>
                    <a:pt x="408" y="454"/>
                  </a:cubicBezTo>
                  <a:cubicBezTo>
                    <a:pt x="503" y="327"/>
                    <a:pt x="595" y="167"/>
                    <a:pt x="589" y="0"/>
                  </a:cubicBezTo>
                  <a:cubicBezTo>
                    <a:pt x="596" y="0"/>
                    <a:pt x="599" y="1"/>
                    <a:pt x="607" y="1"/>
                  </a:cubicBezTo>
                  <a:cubicBezTo>
                    <a:pt x="613" y="169"/>
                    <a:pt x="521" y="328"/>
                    <a:pt x="425" y="456"/>
                  </a:cubicBezTo>
                  <a:cubicBezTo>
                    <a:pt x="306" y="616"/>
                    <a:pt x="257" y="825"/>
                    <a:pt x="254" y="1023"/>
                  </a:cubicBezTo>
                  <a:cubicBezTo>
                    <a:pt x="252" y="1265"/>
                    <a:pt x="247" y="1507"/>
                    <a:pt x="240" y="1749"/>
                  </a:cubicBezTo>
                  <a:cubicBezTo>
                    <a:pt x="236" y="1877"/>
                    <a:pt x="198" y="2041"/>
                    <a:pt x="230" y="2158"/>
                  </a:cubicBezTo>
                  <a:cubicBezTo>
                    <a:pt x="253" y="2242"/>
                    <a:pt x="312" y="2301"/>
                    <a:pt x="385" y="2355"/>
                  </a:cubicBezTo>
                  <a:cubicBezTo>
                    <a:pt x="437" y="2393"/>
                    <a:pt x="495" y="2429"/>
                    <a:pt x="547" y="2470"/>
                  </a:cubicBezTo>
                  <a:cubicBezTo>
                    <a:pt x="557" y="2478"/>
                    <a:pt x="566" y="2486"/>
                    <a:pt x="574" y="2494"/>
                  </a:cubicBezTo>
                  <a:cubicBezTo>
                    <a:pt x="603" y="2525"/>
                    <a:pt x="634" y="2553"/>
                    <a:pt x="669" y="2576"/>
                  </a:cubicBezTo>
                  <a:cubicBezTo>
                    <a:pt x="777" y="2645"/>
                    <a:pt x="1018" y="2729"/>
                    <a:pt x="1012" y="2892"/>
                  </a:cubicBezTo>
                  <a:cubicBezTo>
                    <a:pt x="1010" y="2931"/>
                    <a:pt x="994" y="2977"/>
                    <a:pt x="976" y="3011"/>
                  </a:cubicBezTo>
                  <a:cubicBezTo>
                    <a:pt x="911" y="3129"/>
                    <a:pt x="814" y="3232"/>
                    <a:pt x="721" y="3329"/>
                  </a:cubicBezTo>
                  <a:cubicBezTo>
                    <a:pt x="648" y="3406"/>
                    <a:pt x="571" y="3480"/>
                    <a:pt x="489" y="3549"/>
                  </a:cubicBezTo>
                  <a:cubicBezTo>
                    <a:pt x="459" y="3574"/>
                    <a:pt x="425" y="3597"/>
                    <a:pt x="391" y="36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85"/>
            <p:cNvSpPr>
              <a:spLocks/>
            </p:cNvSpPr>
            <p:nvPr userDrawn="1"/>
          </p:nvSpPr>
          <p:spPr bwMode="auto">
            <a:xfrm>
              <a:off x="2834" y="2773"/>
              <a:ext cx="361" cy="1532"/>
            </a:xfrm>
            <a:custGeom>
              <a:avLst/>
              <a:gdLst>
                <a:gd name="T0" fmla="*/ 373 w 1155"/>
                <a:gd name="T1" fmla="*/ 3594 h 4906"/>
                <a:gd name="T2" fmla="*/ 220 w 1155"/>
                <a:gd name="T3" fmla="*/ 3695 h 4906"/>
                <a:gd name="T4" fmla="*/ 167 w 1155"/>
                <a:gd name="T5" fmla="*/ 3738 h 4906"/>
                <a:gd name="T6" fmla="*/ 359 w 1155"/>
                <a:gd name="T7" fmla="*/ 4196 h 4906"/>
                <a:gd name="T8" fmla="*/ 786 w 1155"/>
                <a:gd name="T9" fmla="*/ 4562 h 4906"/>
                <a:gd name="T10" fmla="*/ 1051 w 1155"/>
                <a:gd name="T11" fmla="*/ 4906 h 4906"/>
                <a:gd name="T12" fmla="*/ 1033 w 1155"/>
                <a:gd name="T13" fmla="*/ 4906 h 4906"/>
                <a:gd name="T14" fmla="*/ 767 w 1155"/>
                <a:gd name="T15" fmla="*/ 4561 h 4906"/>
                <a:gd name="T16" fmla="*/ 337 w 1155"/>
                <a:gd name="T17" fmla="*/ 4195 h 4906"/>
                <a:gd name="T18" fmla="*/ 143 w 1155"/>
                <a:gd name="T19" fmla="*/ 3738 h 4906"/>
                <a:gd name="T20" fmla="*/ 196 w 1155"/>
                <a:gd name="T21" fmla="*/ 3694 h 4906"/>
                <a:gd name="T22" fmla="*/ 439 w 1155"/>
                <a:gd name="T23" fmla="*/ 3523 h 4906"/>
                <a:gd name="T24" fmla="*/ 669 w 1155"/>
                <a:gd name="T25" fmla="*/ 3304 h 4906"/>
                <a:gd name="T26" fmla="*/ 985 w 1155"/>
                <a:gd name="T27" fmla="*/ 2985 h 4906"/>
                <a:gd name="T28" fmla="*/ 1063 w 1155"/>
                <a:gd name="T29" fmla="*/ 2860 h 4906"/>
                <a:gd name="T30" fmla="*/ 849 w 1155"/>
                <a:gd name="T31" fmla="*/ 2527 h 4906"/>
                <a:gd name="T32" fmla="*/ 760 w 1155"/>
                <a:gd name="T33" fmla="*/ 2445 h 4906"/>
                <a:gd name="T34" fmla="*/ 730 w 1155"/>
                <a:gd name="T35" fmla="*/ 2418 h 4906"/>
                <a:gd name="T36" fmla="*/ 565 w 1155"/>
                <a:gd name="T37" fmla="*/ 2307 h 4906"/>
                <a:gd name="T38" fmla="*/ 472 w 1155"/>
                <a:gd name="T39" fmla="*/ 2242 h 4906"/>
                <a:gd name="T40" fmla="*/ 337 w 1155"/>
                <a:gd name="T41" fmla="*/ 1930 h 4906"/>
                <a:gd name="T42" fmla="*/ 334 w 1155"/>
                <a:gd name="T43" fmla="*/ 1095 h 4906"/>
                <a:gd name="T44" fmla="*/ 536 w 1155"/>
                <a:gd name="T45" fmla="*/ 490 h 4906"/>
                <a:gd name="T46" fmla="*/ 747 w 1155"/>
                <a:gd name="T47" fmla="*/ 0 h 4906"/>
                <a:gd name="T48" fmla="*/ 765 w 1155"/>
                <a:gd name="T49" fmla="*/ 3 h 4906"/>
                <a:gd name="T50" fmla="*/ 554 w 1155"/>
                <a:gd name="T51" fmla="*/ 492 h 4906"/>
                <a:gd name="T52" fmla="*/ 352 w 1155"/>
                <a:gd name="T53" fmla="*/ 1095 h 4906"/>
                <a:gd name="T54" fmla="*/ 355 w 1155"/>
                <a:gd name="T55" fmla="*/ 1929 h 4906"/>
                <a:gd name="T56" fmla="*/ 491 w 1155"/>
                <a:gd name="T57" fmla="*/ 2241 h 4906"/>
                <a:gd name="T58" fmla="*/ 583 w 1155"/>
                <a:gd name="T59" fmla="*/ 2306 h 4906"/>
                <a:gd name="T60" fmla="*/ 748 w 1155"/>
                <a:gd name="T61" fmla="*/ 2418 h 4906"/>
                <a:gd name="T62" fmla="*/ 778 w 1155"/>
                <a:gd name="T63" fmla="*/ 2446 h 4906"/>
                <a:gd name="T64" fmla="*/ 866 w 1155"/>
                <a:gd name="T65" fmla="*/ 2527 h 4906"/>
                <a:gd name="T66" fmla="*/ 1080 w 1155"/>
                <a:gd name="T67" fmla="*/ 2861 h 4906"/>
                <a:gd name="T68" fmla="*/ 1002 w 1155"/>
                <a:gd name="T69" fmla="*/ 2986 h 4906"/>
                <a:gd name="T70" fmla="*/ 690 w 1155"/>
                <a:gd name="T71" fmla="*/ 3305 h 4906"/>
                <a:gd name="T72" fmla="*/ 462 w 1155"/>
                <a:gd name="T73" fmla="*/ 3524 h 4906"/>
                <a:gd name="T74" fmla="*/ 373 w 1155"/>
                <a:gd name="T75" fmla="*/ 3594 h 4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5" h="4906">
                  <a:moveTo>
                    <a:pt x="373" y="3594"/>
                  </a:moveTo>
                  <a:cubicBezTo>
                    <a:pt x="322" y="3628"/>
                    <a:pt x="269" y="3660"/>
                    <a:pt x="220" y="3695"/>
                  </a:cubicBezTo>
                  <a:cubicBezTo>
                    <a:pt x="200" y="3710"/>
                    <a:pt x="180" y="3724"/>
                    <a:pt x="167" y="3738"/>
                  </a:cubicBezTo>
                  <a:cubicBezTo>
                    <a:pt x="24" y="3888"/>
                    <a:pt x="245" y="4091"/>
                    <a:pt x="359" y="4196"/>
                  </a:cubicBezTo>
                  <a:cubicBezTo>
                    <a:pt x="495" y="4322"/>
                    <a:pt x="646" y="4437"/>
                    <a:pt x="786" y="4562"/>
                  </a:cubicBezTo>
                  <a:cubicBezTo>
                    <a:pt x="888" y="4652"/>
                    <a:pt x="1022" y="4765"/>
                    <a:pt x="1051" y="4906"/>
                  </a:cubicBezTo>
                  <a:cubicBezTo>
                    <a:pt x="1044" y="4906"/>
                    <a:pt x="1040" y="4906"/>
                    <a:pt x="1033" y="4906"/>
                  </a:cubicBezTo>
                  <a:cubicBezTo>
                    <a:pt x="1004" y="4764"/>
                    <a:pt x="869" y="4652"/>
                    <a:pt x="767" y="4561"/>
                  </a:cubicBezTo>
                  <a:cubicBezTo>
                    <a:pt x="626" y="4436"/>
                    <a:pt x="474" y="4321"/>
                    <a:pt x="337" y="4195"/>
                  </a:cubicBezTo>
                  <a:cubicBezTo>
                    <a:pt x="223" y="4090"/>
                    <a:pt x="0" y="3887"/>
                    <a:pt x="143" y="3738"/>
                  </a:cubicBezTo>
                  <a:cubicBezTo>
                    <a:pt x="157" y="3723"/>
                    <a:pt x="176" y="3709"/>
                    <a:pt x="196" y="3694"/>
                  </a:cubicBezTo>
                  <a:cubicBezTo>
                    <a:pt x="276" y="3637"/>
                    <a:pt x="367" y="3591"/>
                    <a:pt x="439" y="3523"/>
                  </a:cubicBezTo>
                  <a:cubicBezTo>
                    <a:pt x="515" y="3451"/>
                    <a:pt x="592" y="3377"/>
                    <a:pt x="669" y="3304"/>
                  </a:cubicBezTo>
                  <a:cubicBezTo>
                    <a:pt x="778" y="3201"/>
                    <a:pt x="894" y="3100"/>
                    <a:pt x="985" y="2985"/>
                  </a:cubicBezTo>
                  <a:cubicBezTo>
                    <a:pt x="1016" y="2946"/>
                    <a:pt x="1041" y="2906"/>
                    <a:pt x="1063" y="2860"/>
                  </a:cubicBezTo>
                  <a:cubicBezTo>
                    <a:pt x="1139" y="2704"/>
                    <a:pt x="951" y="2604"/>
                    <a:pt x="849" y="2527"/>
                  </a:cubicBezTo>
                  <a:cubicBezTo>
                    <a:pt x="817" y="2503"/>
                    <a:pt x="788" y="2475"/>
                    <a:pt x="760" y="2445"/>
                  </a:cubicBezTo>
                  <a:cubicBezTo>
                    <a:pt x="752" y="2436"/>
                    <a:pt x="742" y="2427"/>
                    <a:pt x="730" y="2418"/>
                  </a:cubicBezTo>
                  <a:cubicBezTo>
                    <a:pt x="678" y="2377"/>
                    <a:pt x="621" y="2343"/>
                    <a:pt x="565" y="2307"/>
                  </a:cubicBezTo>
                  <a:cubicBezTo>
                    <a:pt x="533" y="2287"/>
                    <a:pt x="502" y="2265"/>
                    <a:pt x="472" y="2242"/>
                  </a:cubicBezTo>
                  <a:cubicBezTo>
                    <a:pt x="364" y="2156"/>
                    <a:pt x="338" y="2065"/>
                    <a:pt x="337" y="1930"/>
                  </a:cubicBezTo>
                  <a:cubicBezTo>
                    <a:pt x="334" y="1652"/>
                    <a:pt x="332" y="1373"/>
                    <a:pt x="334" y="1095"/>
                  </a:cubicBezTo>
                  <a:cubicBezTo>
                    <a:pt x="335" y="880"/>
                    <a:pt x="405" y="660"/>
                    <a:pt x="536" y="490"/>
                  </a:cubicBezTo>
                  <a:cubicBezTo>
                    <a:pt x="642" y="354"/>
                    <a:pt x="753" y="183"/>
                    <a:pt x="747" y="0"/>
                  </a:cubicBezTo>
                  <a:cubicBezTo>
                    <a:pt x="754" y="2"/>
                    <a:pt x="758" y="2"/>
                    <a:pt x="765" y="3"/>
                  </a:cubicBezTo>
                  <a:cubicBezTo>
                    <a:pt x="771" y="185"/>
                    <a:pt x="660" y="356"/>
                    <a:pt x="554" y="492"/>
                  </a:cubicBezTo>
                  <a:cubicBezTo>
                    <a:pt x="423" y="661"/>
                    <a:pt x="353" y="880"/>
                    <a:pt x="352" y="1095"/>
                  </a:cubicBezTo>
                  <a:cubicBezTo>
                    <a:pt x="351" y="1372"/>
                    <a:pt x="353" y="1651"/>
                    <a:pt x="355" y="1929"/>
                  </a:cubicBezTo>
                  <a:cubicBezTo>
                    <a:pt x="357" y="2063"/>
                    <a:pt x="383" y="2154"/>
                    <a:pt x="491" y="2241"/>
                  </a:cubicBezTo>
                  <a:cubicBezTo>
                    <a:pt x="520" y="2264"/>
                    <a:pt x="551" y="2286"/>
                    <a:pt x="583" y="2306"/>
                  </a:cubicBezTo>
                  <a:cubicBezTo>
                    <a:pt x="639" y="2342"/>
                    <a:pt x="696" y="2377"/>
                    <a:pt x="748" y="2418"/>
                  </a:cubicBezTo>
                  <a:cubicBezTo>
                    <a:pt x="759" y="2427"/>
                    <a:pt x="769" y="2436"/>
                    <a:pt x="778" y="2446"/>
                  </a:cubicBezTo>
                  <a:cubicBezTo>
                    <a:pt x="805" y="2475"/>
                    <a:pt x="834" y="2503"/>
                    <a:pt x="866" y="2527"/>
                  </a:cubicBezTo>
                  <a:cubicBezTo>
                    <a:pt x="968" y="2605"/>
                    <a:pt x="1155" y="2704"/>
                    <a:pt x="1080" y="2861"/>
                  </a:cubicBezTo>
                  <a:cubicBezTo>
                    <a:pt x="1058" y="2907"/>
                    <a:pt x="1033" y="2947"/>
                    <a:pt x="1002" y="2986"/>
                  </a:cubicBezTo>
                  <a:cubicBezTo>
                    <a:pt x="913" y="3100"/>
                    <a:pt x="797" y="3202"/>
                    <a:pt x="690" y="3305"/>
                  </a:cubicBezTo>
                  <a:cubicBezTo>
                    <a:pt x="613" y="3378"/>
                    <a:pt x="538" y="3451"/>
                    <a:pt x="462" y="3524"/>
                  </a:cubicBezTo>
                  <a:cubicBezTo>
                    <a:pt x="435" y="3550"/>
                    <a:pt x="404" y="3573"/>
                    <a:pt x="373" y="3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86"/>
            <p:cNvSpPr>
              <a:spLocks/>
            </p:cNvSpPr>
            <p:nvPr userDrawn="1"/>
          </p:nvSpPr>
          <p:spPr bwMode="auto">
            <a:xfrm>
              <a:off x="2906" y="2806"/>
              <a:ext cx="373" cy="1498"/>
            </a:xfrm>
            <a:custGeom>
              <a:avLst/>
              <a:gdLst>
                <a:gd name="T0" fmla="*/ 264 w 1195"/>
                <a:gd name="T1" fmla="*/ 3534 h 4800"/>
                <a:gd name="T2" fmla="*/ 165 w 1195"/>
                <a:gd name="T3" fmla="*/ 3616 h 4800"/>
                <a:gd name="T4" fmla="*/ 119 w 1195"/>
                <a:gd name="T5" fmla="*/ 3669 h 4800"/>
                <a:gd name="T6" fmla="*/ 462 w 1195"/>
                <a:gd name="T7" fmla="*/ 4123 h 4800"/>
                <a:gd name="T8" fmla="*/ 922 w 1195"/>
                <a:gd name="T9" fmla="*/ 4473 h 4800"/>
                <a:gd name="T10" fmla="*/ 1183 w 1195"/>
                <a:gd name="T11" fmla="*/ 4800 h 4800"/>
                <a:gd name="T12" fmla="*/ 1165 w 1195"/>
                <a:gd name="T13" fmla="*/ 4800 h 4800"/>
                <a:gd name="T14" fmla="*/ 902 w 1195"/>
                <a:gd name="T15" fmla="*/ 4472 h 4800"/>
                <a:gd name="T16" fmla="*/ 440 w 1195"/>
                <a:gd name="T17" fmla="*/ 4123 h 4800"/>
                <a:gd name="T18" fmla="*/ 94 w 1195"/>
                <a:gd name="T19" fmla="*/ 3668 h 4800"/>
                <a:gd name="T20" fmla="*/ 140 w 1195"/>
                <a:gd name="T21" fmla="*/ 3615 h 4800"/>
                <a:gd name="T22" fmla="*/ 321 w 1195"/>
                <a:gd name="T23" fmla="*/ 3463 h 4800"/>
                <a:gd name="T24" fmla="*/ 560 w 1195"/>
                <a:gd name="T25" fmla="*/ 3251 h 4800"/>
                <a:gd name="T26" fmla="*/ 965 w 1195"/>
                <a:gd name="T27" fmla="*/ 2929 h 4800"/>
                <a:gd name="T28" fmla="*/ 1092 w 1195"/>
                <a:gd name="T29" fmla="*/ 2800 h 4800"/>
                <a:gd name="T30" fmla="*/ 1160 w 1195"/>
                <a:gd name="T31" fmla="*/ 2612 h 4800"/>
                <a:gd name="T32" fmla="*/ 1029 w 1195"/>
                <a:gd name="T33" fmla="*/ 2456 h 4800"/>
                <a:gd name="T34" fmla="*/ 877 w 1195"/>
                <a:gd name="T35" fmla="*/ 2299 h 4800"/>
                <a:gd name="T36" fmla="*/ 767 w 1195"/>
                <a:gd name="T37" fmla="*/ 2202 h 4800"/>
                <a:gd name="T38" fmla="*/ 583 w 1195"/>
                <a:gd name="T39" fmla="*/ 2065 h 4800"/>
                <a:gd name="T40" fmla="*/ 438 w 1195"/>
                <a:gd name="T41" fmla="*/ 1798 h 4800"/>
                <a:gd name="T42" fmla="*/ 413 w 1195"/>
                <a:gd name="T43" fmla="*/ 1155 h 4800"/>
                <a:gd name="T44" fmla="*/ 656 w 1195"/>
                <a:gd name="T45" fmla="*/ 515 h 4800"/>
                <a:gd name="T46" fmla="*/ 899 w 1195"/>
                <a:gd name="T47" fmla="*/ 0 h 4800"/>
                <a:gd name="T48" fmla="*/ 917 w 1195"/>
                <a:gd name="T49" fmla="*/ 4 h 4800"/>
                <a:gd name="T50" fmla="*/ 674 w 1195"/>
                <a:gd name="T51" fmla="*/ 517 h 4800"/>
                <a:gd name="T52" fmla="*/ 432 w 1195"/>
                <a:gd name="T53" fmla="*/ 1154 h 4800"/>
                <a:gd name="T54" fmla="*/ 457 w 1195"/>
                <a:gd name="T55" fmla="*/ 1795 h 4800"/>
                <a:gd name="T56" fmla="*/ 603 w 1195"/>
                <a:gd name="T57" fmla="*/ 2063 h 4800"/>
                <a:gd name="T58" fmla="*/ 785 w 1195"/>
                <a:gd name="T59" fmla="*/ 2201 h 4800"/>
                <a:gd name="T60" fmla="*/ 894 w 1195"/>
                <a:gd name="T61" fmla="*/ 2299 h 4800"/>
                <a:gd name="T62" fmla="*/ 1045 w 1195"/>
                <a:gd name="T63" fmla="*/ 2457 h 4800"/>
                <a:gd name="T64" fmla="*/ 1176 w 1195"/>
                <a:gd name="T65" fmla="*/ 2613 h 4800"/>
                <a:gd name="T66" fmla="*/ 1109 w 1195"/>
                <a:gd name="T67" fmla="*/ 2800 h 4800"/>
                <a:gd name="T68" fmla="*/ 982 w 1195"/>
                <a:gd name="T69" fmla="*/ 2930 h 4800"/>
                <a:gd name="T70" fmla="*/ 581 w 1195"/>
                <a:gd name="T71" fmla="*/ 3252 h 4800"/>
                <a:gd name="T72" fmla="*/ 344 w 1195"/>
                <a:gd name="T73" fmla="*/ 3464 h 4800"/>
                <a:gd name="T74" fmla="*/ 264 w 1195"/>
                <a:gd name="T75" fmla="*/ 3534 h 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95" h="4800">
                  <a:moveTo>
                    <a:pt x="264" y="3534"/>
                  </a:moveTo>
                  <a:cubicBezTo>
                    <a:pt x="231" y="3561"/>
                    <a:pt x="196" y="3587"/>
                    <a:pt x="165" y="3616"/>
                  </a:cubicBezTo>
                  <a:cubicBezTo>
                    <a:pt x="146" y="3633"/>
                    <a:pt x="129" y="3653"/>
                    <a:pt x="119" y="3669"/>
                  </a:cubicBezTo>
                  <a:cubicBezTo>
                    <a:pt x="25" y="3803"/>
                    <a:pt x="385" y="4064"/>
                    <a:pt x="462" y="4123"/>
                  </a:cubicBezTo>
                  <a:cubicBezTo>
                    <a:pt x="614" y="4240"/>
                    <a:pt x="774" y="4349"/>
                    <a:pt x="922" y="4473"/>
                  </a:cubicBezTo>
                  <a:cubicBezTo>
                    <a:pt x="1023" y="4557"/>
                    <a:pt x="1156" y="4663"/>
                    <a:pt x="1183" y="4800"/>
                  </a:cubicBezTo>
                  <a:cubicBezTo>
                    <a:pt x="1176" y="4800"/>
                    <a:pt x="1173" y="4800"/>
                    <a:pt x="1165" y="4800"/>
                  </a:cubicBezTo>
                  <a:cubicBezTo>
                    <a:pt x="1138" y="4663"/>
                    <a:pt x="1003" y="4556"/>
                    <a:pt x="902" y="4472"/>
                  </a:cubicBezTo>
                  <a:cubicBezTo>
                    <a:pt x="753" y="4349"/>
                    <a:pt x="592" y="4239"/>
                    <a:pt x="440" y="4123"/>
                  </a:cubicBezTo>
                  <a:cubicBezTo>
                    <a:pt x="363" y="4064"/>
                    <a:pt x="0" y="3802"/>
                    <a:pt x="94" y="3668"/>
                  </a:cubicBezTo>
                  <a:cubicBezTo>
                    <a:pt x="105" y="3652"/>
                    <a:pt x="121" y="3632"/>
                    <a:pt x="140" y="3615"/>
                  </a:cubicBezTo>
                  <a:cubicBezTo>
                    <a:pt x="198" y="3562"/>
                    <a:pt x="265" y="3517"/>
                    <a:pt x="321" y="3463"/>
                  </a:cubicBezTo>
                  <a:cubicBezTo>
                    <a:pt x="396" y="3390"/>
                    <a:pt x="477" y="3318"/>
                    <a:pt x="560" y="3251"/>
                  </a:cubicBezTo>
                  <a:cubicBezTo>
                    <a:pt x="693" y="3144"/>
                    <a:pt x="837" y="3042"/>
                    <a:pt x="965" y="2929"/>
                  </a:cubicBezTo>
                  <a:cubicBezTo>
                    <a:pt x="1010" y="2889"/>
                    <a:pt x="1056" y="2847"/>
                    <a:pt x="1092" y="2800"/>
                  </a:cubicBezTo>
                  <a:cubicBezTo>
                    <a:pt x="1130" y="2750"/>
                    <a:pt x="1178" y="2682"/>
                    <a:pt x="1160" y="2612"/>
                  </a:cubicBezTo>
                  <a:cubicBezTo>
                    <a:pt x="1144" y="2551"/>
                    <a:pt x="1072" y="2498"/>
                    <a:pt x="1029" y="2456"/>
                  </a:cubicBezTo>
                  <a:cubicBezTo>
                    <a:pt x="976" y="2405"/>
                    <a:pt x="927" y="2351"/>
                    <a:pt x="877" y="2299"/>
                  </a:cubicBezTo>
                  <a:cubicBezTo>
                    <a:pt x="842" y="2264"/>
                    <a:pt x="806" y="2232"/>
                    <a:pt x="767" y="2202"/>
                  </a:cubicBezTo>
                  <a:cubicBezTo>
                    <a:pt x="707" y="2158"/>
                    <a:pt x="642" y="2114"/>
                    <a:pt x="583" y="2065"/>
                  </a:cubicBezTo>
                  <a:cubicBezTo>
                    <a:pt x="492" y="1989"/>
                    <a:pt x="449" y="1915"/>
                    <a:pt x="438" y="1798"/>
                  </a:cubicBezTo>
                  <a:cubicBezTo>
                    <a:pt x="418" y="1584"/>
                    <a:pt x="413" y="1369"/>
                    <a:pt x="413" y="1155"/>
                  </a:cubicBezTo>
                  <a:cubicBezTo>
                    <a:pt x="413" y="924"/>
                    <a:pt x="514" y="693"/>
                    <a:pt x="656" y="515"/>
                  </a:cubicBezTo>
                  <a:cubicBezTo>
                    <a:pt x="770" y="372"/>
                    <a:pt x="905" y="195"/>
                    <a:pt x="899" y="0"/>
                  </a:cubicBezTo>
                  <a:cubicBezTo>
                    <a:pt x="907" y="2"/>
                    <a:pt x="910" y="2"/>
                    <a:pt x="917" y="4"/>
                  </a:cubicBezTo>
                  <a:cubicBezTo>
                    <a:pt x="924" y="199"/>
                    <a:pt x="788" y="376"/>
                    <a:pt x="674" y="517"/>
                  </a:cubicBezTo>
                  <a:cubicBezTo>
                    <a:pt x="531" y="694"/>
                    <a:pt x="433" y="925"/>
                    <a:pt x="432" y="1154"/>
                  </a:cubicBezTo>
                  <a:cubicBezTo>
                    <a:pt x="431" y="1366"/>
                    <a:pt x="437" y="1582"/>
                    <a:pt x="457" y="1795"/>
                  </a:cubicBezTo>
                  <a:cubicBezTo>
                    <a:pt x="468" y="1912"/>
                    <a:pt x="512" y="1986"/>
                    <a:pt x="603" y="2063"/>
                  </a:cubicBezTo>
                  <a:cubicBezTo>
                    <a:pt x="661" y="2112"/>
                    <a:pt x="726" y="2156"/>
                    <a:pt x="785" y="2201"/>
                  </a:cubicBezTo>
                  <a:cubicBezTo>
                    <a:pt x="824" y="2230"/>
                    <a:pt x="860" y="2263"/>
                    <a:pt x="894" y="2299"/>
                  </a:cubicBezTo>
                  <a:cubicBezTo>
                    <a:pt x="944" y="2351"/>
                    <a:pt x="993" y="2406"/>
                    <a:pt x="1045" y="2457"/>
                  </a:cubicBezTo>
                  <a:cubicBezTo>
                    <a:pt x="1088" y="2499"/>
                    <a:pt x="1160" y="2552"/>
                    <a:pt x="1176" y="2613"/>
                  </a:cubicBezTo>
                  <a:cubicBezTo>
                    <a:pt x="1195" y="2683"/>
                    <a:pt x="1147" y="2751"/>
                    <a:pt x="1109" y="2800"/>
                  </a:cubicBezTo>
                  <a:cubicBezTo>
                    <a:pt x="1074" y="2847"/>
                    <a:pt x="1027" y="2890"/>
                    <a:pt x="982" y="2930"/>
                  </a:cubicBezTo>
                  <a:cubicBezTo>
                    <a:pt x="856" y="3043"/>
                    <a:pt x="714" y="3145"/>
                    <a:pt x="581" y="3252"/>
                  </a:cubicBezTo>
                  <a:cubicBezTo>
                    <a:pt x="499" y="3319"/>
                    <a:pt x="418" y="3388"/>
                    <a:pt x="344" y="3464"/>
                  </a:cubicBezTo>
                  <a:cubicBezTo>
                    <a:pt x="321" y="3488"/>
                    <a:pt x="293" y="3511"/>
                    <a:pt x="264" y="35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87"/>
            <p:cNvSpPr>
              <a:spLocks/>
            </p:cNvSpPr>
            <p:nvPr userDrawn="1"/>
          </p:nvSpPr>
          <p:spPr bwMode="auto">
            <a:xfrm>
              <a:off x="2977" y="2847"/>
              <a:ext cx="412" cy="1457"/>
            </a:xfrm>
            <a:custGeom>
              <a:avLst/>
              <a:gdLst>
                <a:gd name="T0" fmla="*/ 1274 w 1320"/>
                <a:gd name="T1" fmla="*/ 4564 h 4665"/>
                <a:gd name="T2" fmla="*/ 1320 w 1320"/>
                <a:gd name="T3" fmla="*/ 4665 h 4665"/>
                <a:gd name="T4" fmla="*/ 1302 w 1320"/>
                <a:gd name="T5" fmla="*/ 4665 h 4665"/>
                <a:gd name="T6" fmla="*/ 1032 w 1320"/>
                <a:gd name="T7" fmla="*/ 4355 h 4665"/>
                <a:gd name="T8" fmla="*/ 523 w 1320"/>
                <a:gd name="T9" fmla="*/ 4023 h 4665"/>
                <a:gd name="T10" fmla="*/ 181 w 1320"/>
                <a:gd name="T11" fmla="*/ 3791 h 4665"/>
                <a:gd name="T12" fmla="*/ 0 w 1320"/>
                <a:gd name="T13" fmla="*/ 3577 h 4665"/>
                <a:gd name="T14" fmla="*/ 0 w 1320"/>
                <a:gd name="T15" fmla="*/ 3576 h 4665"/>
                <a:gd name="T16" fmla="*/ 429 w 1320"/>
                <a:gd name="T17" fmla="*/ 3162 h 4665"/>
                <a:gd name="T18" fmla="*/ 925 w 1320"/>
                <a:gd name="T19" fmla="*/ 2852 h 4665"/>
                <a:gd name="T20" fmla="*/ 1100 w 1320"/>
                <a:gd name="T21" fmla="*/ 2726 h 4665"/>
                <a:gd name="T22" fmla="*/ 1259 w 1320"/>
                <a:gd name="T23" fmla="*/ 2537 h 4665"/>
                <a:gd name="T24" fmla="*/ 1206 w 1320"/>
                <a:gd name="T25" fmla="*/ 2368 h 4665"/>
                <a:gd name="T26" fmla="*/ 1117 w 1320"/>
                <a:gd name="T27" fmla="*/ 2230 h 4665"/>
                <a:gd name="T28" fmla="*/ 972 w 1320"/>
                <a:gd name="T29" fmla="*/ 2065 h 4665"/>
                <a:gd name="T30" fmla="*/ 762 w 1320"/>
                <a:gd name="T31" fmla="*/ 1906 h 4665"/>
                <a:gd name="T32" fmla="*/ 540 w 1320"/>
                <a:gd name="T33" fmla="*/ 1694 h 4665"/>
                <a:gd name="T34" fmla="*/ 495 w 1320"/>
                <a:gd name="T35" fmla="*/ 1185 h 4665"/>
                <a:gd name="T36" fmla="*/ 779 w 1320"/>
                <a:gd name="T37" fmla="*/ 528 h 4665"/>
                <a:gd name="T38" fmla="*/ 1060 w 1320"/>
                <a:gd name="T39" fmla="*/ 8 h 4665"/>
                <a:gd name="T40" fmla="*/ 1060 w 1320"/>
                <a:gd name="T41" fmla="*/ 0 h 4665"/>
                <a:gd name="T42" fmla="*/ 1078 w 1320"/>
                <a:gd name="T43" fmla="*/ 5 h 4665"/>
                <a:gd name="T44" fmla="*/ 798 w 1320"/>
                <a:gd name="T45" fmla="*/ 530 h 4665"/>
                <a:gd name="T46" fmla="*/ 515 w 1320"/>
                <a:gd name="T47" fmla="*/ 1183 h 4665"/>
                <a:gd name="T48" fmla="*/ 560 w 1320"/>
                <a:gd name="T49" fmla="*/ 1690 h 4665"/>
                <a:gd name="T50" fmla="*/ 782 w 1320"/>
                <a:gd name="T51" fmla="*/ 1903 h 4665"/>
                <a:gd name="T52" fmla="*/ 990 w 1320"/>
                <a:gd name="T53" fmla="*/ 2063 h 4665"/>
                <a:gd name="T54" fmla="*/ 1134 w 1320"/>
                <a:gd name="T55" fmla="*/ 2230 h 4665"/>
                <a:gd name="T56" fmla="*/ 1221 w 1320"/>
                <a:gd name="T57" fmla="*/ 2369 h 4665"/>
                <a:gd name="T58" fmla="*/ 1275 w 1320"/>
                <a:gd name="T59" fmla="*/ 2538 h 4665"/>
                <a:gd name="T60" fmla="*/ 1117 w 1320"/>
                <a:gd name="T61" fmla="*/ 2727 h 4665"/>
                <a:gd name="T62" fmla="*/ 943 w 1320"/>
                <a:gd name="T63" fmla="*/ 2853 h 4665"/>
                <a:gd name="T64" fmla="*/ 451 w 1320"/>
                <a:gd name="T65" fmla="*/ 3163 h 4665"/>
                <a:gd name="T66" fmla="*/ 25 w 1320"/>
                <a:gd name="T67" fmla="*/ 3577 h 4665"/>
                <a:gd name="T68" fmla="*/ 25 w 1320"/>
                <a:gd name="T69" fmla="*/ 3578 h 4665"/>
                <a:gd name="T70" fmla="*/ 205 w 1320"/>
                <a:gd name="T71" fmla="*/ 3792 h 4665"/>
                <a:gd name="T72" fmla="*/ 546 w 1320"/>
                <a:gd name="T73" fmla="*/ 4024 h 4665"/>
                <a:gd name="T74" fmla="*/ 974 w 1320"/>
                <a:gd name="T75" fmla="*/ 4299 h 4665"/>
                <a:gd name="T76" fmla="*/ 1274 w 1320"/>
                <a:gd name="T77" fmla="*/ 4564 h 4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0" h="4665">
                  <a:moveTo>
                    <a:pt x="1274" y="4564"/>
                  </a:moveTo>
                  <a:cubicBezTo>
                    <a:pt x="1298" y="4599"/>
                    <a:pt x="1314" y="4632"/>
                    <a:pt x="1320" y="4665"/>
                  </a:cubicBezTo>
                  <a:cubicBezTo>
                    <a:pt x="1313" y="4665"/>
                    <a:pt x="1309" y="4665"/>
                    <a:pt x="1302" y="4665"/>
                  </a:cubicBezTo>
                  <a:cubicBezTo>
                    <a:pt x="1276" y="4532"/>
                    <a:pt x="1133" y="4430"/>
                    <a:pt x="1032" y="4355"/>
                  </a:cubicBezTo>
                  <a:cubicBezTo>
                    <a:pt x="870" y="4234"/>
                    <a:pt x="694" y="4131"/>
                    <a:pt x="523" y="4023"/>
                  </a:cubicBezTo>
                  <a:cubicBezTo>
                    <a:pt x="407" y="3950"/>
                    <a:pt x="289" y="3877"/>
                    <a:pt x="181" y="3791"/>
                  </a:cubicBezTo>
                  <a:cubicBezTo>
                    <a:pt x="112" y="3736"/>
                    <a:pt x="25" y="3666"/>
                    <a:pt x="0" y="3577"/>
                  </a:cubicBezTo>
                  <a:cubicBezTo>
                    <a:pt x="0" y="3577"/>
                    <a:pt x="0" y="3576"/>
                    <a:pt x="0" y="3576"/>
                  </a:cubicBezTo>
                  <a:cubicBezTo>
                    <a:pt x="9" y="3392"/>
                    <a:pt x="300" y="3246"/>
                    <a:pt x="429" y="3162"/>
                  </a:cubicBezTo>
                  <a:cubicBezTo>
                    <a:pt x="592" y="3055"/>
                    <a:pt x="763" y="2958"/>
                    <a:pt x="925" y="2852"/>
                  </a:cubicBezTo>
                  <a:cubicBezTo>
                    <a:pt x="985" y="2812"/>
                    <a:pt x="1046" y="2771"/>
                    <a:pt x="1100" y="2726"/>
                  </a:cubicBezTo>
                  <a:cubicBezTo>
                    <a:pt x="1160" y="2677"/>
                    <a:pt x="1234" y="2616"/>
                    <a:pt x="1259" y="2537"/>
                  </a:cubicBezTo>
                  <a:cubicBezTo>
                    <a:pt x="1280" y="2472"/>
                    <a:pt x="1238" y="2420"/>
                    <a:pt x="1206" y="2368"/>
                  </a:cubicBezTo>
                  <a:cubicBezTo>
                    <a:pt x="1177" y="2322"/>
                    <a:pt x="1148" y="2275"/>
                    <a:pt x="1117" y="2230"/>
                  </a:cubicBezTo>
                  <a:cubicBezTo>
                    <a:pt x="1075" y="2169"/>
                    <a:pt x="1026" y="2112"/>
                    <a:pt x="972" y="2065"/>
                  </a:cubicBezTo>
                  <a:cubicBezTo>
                    <a:pt x="907" y="2009"/>
                    <a:pt x="834" y="1958"/>
                    <a:pt x="762" y="1906"/>
                  </a:cubicBezTo>
                  <a:cubicBezTo>
                    <a:pt x="688" y="1852"/>
                    <a:pt x="575" y="1785"/>
                    <a:pt x="540" y="1694"/>
                  </a:cubicBezTo>
                  <a:cubicBezTo>
                    <a:pt x="482" y="1544"/>
                    <a:pt x="492" y="1341"/>
                    <a:pt x="495" y="1185"/>
                  </a:cubicBezTo>
                  <a:cubicBezTo>
                    <a:pt x="499" y="946"/>
                    <a:pt x="628" y="710"/>
                    <a:pt x="779" y="528"/>
                  </a:cubicBezTo>
                  <a:cubicBezTo>
                    <a:pt x="899" y="385"/>
                    <a:pt x="1062" y="208"/>
                    <a:pt x="1060" y="8"/>
                  </a:cubicBezTo>
                  <a:cubicBezTo>
                    <a:pt x="1060" y="5"/>
                    <a:pt x="1060" y="3"/>
                    <a:pt x="1060" y="0"/>
                  </a:cubicBezTo>
                  <a:cubicBezTo>
                    <a:pt x="1067" y="2"/>
                    <a:pt x="1071" y="3"/>
                    <a:pt x="1078" y="5"/>
                  </a:cubicBezTo>
                  <a:cubicBezTo>
                    <a:pt x="1084" y="208"/>
                    <a:pt x="919" y="386"/>
                    <a:pt x="798" y="530"/>
                  </a:cubicBezTo>
                  <a:cubicBezTo>
                    <a:pt x="647" y="710"/>
                    <a:pt x="519" y="945"/>
                    <a:pt x="515" y="1183"/>
                  </a:cubicBezTo>
                  <a:cubicBezTo>
                    <a:pt x="512" y="1338"/>
                    <a:pt x="502" y="1540"/>
                    <a:pt x="560" y="1690"/>
                  </a:cubicBezTo>
                  <a:cubicBezTo>
                    <a:pt x="595" y="1781"/>
                    <a:pt x="707" y="1849"/>
                    <a:pt x="782" y="1903"/>
                  </a:cubicBezTo>
                  <a:cubicBezTo>
                    <a:pt x="853" y="1955"/>
                    <a:pt x="926" y="2007"/>
                    <a:pt x="990" y="2063"/>
                  </a:cubicBezTo>
                  <a:cubicBezTo>
                    <a:pt x="1044" y="2111"/>
                    <a:pt x="1092" y="2169"/>
                    <a:pt x="1134" y="2230"/>
                  </a:cubicBezTo>
                  <a:cubicBezTo>
                    <a:pt x="1164" y="2276"/>
                    <a:pt x="1193" y="2322"/>
                    <a:pt x="1221" y="2369"/>
                  </a:cubicBezTo>
                  <a:cubicBezTo>
                    <a:pt x="1254" y="2421"/>
                    <a:pt x="1295" y="2473"/>
                    <a:pt x="1275" y="2538"/>
                  </a:cubicBezTo>
                  <a:cubicBezTo>
                    <a:pt x="1250" y="2617"/>
                    <a:pt x="1176" y="2678"/>
                    <a:pt x="1117" y="2727"/>
                  </a:cubicBezTo>
                  <a:cubicBezTo>
                    <a:pt x="1063" y="2772"/>
                    <a:pt x="1002" y="2813"/>
                    <a:pt x="943" y="2853"/>
                  </a:cubicBezTo>
                  <a:cubicBezTo>
                    <a:pt x="783" y="2959"/>
                    <a:pt x="612" y="3056"/>
                    <a:pt x="451" y="3163"/>
                  </a:cubicBezTo>
                  <a:cubicBezTo>
                    <a:pt x="322" y="3248"/>
                    <a:pt x="33" y="3394"/>
                    <a:pt x="25" y="3577"/>
                  </a:cubicBezTo>
                  <a:cubicBezTo>
                    <a:pt x="25" y="3577"/>
                    <a:pt x="25" y="3578"/>
                    <a:pt x="25" y="3578"/>
                  </a:cubicBezTo>
                  <a:cubicBezTo>
                    <a:pt x="50" y="3667"/>
                    <a:pt x="136" y="3737"/>
                    <a:pt x="205" y="3792"/>
                  </a:cubicBezTo>
                  <a:cubicBezTo>
                    <a:pt x="313" y="3878"/>
                    <a:pt x="430" y="3951"/>
                    <a:pt x="546" y="4024"/>
                  </a:cubicBezTo>
                  <a:cubicBezTo>
                    <a:pt x="689" y="4114"/>
                    <a:pt x="835" y="4202"/>
                    <a:pt x="974" y="4299"/>
                  </a:cubicBezTo>
                  <a:cubicBezTo>
                    <a:pt x="1082" y="4374"/>
                    <a:pt x="1198" y="4456"/>
                    <a:pt x="1274" y="45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88"/>
            <p:cNvSpPr>
              <a:spLocks/>
            </p:cNvSpPr>
            <p:nvPr userDrawn="1"/>
          </p:nvSpPr>
          <p:spPr bwMode="auto">
            <a:xfrm>
              <a:off x="2953" y="2895"/>
              <a:ext cx="549" cy="1409"/>
            </a:xfrm>
            <a:custGeom>
              <a:avLst/>
              <a:gdLst>
                <a:gd name="T0" fmla="*/ 1752 w 1758"/>
                <a:gd name="T1" fmla="*/ 4490 h 4513"/>
                <a:gd name="T2" fmla="*/ 1758 w 1758"/>
                <a:gd name="T3" fmla="*/ 4512 h 4513"/>
                <a:gd name="T4" fmla="*/ 1740 w 1758"/>
                <a:gd name="T5" fmla="*/ 4513 h 4513"/>
                <a:gd name="T6" fmla="*/ 1456 w 1758"/>
                <a:gd name="T7" fmla="*/ 4222 h 4513"/>
                <a:gd name="T8" fmla="*/ 891 w 1758"/>
                <a:gd name="T9" fmla="*/ 3909 h 4513"/>
                <a:gd name="T10" fmla="*/ 474 w 1758"/>
                <a:gd name="T11" fmla="*/ 3684 h 4513"/>
                <a:gd name="T12" fmla="*/ 194 w 1758"/>
                <a:gd name="T13" fmla="*/ 3473 h 4513"/>
                <a:gd name="T14" fmla="*/ 1038 w 1758"/>
                <a:gd name="T15" fmla="*/ 2829 h 4513"/>
                <a:gd name="T16" fmla="*/ 1397 w 1758"/>
                <a:gd name="T17" fmla="*/ 2642 h 4513"/>
                <a:gd name="T18" fmla="*/ 1677 w 1758"/>
                <a:gd name="T19" fmla="*/ 2289 h 4513"/>
                <a:gd name="T20" fmla="*/ 1470 w 1758"/>
                <a:gd name="T21" fmla="*/ 1921 h 4513"/>
                <a:gd name="T22" fmla="*/ 1246 w 1758"/>
                <a:gd name="T23" fmla="*/ 1740 h 4513"/>
                <a:gd name="T24" fmla="*/ 958 w 1758"/>
                <a:gd name="T25" fmla="*/ 1538 h 4513"/>
                <a:gd name="T26" fmla="*/ 880 w 1758"/>
                <a:gd name="T27" fmla="*/ 1173 h 4513"/>
                <a:gd name="T28" fmla="*/ 1212 w 1758"/>
                <a:gd name="T29" fmla="*/ 516 h 4513"/>
                <a:gd name="T30" fmla="*/ 1525 w 1758"/>
                <a:gd name="T31" fmla="*/ 0 h 4513"/>
                <a:gd name="T32" fmla="*/ 1543 w 1758"/>
                <a:gd name="T33" fmla="*/ 6 h 4513"/>
                <a:gd name="T34" fmla="*/ 1232 w 1758"/>
                <a:gd name="T35" fmla="*/ 517 h 4513"/>
                <a:gd name="T36" fmla="*/ 901 w 1758"/>
                <a:gd name="T37" fmla="*/ 1170 h 4513"/>
                <a:gd name="T38" fmla="*/ 979 w 1758"/>
                <a:gd name="T39" fmla="*/ 1533 h 4513"/>
                <a:gd name="T40" fmla="*/ 1265 w 1758"/>
                <a:gd name="T41" fmla="*/ 1737 h 4513"/>
                <a:gd name="T42" fmla="*/ 1488 w 1758"/>
                <a:gd name="T43" fmla="*/ 1919 h 4513"/>
                <a:gd name="T44" fmla="*/ 1692 w 1758"/>
                <a:gd name="T45" fmla="*/ 2291 h 4513"/>
                <a:gd name="T46" fmla="*/ 1415 w 1758"/>
                <a:gd name="T47" fmla="*/ 2644 h 4513"/>
                <a:gd name="T48" fmla="*/ 1057 w 1758"/>
                <a:gd name="T49" fmla="*/ 2831 h 4513"/>
                <a:gd name="T50" fmla="*/ 219 w 1758"/>
                <a:gd name="T51" fmla="*/ 3474 h 4513"/>
                <a:gd name="T52" fmla="*/ 498 w 1758"/>
                <a:gd name="T53" fmla="*/ 3685 h 4513"/>
                <a:gd name="T54" fmla="*/ 913 w 1758"/>
                <a:gd name="T55" fmla="*/ 3909 h 4513"/>
                <a:gd name="T56" fmla="*/ 1456 w 1758"/>
                <a:gd name="T57" fmla="*/ 4210 h 4513"/>
                <a:gd name="T58" fmla="*/ 1752 w 1758"/>
                <a:gd name="T59" fmla="*/ 4490 h 4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58" h="4513">
                  <a:moveTo>
                    <a:pt x="1752" y="4490"/>
                  </a:moveTo>
                  <a:cubicBezTo>
                    <a:pt x="1754" y="4498"/>
                    <a:pt x="1757" y="4505"/>
                    <a:pt x="1758" y="4512"/>
                  </a:cubicBezTo>
                  <a:cubicBezTo>
                    <a:pt x="1751" y="4512"/>
                    <a:pt x="1747" y="4512"/>
                    <a:pt x="1740" y="4513"/>
                  </a:cubicBezTo>
                  <a:cubicBezTo>
                    <a:pt x="1710" y="4383"/>
                    <a:pt x="1559" y="4289"/>
                    <a:pt x="1456" y="4222"/>
                  </a:cubicBezTo>
                  <a:cubicBezTo>
                    <a:pt x="1276" y="4104"/>
                    <a:pt x="1082" y="4007"/>
                    <a:pt x="891" y="3909"/>
                  </a:cubicBezTo>
                  <a:cubicBezTo>
                    <a:pt x="751" y="3836"/>
                    <a:pt x="610" y="3765"/>
                    <a:pt x="474" y="3684"/>
                  </a:cubicBezTo>
                  <a:cubicBezTo>
                    <a:pt x="375" y="3626"/>
                    <a:pt x="268" y="3559"/>
                    <a:pt x="194" y="3473"/>
                  </a:cubicBezTo>
                  <a:cubicBezTo>
                    <a:pt x="0" y="3246"/>
                    <a:pt x="916" y="2888"/>
                    <a:pt x="1038" y="2829"/>
                  </a:cubicBezTo>
                  <a:cubicBezTo>
                    <a:pt x="1159" y="2771"/>
                    <a:pt x="1283" y="2711"/>
                    <a:pt x="1397" y="2642"/>
                  </a:cubicBezTo>
                  <a:cubicBezTo>
                    <a:pt x="1525" y="2566"/>
                    <a:pt x="1717" y="2465"/>
                    <a:pt x="1677" y="2289"/>
                  </a:cubicBezTo>
                  <a:cubicBezTo>
                    <a:pt x="1644" y="2148"/>
                    <a:pt x="1568" y="2020"/>
                    <a:pt x="1470" y="1921"/>
                  </a:cubicBezTo>
                  <a:cubicBezTo>
                    <a:pt x="1404" y="1854"/>
                    <a:pt x="1325" y="1794"/>
                    <a:pt x="1246" y="1740"/>
                  </a:cubicBezTo>
                  <a:cubicBezTo>
                    <a:pt x="1151" y="1675"/>
                    <a:pt x="1043" y="1618"/>
                    <a:pt x="958" y="1538"/>
                  </a:cubicBezTo>
                  <a:cubicBezTo>
                    <a:pt x="865" y="1449"/>
                    <a:pt x="875" y="1290"/>
                    <a:pt x="880" y="1173"/>
                  </a:cubicBezTo>
                  <a:cubicBezTo>
                    <a:pt x="893" y="933"/>
                    <a:pt x="1053" y="694"/>
                    <a:pt x="1212" y="516"/>
                  </a:cubicBezTo>
                  <a:cubicBezTo>
                    <a:pt x="1332" y="382"/>
                    <a:pt x="1537" y="200"/>
                    <a:pt x="1525" y="0"/>
                  </a:cubicBezTo>
                  <a:cubicBezTo>
                    <a:pt x="1533" y="3"/>
                    <a:pt x="1536" y="4"/>
                    <a:pt x="1543" y="6"/>
                  </a:cubicBezTo>
                  <a:cubicBezTo>
                    <a:pt x="1556" y="204"/>
                    <a:pt x="1351" y="385"/>
                    <a:pt x="1232" y="517"/>
                  </a:cubicBezTo>
                  <a:cubicBezTo>
                    <a:pt x="1073" y="693"/>
                    <a:pt x="913" y="931"/>
                    <a:pt x="901" y="1170"/>
                  </a:cubicBezTo>
                  <a:cubicBezTo>
                    <a:pt x="895" y="1286"/>
                    <a:pt x="886" y="1445"/>
                    <a:pt x="979" y="1533"/>
                  </a:cubicBezTo>
                  <a:cubicBezTo>
                    <a:pt x="1063" y="1613"/>
                    <a:pt x="1171" y="1671"/>
                    <a:pt x="1265" y="1737"/>
                  </a:cubicBezTo>
                  <a:cubicBezTo>
                    <a:pt x="1344" y="1791"/>
                    <a:pt x="1422" y="1852"/>
                    <a:pt x="1488" y="1919"/>
                  </a:cubicBezTo>
                  <a:cubicBezTo>
                    <a:pt x="1585" y="2020"/>
                    <a:pt x="1660" y="2149"/>
                    <a:pt x="1692" y="2291"/>
                  </a:cubicBezTo>
                  <a:cubicBezTo>
                    <a:pt x="1732" y="2466"/>
                    <a:pt x="1542" y="2567"/>
                    <a:pt x="1415" y="2644"/>
                  </a:cubicBezTo>
                  <a:cubicBezTo>
                    <a:pt x="1301" y="2712"/>
                    <a:pt x="1178" y="2772"/>
                    <a:pt x="1057" y="2831"/>
                  </a:cubicBezTo>
                  <a:cubicBezTo>
                    <a:pt x="935" y="2889"/>
                    <a:pt x="26" y="3246"/>
                    <a:pt x="219" y="3474"/>
                  </a:cubicBezTo>
                  <a:cubicBezTo>
                    <a:pt x="292" y="3560"/>
                    <a:pt x="399" y="3627"/>
                    <a:pt x="498" y="3685"/>
                  </a:cubicBezTo>
                  <a:cubicBezTo>
                    <a:pt x="633" y="3765"/>
                    <a:pt x="774" y="3837"/>
                    <a:pt x="913" y="3909"/>
                  </a:cubicBezTo>
                  <a:cubicBezTo>
                    <a:pt x="1097" y="4004"/>
                    <a:pt x="1283" y="4097"/>
                    <a:pt x="1456" y="4210"/>
                  </a:cubicBezTo>
                  <a:cubicBezTo>
                    <a:pt x="1563" y="4279"/>
                    <a:pt x="1704" y="4365"/>
                    <a:pt x="1752" y="4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89"/>
            <p:cNvSpPr>
              <a:spLocks/>
            </p:cNvSpPr>
            <p:nvPr userDrawn="1"/>
          </p:nvSpPr>
          <p:spPr bwMode="auto">
            <a:xfrm>
              <a:off x="3001" y="2943"/>
              <a:ext cx="615" cy="1360"/>
            </a:xfrm>
            <a:custGeom>
              <a:avLst/>
              <a:gdLst>
                <a:gd name="T0" fmla="*/ 1971 w 1971"/>
                <a:gd name="T1" fmla="*/ 4355 h 4355"/>
                <a:gd name="T2" fmla="*/ 1952 w 1971"/>
                <a:gd name="T3" fmla="*/ 4355 h 4355"/>
                <a:gd name="T4" fmla="*/ 1649 w 1971"/>
                <a:gd name="T5" fmla="*/ 4084 h 4355"/>
                <a:gd name="T6" fmla="*/ 1024 w 1971"/>
                <a:gd name="T7" fmla="*/ 3790 h 4355"/>
                <a:gd name="T8" fmla="*/ 153 w 1971"/>
                <a:gd name="T9" fmla="*/ 3364 h 4355"/>
                <a:gd name="T10" fmla="*/ 89 w 1971"/>
                <a:gd name="T11" fmla="*/ 3196 h 4355"/>
                <a:gd name="T12" fmla="*/ 299 w 1971"/>
                <a:gd name="T13" fmla="*/ 3039 h 4355"/>
                <a:gd name="T14" fmla="*/ 1097 w 1971"/>
                <a:gd name="T15" fmla="*/ 2711 h 4355"/>
                <a:gd name="T16" fmla="*/ 1479 w 1971"/>
                <a:gd name="T17" fmla="*/ 2553 h 4355"/>
                <a:gd name="T18" fmla="*/ 1900 w 1971"/>
                <a:gd name="T19" fmla="*/ 2191 h 4355"/>
                <a:gd name="T20" fmla="*/ 1731 w 1971"/>
                <a:gd name="T21" fmla="*/ 1794 h 4355"/>
                <a:gd name="T22" fmla="*/ 1498 w 1971"/>
                <a:gd name="T23" fmla="*/ 1586 h 4355"/>
                <a:gd name="T24" fmla="*/ 1162 w 1971"/>
                <a:gd name="T25" fmla="*/ 1375 h 4355"/>
                <a:gd name="T26" fmla="*/ 1044 w 1971"/>
                <a:gd name="T27" fmla="*/ 1116 h 4355"/>
                <a:gd name="T28" fmla="*/ 1442 w 1971"/>
                <a:gd name="T29" fmla="*/ 450 h 4355"/>
                <a:gd name="T30" fmla="*/ 1681 w 1971"/>
                <a:gd name="T31" fmla="*/ 197 h 4355"/>
                <a:gd name="T32" fmla="*/ 1770 w 1971"/>
                <a:gd name="T33" fmla="*/ 0 h 4355"/>
                <a:gd name="T34" fmla="*/ 1788 w 1971"/>
                <a:gd name="T35" fmla="*/ 5 h 4355"/>
                <a:gd name="T36" fmla="*/ 1700 w 1971"/>
                <a:gd name="T37" fmla="*/ 200 h 4355"/>
                <a:gd name="T38" fmla="*/ 1461 w 1971"/>
                <a:gd name="T39" fmla="*/ 450 h 4355"/>
                <a:gd name="T40" fmla="*/ 1065 w 1971"/>
                <a:gd name="T41" fmla="*/ 1111 h 4355"/>
                <a:gd name="T42" fmla="*/ 1183 w 1971"/>
                <a:gd name="T43" fmla="*/ 1369 h 4355"/>
                <a:gd name="T44" fmla="*/ 1516 w 1971"/>
                <a:gd name="T45" fmla="*/ 1583 h 4355"/>
                <a:gd name="T46" fmla="*/ 1748 w 1971"/>
                <a:gd name="T47" fmla="*/ 1793 h 4355"/>
                <a:gd name="T48" fmla="*/ 1915 w 1971"/>
                <a:gd name="T49" fmla="*/ 2193 h 4355"/>
                <a:gd name="T50" fmla="*/ 1497 w 1971"/>
                <a:gd name="T51" fmla="*/ 2554 h 4355"/>
                <a:gd name="T52" fmla="*/ 1116 w 1971"/>
                <a:gd name="T53" fmla="*/ 2713 h 4355"/>
                <a:gd name="T54" fmla="*/ 323 w 1971"/>
                <a:gd name="T55" fmla="*/ 3041 h 4355"/>
                <a:gd name="T56" fmla="*/ 177 w 1971"/>
                <a:gd name="T57" fmla="*/ 3364 h 4355"/>
                <a:gd name="T58" fmla="*/ 1046 w 1971"/>
                <a:gd name="T59" fmla="*/ 3790 h 4355"/>
                <a:gd name="T60" fmla="*/ 1669 w 1971"/>
                <a:gd name="T61" fmla="*/ 4084 h 4355"/>
                <a:gd name="T62" fmla="*/ 1971 w 1971"/>
                <a:gd name="T63" fmla="*/ 4355 h 4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71" h="4355">
                  <a:moveTo>
                    <a:pt x="1971" y="4355"/>
                  </a:moveTo>
                  <a:cubicBezTo>
                    <a:pt x="1963" y="4355"/>
                    <a:pt x="1960" y="4355"/>
                    <a:pt x="1952" y="4355"/>
                  </a:cubicBezTo>
                  <a:cubicBezTo>
                    <a:pt x="1918" y="4228"/>
                    <a:pt x="1753" y="4143"/>
                    <a:pt x="1649" y="4084"/>
                  </a:cubicBezTo>
                  <a:cubicBezTo>
                    <a:pt x="1449" y="3970"/>
                    <a:pt x="1235" y="3880"/>
                    <a:pt x="1024" y="3790"/>
                  </a:cubicBezTo>
                  <a:cubicBezTo>
                    <a:pt x="736" y="3666"/>
                    <a:pt x="402" y="3556"/>
                    <a:pt x="153" y="3364"/>
                  </a:cubicBezTo>
                  <a:cubicBezTo>
                    <a:pt x="95" y="3319"/>
                    <a:pt x="45" y="3268"/>
                    <a:pt x="89" y="3196"/>
                  </a:cubicBezTo>
                  <a:cubicBezTo>
                    <a:pt x="134" y="3123"/>
                    <a:pt x="227" y="3078"/>
                    <a:pt x="299" y="3039"/>
                  </a:cubicBezTo>
                  <a:cubicBezTo>
                    <a:pt x="553" y="2905"/>
                    <a:pt x="830" y="2815"/>
                    <a:pt x="1097" y="2711"/>
                  </a:cubicBezTo>
                  <a:cubicBezTo>
                    <a:pt x="1225" y="2662"/>
                    <a:pt x="1355" y="2611"/>
                    <a:pt x="1479" y="2553"/>
                  </a:cubicBezTo>
                  <a:cubicBezTo>
                    <a:pt x="1626" y="2484"/>
                    <a:pt x="1892" y="2386"/>
                    <a:pt x="1900" y="2191"/>
                  </a:cubicBezTo>
                  <a:cubicBezTo>
                    <a:pt x="1907" y="2043"/>
                    <a:pt x="1820" y="1899"/>
                    <a:pt x="1731" y="1794"/>
                  </a:cubicBezTo>
                  <a:cubicBezTo>
                    <a:pt x="1664" y="1715"/>
                    <a:pt x="1583" y="1646"/>
                    <a:pt x="1498" y="1586"/>
                  </a:cubicBezTo>
                  <a:cubicBezTo>
                    <a:pt x="1391" y="1511"/>
                    <a:pt x="1270" y="1451"/>
                    <a:pt x="1162" y="1375"/>
                  </a:cubicBezTo>
                  <a:cubicBezTo>
                    <a:pt x="1058" y="1301"/>
                    <a:pt x="1030" y="1239"/>
                    <a:pt x="1044" y="1116"/>
                  </a:cubicBezTo>
                  <a:cubicBezTo>
                    <a:pt x="1072" y="872"/>
                    <a:pt x="1278" y="629"/>
                    <a:pt x="1442" y="450"/>
                  </a:cubicBezTo>
                  <a:cubicBezTo>
                    <a:pt x="1520" y="364"/>
                    <a:pt x="1606" y="284"/>
                    <a:pt x="1681" y="197"/>
                  </a:cubicBezTo>
                  <a:cubicBezTo>
                    <a:pt x="1729" y="141"/>
                    <a:pt x="1778" y="78"/>
                    <a:pt x="1770" y="0"/>
                  </a:cubicBezTo>
                  <a:cubicBezTo>
                    <a:pt x="1777" y="2"/>
                    <a:pt x="1781" y="3"/>
                    <a:pt x="1788" y="5"/>
                  </a:cubicBezTo>
                  <a:cubicBezTo>
                    <a:pt x="1797" y="83"/>
                    <a:pt x="1748" y="145"/>
                    <a:pt x="1700" y="200"/>
                  </a:cubicBezTo>
                  <a:cubicBezTo>
                    <a:pt x="1624" y="286"/>
                    <a:pt x="1539" y="365"/>
                    <a:pt x="1461" y="450"/>
                  </a:cubicBezTo>
                  <a:cubicBezTo>
                    <a:pt x="1298" y="627"/>
                    <a:pt x="1093" y="869"/>
                    <a:pt x="1065" y="1111"/>
                  </a:cubicBezTo>
                  <a:cubicBezTo>
                    <a:pt x="1050" y="1234"/>
                    <a:pt x="1079" y="1295"/>
                    <a:pt x="1183" y="1369"/>
                  </a:cubicBezTo>
                  <a:cubicBezTo>
                    <a:pt x="1290" y="1446"/>
                    <a:pt x="1411" y="1507"/>
                    <a:pt x="1516" y="1583"/>
                  </a:cubicBezTo>
                  <a:cubicBezTo>
                    <a:pt x="1601" y="1644"/>
                    <a:pt x="1682" y="1713"/>
                    <a:pt x="1748" y="1793"/>
                  </a:cubicBezTo>
                  <a:cubicBezTo>
                    <a:pt x="1837" y="1899"/>
                    <a:pt x="1922" y="2044"/>
                    <a:pt x="1915" y="2193"/>
                  </a:cubicBezTo>
                  <a:cubicBezTo>
                    <a:pt x="1906" y="2388"/>
                    <a:pt x="1644" y="2485"/>
                    <a:pt x="1497" y="2554"/>
                  </a:cubicBezTo>
                  <a:cubicBezTo>
                    <a:pt x="1373" y="2612"/>
                    <a:pt x="1244" y="2663"/>
                    <a:pt x="1116" y="2713"/>
                  </a:cubicBezTo>
                  <a:cubicBezTo>
                    <a:pt x="851" y="2816"/>
                    <a:pt x="575" y="2907"/>
                    <a:pt x="323" y="3041"/>
                  </a:cubicBezTo>
                  <a:cubicBezTo>
                    <a:pt x="188" y="3112"/>
                    <a:pt x="0" y="3227"/>
                    <a:pt x="177" y="3364"/>
                  </a:cubicBezTo>
                  <a:cubicBezTo>
                    <a:pt x="426" y="3556"/>
                    <a:pt x="759" y="3666"/>
                    <a:pt x="1046" y="3790"/>
                  </a:cubicBezTo>
                  <a:cubicBezTo>
                    <a:pt x="1256" y="3880"/>
                    <a:pt x="1469" y="3970"/>
                    <a:pt x="1669" y="4084"/>
                  </a:cubicBezTo>
                  <a:cubicBezTo>
                    <a:pt x="1773" y="4143"/>
                    <a:pt x="1936" y="4228"/>
                    <a:pt x="1971" y="4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90"/>
            <p:cNvSpPr>
              <a:spLocks/>
            </p:cNvSpPr>
            <p:nvPr userDrawn="1"/>
          </p:nvSpPr>
          <p:spPr bwMode="auto">
            <a:xfrm>
              <a:off x="3029" y="2989"/>
              <a:ext cx="701" cy="1314"/>
            </a:xfrm>
            <a:custGeom>
              <a:avLst/>
              <a:gdLst>
                <a:gd name="T0" fmla="*/ 2244 w 2244"/>
                <a:gd name="T1" fmla="*/ 4207 h 4207"/>
                <a:gd name="T2" fmla="*/ 2226 w 2244"/>
                <a:gd name="T3" fmla="*/ 4207 h 4207"/>
                <a:gd name="T4" fmla="*/ 1901 w 2244"/>
                <a:gd name="T5" fmla="*/ 3954 h 4207"/>
                <a:gd name="T6" fmla="*/ 1215 w 2244"/>
                <a:gd name="T7" fmla="*/ 3678 h 4207"/>
                <a:gd name="T8" fmla="*/ 185 w 2244"/>
                <a:gd name="T9" fmla="*/ 3267 h 4207"/>
                <a:gd name="T10" fmla="*/ 85 w 2244"/>
                <a:gd name="T11" fmla="*/ 3065 h 4207"/>
                <a:gd name="T12" fmla="*/ 452 w 2244"/>
                <a:gd name="T13" fmla="*/ 2878 h 4207"/>
                <a:gd name="T14" fmla="*/ 1310 w 2244"/>
                <a:gd name="T15" fmla="*/ 2589 h 4207"/>
                <a:gd name="T16" fmla="*/ 1625 w 2244"/>
                <a:gd name="T17" fmla="*/ 2477 h 4207"/>
                <a:gd name="T18" fmla="*/ 2179 w 2244"/>
                <a:gd name="T19" fmla="*/ 2123 h 4207"/>
                <a:gd name="T20" fmla="*/ 2029 w 2244"/>
                <a:gd name="T21" fmla="*/ 1691 h 4207"/>
                <a:gd name="T22" fmla="*/ 1794 w 2244"/>
                <a:gd name="T23" fmla="*/ 1464 h 4207"/>
                <a:gd name="T24" fmla="*/ 1426 w 2244"/>
                <a:gd name="T25" fmla="*/ 1228 h 4207"/>
                <a:gd name="T26" fmla="*/ 1272 w 2244"/>
                <a:gd name="T27" fmla="*/ 1013 h 4207"/>
                <a:gd name="T28" fmla="*/ 1738 w 2244"/>
                <a:gd name="T29" fmla="*/ 377 h 4207"/>
                <a:gd name="T30" fmla="*/ 1995 w 2244"/>
                <a:gd name="T31" fmla="*/ 156 h 4207"/>
                <a:gd name="T32" fmla="*/ 2079 w 2244"/>
                <a:gd name="T33" fmla="*/ 0 h 4207"/>
                <a:gd name="T34" fmla="*/ 2097 w 2244"/>
                <a:gd name="T35" fmla="*/ 6 h 4207"/>
                <a:gd name="T36" fmla="*/ 2014 w 2244"/>
                <a:gd name="T37" fmla="*/ 158 h 4207"/>
                <a:gd name="T38" fmla="*/ 1758 w 2244"/>
                <a:gd name="T39" fmla="*/ 376 h 4207"/>
                <a:gd name="T40" fmla="*/ 1293 w 2244"/>
                <a:gd name="T41" fmla="*/ 1007 h 4207"/>
                <a:gd name="T42" fmla="*/ 1447 w 2244"/>
                <a:gd name="T43" fmla="*/ 1223 h 4207"/>
                <a:gd name="T44" fmla="*/ 1812 w 2244"/>
                <a:gd name="T45" fmla="*/ 1461 h 4207"/>
                <a:gd name="T46" fmla="*/ 2045 w 2244"/>
                <a:gd name="T47" fmla="*/ 1690 h 4207"/>
                <a:gd name="T48" fmla="*/ 2202 w 2244"/>
                <a:gd name="T49" fmla="*/ 2071 h 4207"/>
                <a:gd name="T50" fmla="*/ 2194 w 2244"/>
                <a:gd name="T51" fmla="*/ 2125 h 4207"/>
                <a:gd name="T52" fmla="*/ 1643 w 2244"/>
                <a:gd name="T53" fmla="*/ 2479 h 4207"/>
                <a:gd name="T54" fmla="*/ 1330 w 2244"/>
                <a:gd name="T55" fmla="*/ 2590 h 4207"/>
                <a:gd name="T56" fmla="*/ 475 w 2244"/>
                <a:gd name="T57" fmla="*/ 2879 h 4207"/>
                <a:gd name="T58" fmla="*/ 110 w 2244"/>
                <a:gd name="T59" fmla="*/ 3066 h 4207"/>
                <a:gd name="T60" fmla="*/ 209 w 2244"/>
                <a:gd name="T61" fmla="*/ 3267 h 4207"/>
                <a:gd name="T62" fmla="*/ 1237 w 2244"/>
                <a:gd name="T63" fmla="*/ 3678 h 4207"/>
                <a:gd name="T64" fmla="*/ 1920 w 2244"/>
                <a:gd name="T65" fmla="*/ 3954 h 4207"/>
                <a:gd name="T66" fmla="*/ 2244 w 2244"/>
                <a:gd name="T67" fmla="*/ 4207 h 4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44" h="4207">
                  <a:moveTo>
                    <a:pt x="2244" y="4207"/>
                  </a:moveTo>
                  <a:cubicBezTo>
                    <a:pt x="2237" y="4207"/>
                    <a:pt x="2233" y="4207"/>
                    <a:pt x="2226" y="4207"/>
                  </a:cubicBezTo>
                  <a:cubicBezTo>
                    <a:pt x="2184" y="4081"/>
                    <a:pt x="2009" y="4007"/>
                    <a:pt x="1901" y="3954"/>
                  </a:cubicBezTo>
                  <a:cubicBezTo>
                    <a:pt x="1680" y="3845"/>
                    <a:pt x="1446" y="3762"/>
                    <a:pt x="1215" y="3678"/>
                  </a:cubicBezTo>
                  <a:cubicBezTo>
                    <a:pt x="872" y="3554"/>
                    <a:pt x="494" y="3451"/>
                    <a:pt x="185" y="3267"/>
                  </a:cubicBezTo>
                  <a:cubicBezTo>
                    <a:pt x="110" y="3222"/>
                    <a:pt x="0" y="3154"/>
                    <a:pt x="85" y="3065"/>
                  </a:cubicBezTo>
                  <a:cubicBezTo>
                    <a:pt x="176" y="2970"/>
                    <a:pt x="333" y="2923"/>
                    <a:pt x="452" y="2878"/>
                  </a:cubicBezTo>
                  <a:cubicBezTo>
                    <a:pt x="733" y="2771"/>
                    <a:pt x="1024" y="2684"/>
                    <a:pt x="1310" y="2589"/>
                  </a:cubicBezTo>
                  <a:cubicBezTo>
                    <a:pt x="1416" y="2553"/>
                    <a:pt x="1522" y="2517"/>
                    <a:pt x="1625" y="2477"/>
                  </a:cubicBezTo>
                  <a:cubicBezTo>
                    <a:pt x="1790" y="2415"/>
                    <a:pt x="2123" y="2323"/>
                    <a:pt x="2179" y="2123"/>
                  </a:cubicBezTo>
                  <a:cubicBezTo>
                    <a:pt x="2221" y="1972"/>
                    <a:pt x="2114" y="1802"/>
                    <a:pt x="2029" y="1691"/>
                  </a:cubicBezTo>
                  <a:cubicBezTo>
                    <a:pt x="1962" y="1605"/>
                    <a:pt x="1881" y="1530"/>
                    <a:pt x="1794" y="1464"/>
                  </a:cubicBezTo>
                  <a:cubicBezTo>
                    <a:pt x="1679" y="1377"/>
                    <a:pt x="1549" y="1308"/>
                    <a:pt x="1426" y="1228"/>
                  </a:cubicBezTo>
                  <a:cubicBezTo>
                    <a:pt x="1356" y="1183"/>
                    <a:pt x="1243" y="1113"/>
                    <a:pt x="1272" y="1013"/>
                  </a:cubicBezTo>
                  <a:cubicBezTo>
                    <a:pt x="1344" y="770"/>
                    <a:pt x="1558" y="544"/>
                    <a:pt x="1738" y="377"/>
                  </a:cubicBezTo>
                  <a:cubicBezTo>
                    <a:pt x="1821" y="300"/>
                    <a:pt x="1910" y="231"/>
                    <a:pt x="1995" y="156"/>
                  </a:cubicBezTo>
                  <a:cubicBezTo>
                    <a:pt x="2040" y="116"/>
                    <a:pt x="2094" y="68"/>
                    <a:pt x="2079" y="0"/>
                  </a:cubicBezTo>
                  <a:cubicBezTo>
                    <a:pt x="2086" y="3"/>
                    <a:pt x="2090" y="4"/>
                    <a:pt x="2097" y="6"/>
                  </a:cubicBezTo>
                  <a:cubicBezTo>
                    <a:pt x="2112" y="72"/>
                    <a:pt x="2059" y="119"/>
                    <a:pt x="2014" y="158"/>
                  </a:cubicBezTo>
                  <a:cubicBezTo>
                    <a:pt x="1930" y="232"/>
                    <a:pt x="1840" y="300"/>
                    <a:pt x="1758" y="376"/>
                  </a:cubicBezTo>
                  <a:cubicBezTo>
                    <a:pt x="1578" y="541"/>
                    <a:pt x="1365" y="767"/>
                    <a:pt x="1293" y="1007"/>
                  </a:cubicBezTo>
                  <a:cubicBezTo>
                    <a:pt x="1264" y="1106"/>
                    <a:pt x="1378" y="1178"/>
                    <a:pt x="1447" y="1223"/>
                  </a:cubicBezTo>
                  <a:cubicBezTo>
                    <a:pt x="1569" y="1303"/>
                    <a:pt x="1698" y="1373"/>
                    <a:pt x="1812" y="1461"/>
                  </a:cubicBezTo>
                  <a:cubicBezTo>
                    <a:pt x="1899" y="1527"/>
                    <a:pt x="1978" y="1603"/>
                    <a:pt x="2045" y="1690"/>
                  </a:cubicBezTo>
                  <a:cubicBezTo>
                    <a:pt x="2125" y="1793"/>
                    <a:pt x="2208" y="1934"/>
                    <a:pt x="2202" y="2071"/>
                  </a:cubicBezTo>
                  <a:cubicBezTo>
                    <a:pt x="2201" y="2090"/>
                    <a:pt x="2198" y="2108"/>
                    <a:pt x="2194" y="2125"/>
                  </a:cubicBezTo>
                  <a:cubicBezTo>
                    <a:pt x="2137" y="2324"/>
                    <a:pt x="1809" y="2416"/>
                    <a:pt x="1643" y="2479"/>
                  </a:cubicBezTo>
                  <a:cubicBezTo>
                    <a:pt x="1540" y="2518"/>
                    <a:pt x="1435" y="2555"/>
                    <a:pt x="1330" y="2590"/>
                  </a:cubicBezTo>
                  <a:cubicBezTo>
                    <a:pt x="1045" y="2686"/>
                    <a:pt x="755" y="2773"/>
                    <a:pt x="475" y="2879"/>
                  </a:cubicBezTo>
                  <a:cubicBezTo>
                    <a:pt x="357" y="2925"/>
                    <a:pt x="201" y="2971"/>
                    <a:pt x="110" y="3066"/>
                  </a:cubicBezTo>
                  <a:cubicBezTo>
                    <a:pt x="25" y="3155"/>
                    <a:pt x="135" y="3223"/>
                    <a:pt x="209" y="3267"/>
                  </a:cubicBezTo>
                  <a:cubicBezTo>
                    <a:pt x="518" y="3451"/>
                    <a:pt x="895" y="3554"/>
                    <a:pt x="1237" y="3678"/>
                  </a:cubicBezTo>
                  <a:cubicBezTo>
                    <a:pt x="1467" y="3762"/>
                    <a:pt x="1700" y="3845"/>
                    <a:pt x="1920" y="3954"/>
                  </a:cubicBezTo>
                  <a:cubicBezTo>
                    <a:pt x="2028" y="4007"/>
                    <a:pt x="2203" y="4082"/>
                    <a:pt x="2244" y="4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91"/>
            <p:cNvSpPr>
              <a:spLocks/>
            </p:cNvSpPr>
            <p:nvPr userDrawn="1"/>
          </p:nvSpPr>
          <p:spPr bwMode="auto">
            <a:xfrm>
              <a:off x="3061" y="3030"/>
              <a:ext cx="785" cy="1273"/>
            </a:xfrm>
            <a:custGeom>
              <a:avLst/>
              <a:gdLst>
                <a:gd name="T0" fmla="*/ 2507 w 2515"/>
                <a:gd name="T1" fmla="*/ 4074 h 4074"/>
                <a:gd name="T2" fmla="*/ 2489 w 2515"/>
                <a:gd name="T3" fmla="*/ 4074 h 4074"/>
                <a:gd name="T4" fmla="*/ 2143 w 2515"/>
                <a:gd name="T5" fmla="*/ 3837 h 4074"/>
                <a:gd name="T6" fmla="*/ 1401 w 2515"/>
                <a:gd name="T7" fmla="*/ 3580 h 4074"/>
                <a:gd name="T8" fmla="*/ 228 w 2515"/>
                <a:gd name="T9" fmla="*/ 3181 h 4074"/>
                <a:gd name="T10" fmla="*/ 59 w 2515"/>
                <a:gd name="T11" fmla="*/ 2986 h 4074"/>
                <a:gd name="T12" fmla="*/ 195 w 2515"/>
                <a:gd name="T13" fmla="*/ 2898 h 4074"/>
                <a:gd name="T14" fmla="*/ 473 w 2515"/>
                <a:gd name="T15" fmla="*/ 2794 h 4074"/>
                <a:gd name="T16" fmla="*/ 1432 w 2515"/>
                <a:gd name="T17" fmla="*/ 2519 h 4074"/>
                <a:gd name="T18" fmla="*/ 1794 w 2515"/>
                <a:gd name="T19" fmla="*/ 2410 h 4074"/>
                <a:gd name="T20" fmla="*/ 2233 w 2515"/>
                <a:gd name="T21" fmla="*/ 2242 h 4074"/>
                <a:gd name="T22" fmla="*/ 2440 w 2515"/>
                <a:gd name="T23" fmla="*/ 2070 h 4074"/>
                <a:gd name="T24" fmla="*/ 2300 w 2515"/>
                <a:gd name="T25" fmla="*/ 1625 h 4074"/>
                <a:gd name="T26" fmla="*/ 2062 w 2515"/>
                <a:gd name="T27" fmla="*/ 1378 h 4074"/>
                <a:gd name="T28" fmla="*/ 1672 w 2515"/>
                <a:gd name="T29" fmla="*/ 1109 h 4074"/>
                <a:gd name="T30" fmla="*/ 1504 w 2515"/>
                <a:gd name="T31" fmla="*/ 874 h 4074"/>
                <a:gd name="T32" fmla="*/ 1719 w 2515"/>
                <a:gd name="T33" fmla="*/ 574 h 4074"/>
                <a:gd name="T34" fmla="*/ 2035 w 2515"/>
                <a:gd name="T35" fmla="*/ 275 h 4074"/>
                <a:gd name="T36" fmla="*/ 2304 w 2515"/>
                <a:gd name="T37" fmla="*/ 99 h 4074"/>
                <a:gd name="T38" fmla="*/ 2379 w 2515"/>
                <a:gd name="T39" fmla="*/ 0 h 4074"/>
                <a:gd name="T40" fmla="*/ 2397 w 2515"/>
                <a:gd name="T41" fmla="*/ 5 h 4074"/>
                <a:gd name="T42" fmla="*/ 2323 w 2515"/>
                <a:gd name="T43" fmla="*/ 100 h 4074"/>
                <a:gd name="T44" fmla="*/ 2055 w 2515"/>
                <a:gd name="T45" fmla="*/ 273 h 4074"/>
                <a:gd name="T46" fmla="*/ 1740 w 2515"/>
                <a:gd name="T47" fmla="*/ 569 h 4074"/>
                <a:gd name="T48" fmla="*/ 1526 w 2515"/>
                <a:gd name="T49" fmla="*/ 868 h 4074"/>
                <a:gd name="T50" fmla="*/ 1691 w 2515"/>
                <a:gd name="T51" fmla="*/ 1104 h 4074"/>
                <a:gd name="T52" fmla="*/ 2079 w 2515"/>
                <a:gd name="T53" fmla="*/ 1375 h 4074"/>
                <a:gd name="T54" fmla="*/ 2316 w 2515"/>
                <a:gd name="T55" fmla="*/ 1624 h 4074"/>
                <a:gd name="T56" fmla="*/ 2455 w 2515"/>
                <a:gd name="T57" fmla="*/ 2072 h 4074"/>
                <a:gd name="T58" fmla="*/ 2249 w 2515"/>
                <a:gd name="T59" fmla="*/ 2244 h 4074"/>
                <a:gd name="T60" fmla="*/ 1812 w 2515"/>
                <a:gd name="T61" fmla="*/ 2412 h 4074"/>
                <a:gd name="T62" fmla="*/ 1452 w 2515"/>
                <a:gd name="T63" fmla="*/ 2521 h 4074"/>
                <a:gd name="T64" fmla="*/ 497 w 2515"/>
                <a:gd name="T65" fmla="*/ 2796 h 4074"/>
                <a:gd name="T66" fmla="*/ 220 w 2515"/>
                <a:gd name="T67" fmla="*/ 2899 h 4074"/>
                <a:gd name="T68" fmla="*/ 85 w 2515"/>
                <a:gd name="T69" fmla="*/ 2987 h 4074"/>
                <a:gd name="T70" fmla="*/ 252 w 2515"/>
                <a:gd name="T71" fmla="*/ 3182 h 4074"/>
                <a:gd name="T72" fmla="*/ 1422 w 2515"/>
                <a:gd name="T73" fmla="*/ 3580 h 4074"/>
                <a:gd name="T74" fmla="*/ 2162 w 2515"/>
                <a:gd name="T75" fmla="*/ 3837 h 4074"/>
                <a:gd name="T76" fmla="*/ 2507 w 2515"/>
                <a:gd name="T77" fmla="*/ 4074 h 4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15" h="4074">
                  <a:moveTo>
                    <a:pt x="2507" y="4074"/>
                  </a:moveTo>
                  <a:cubicBezTo>
                    <a:pt x="2499" y="4074"/>
                    <a:pt x="2496" y="4074"/>
                    <a:pt x="2489" y="4074"/>
                  </a:cubicBezTo>
                  <a:cubicBezTo>
                    <a:pt x="2442" y="3951"/>
                    <a:pt x="2251" y="3883"/>
                    <a:pt x="2143" y="3837"/>
                  </a:cubicBezTo>
                  <a:cubicBezTo>
                    <a:pt x="1902" y="3735"/>
                    <a:pt x="1650" y="3658"/>
                    <a:pt x="1401" y="3580"/>
                  </a:cubicBezTo>
                  <a:cubicBezTo>
                    <a:pt x="1010" y="3458"/>
                    <a:pt x="595" y="3357"/>
                    <a:pt x="228" y="3181"/>
                  </a:cubicBezTo>
                  <a:cubicBezTo>
                    <a:pt x="166" y="3152"/>
                    <a:pt x="0" y="3080"/>
                    <a:pt x="59" y="2986"/>
                  </a:cubicBezTo>
                  <a:cubicBezTo>
                    <a:pt x="86" y="2944"/>
                    <a:pt x="152" y="2918"/>
                    <a:pt x="195" y="2898"/>
                  </a:cubicBezTo>
                  <a:cubicBezTo>
                    <a:pt x="285" y="2857"/>
                    <a:pt x="380" y="2825"/>
                    <a:pt x="473" y="2794"/>
                  </a:cubicBezTo>
                  <a:cubicBezTo>
                    <a:pt x="788" y="2692"/>
                    <a:pt x="1112" y="2610"/>
                    <a:pt x="1432" y="2519"/>
                  </a:cubicBezTo>
                  <a:cubicBezTo>
                    <a:pt x="1553" y="2485"/>
                    <a:pt x="1674" y="2449"/>
                    <a:pt x="1794" y="2410"/>
                  </a:cubicBezTo>
                  <a:cubicBezTo>
                    <a:pt x="1942" y="2363"/>
                    <a:pt x="2093" y="2313"/>
                    <a:pt x="2233" y="2242"/>
                  </a:cubicBezTo>
                  <a:cubicBezTo>
                    <a:pt x="2308" y="2205"/>
                    <a:pt x="2406" y="2150"/>
                    <a:pt x="2440" y="2070"/>
                  </a:cubicBezTo>
                  <a:cubicBezTo>
                    <a:pt x="2500" y="1928"/>
                    <a:pt x="2380" y="1733"/>
                    <a:pt x="2300" y="1625"/>
                  </a:cubicBezTo>
                  <a:cubicBezTo>
                    <a:pt x="2232" y="1533"/>
                    <a:pt x="2150" y="1451"/>
                    <a:pt x="2062" y="1378"/>
                  </a:cubicBezTo>
                  <a:cubicBezTo>
                    <a:pt x="1941" y="1278"/>
                    <a:pt x="1803" y="1198"/>
                    <a:pt x="1672" y="1109"/>
                  </a:cubicBezTo>
                  <a:cubicBezTo>
                    <a:pt x="1597" y="1058"/>
                    <a:pt x="1474" y="979"/>
                    <a:pt x="1504" y="874"/>
                  </a:cubicBezTo>
                  <a:cubicBezTo>
                    <a:pt x="1536" y="764"/>
                    <a:pt x="1643" y="659"/>
                    <a:pt x="1719" y="574"/>
                  </a:cubicBezTo>
                  <a:cubicBezTo>
                    <a:pt x="1816" y="466"/>
                    <a:pt x="1921" y="363"/>
                    <a:pt x="2035" y="275"/>
                  </a:cubicBezTo>
                  <a:cubicBezTo>
                    <a:pt x="2120" y="210"/>
                    <a:pt x="2211" y="153"/>
                    <a:pt x="2304" y="99"/>
                  </a:cubicBezTo>
                  <a:cubicBezTo>
                    <a:pt x="2338" y="79"/>
                    <a:pt x="2404" y="50"/>
                    <a:pt x="2379" y="0"/>
                  </a:cubicBezTo>
                  <a:cubicBezTo>
                    <a:pt x="2386" y="2"/>
                    <a:pt x="2390" y="3"/>
                    <a:pt x="2397" y="5"/>
                  </a:cubicBezTo>
                  <a:cubicBezTo>
                    <a:pt x="2422" y="54"/>
                    <a:pt x="2357" y="82"/>
                    <a:pt x="2323" y="100"/>
                  </a:cubicBezTo>
                  <a:cubicBezTo>
                    <a:pt x="2230" y="154"/>
                    <a:pt x="2140" y="209"/>
                    <a:pt x="2055" y="273"/>
                  </a:cubicBezTo>
                  <a:cubicBezTo>
                    <a:pt x="1941" y="360"/>
                    <a:pt x="1836" y="462"/>
                    <a:pt x="1740" y="569"/>
                  </a:cubicBezTo>
                  <a:cubicBezTo>
                    <a:pt x="1664" y="653"/>
                    <a:pt x="1557" y="758"/>
                    <a:pt x="1526" y="868"/>
                  </a:cubicBezTo>
                  <a:cubicBezTo>
                    <a:pt x="1495" y="973"/>
                    <a:pt x="1617" y="1053"/>
                    <a:pt x="1691" y="1104"/>
                  </a:cubicBezTo>
                  <a:cubicBezTo>
                    <a:pt x="1822" y="1194"/>
                    <a:pt x="1959" y="1275"/>
                    <a:pt x="2079" y="1375"/>
                  </a:cubicBezTo>
                  <a:cubicBezTo>
                    <a:pt x="2167" y="1449"/>
                    <a:pt x="2249" y="1532"/>
                    <a:pt x="2316" y="1624"/>
                  </a:cubicBezTo>
                  <a:cubicBezTo>
                    <a:pt x="2396" y="1733"/>
                    <a:pt x="2515" y="1930"/>
                    <a:pt x="2455" y="2072"/>
                  </a:cubicBezTo>
                  <a:cubicBezTo>
                    <a:pt x="2422" y="2151"/>
                    <a:pt x="2323" y="2206"/>
                    <a:pt x="2249" y="2244"/>
                  </a:cubicBezTo>
                  <a:cubicBezTo>
                    <a:pt x="2110" y="2315"/>
                    <a:pt x="1960" y="2365"/>
                    <a:pt x="1812" y="2412"/>
                  </a:cubicBezTo>
                  <a:cubicBezTo>
                    <a:pt x="1693" y="2451"/>
                    <a:pt x="1572" y="2486"/>
                    <a:pt x="1452" y="2521"/>
                  </a:cubicBezTo>
                  <a:cubicBezTo>
                    <a:pt x="1134" y="2612"/>
                    <a:pt x="810" y="2693"/>
                    <a:pt x="497" y="2796"/>
                  </a:cubicBezTo>
                  <a:cubicBezTo>
                    <a:pt x="404" y="2826"/>
                    <a:pt x="309" y="2858"/>
                    <a:pt x="220" y="2899"/>
                  </a:cubicBezTo>
                  <a:cubicBezTo>
                    <a:pt x="177" y="2919"/>
                    <a:pt x="111" y="2945"/>
                    <a:pt x="85" y="2987"/>
                  </a:cubicBezTo>
                  <a:cubicBezTo>
                    <a:pt x="25" y="3081"/>
                    <a:pt x="190" y="3153"/>
                    <a:pt x="252" y="3182"/>
                  </a:cubicBezTo>
                  <a:cubicBezTo>
                    <a:pt x="618" y="3357"/>
                    <a:pt x="1032" y="3458"/>
                    <a:pt x="1422" y="3580"/>
                  </a:cubicBezTo>
                  <a:cubicBezTo>
                    <a:pt x="1671" y="3658"/>
                    <a:pt x="1922" y="3735"/>
                    <a:pt x="2162" y="3837"/>
                  </a:cubicBezTo>
                  <a:cubicBezTo>
                    <a:pt x="2270" y="3883"/>
                    <a:pt x="2461" y="3951"/>
                    <a:pt x="2507" y="40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92"/>
            <p:cNvSpPr>
              <a:spLocks/>
            </p:cNvSpPr>
            <p:nvPr userDrawn="1"/>
          </p:nvSpPr>
          <p:spPr bwMode="auto">
            <a:xfrm>
              <a:off x="3094" y="3064"/>
              <a:ext cx="869" cy="1238"/>
            </a:xfrm>
            <a:custGeom>
              <a:avLst/>
              <a:gdLst>
                <a:gd name="T0" fmla="*/ 2765 w 2783"/>
                <a:gd name="T1" fmla="*/ 3964 h 3964"/>
                <a:gd name="T2" fmla="*/ 2747 w 2783"/>
                <a:gd name="T3" fmla="*/ 3964 h 3964"/>
                <a:gd name="T4" fmla="*/ 2385 w 2783"/>
                <a:gd name="T5" fmla="*/ 3741 h 3964"/>
                <a:gd name="T6" fmla="*/ 1597 w 2783"/>
                <a:gd name="T7" fmla="*/ 3501 h 3964"/>
                <a:gd name="T8" fmla="*/ 312 w 2783"/>
                <a:gd name="T9" fmla="*/ 3119 h 3964"/>
                <a:gd name="T10" fmla="*/ 81 w 2783"/>
                <a:gd name="T11" fmla="*/ 2918 h 3964"/>
                <a:gd name="T12" fmla="*/ 515 w 2783"/>
                <a:gd name="T13" fmla="*/ 2739 h 3964"/>
                <a:gd name="T14" fmla="*/ 1585 w 2783"/>
                <a:gd name="T15" fmla="*/ 2468 h 3964"/>
                <a:gd name="T16" fmla="*/ 1975 w 2783"/>
                <a:gd name="T17" fmla="*/ 2366 h 3964"/>
                <a:gd name="T18" fmla="*/ 2465 w 2783"/>
                <a:gd name="T19" fmla="*/ 2199 h 3964"/>
                <a:gd name="T20" fmla="*/ 2702 w 2783"/>
                <a:gd name="T21" fmla="*/ 2030 h 3964"/>
                <a:gd name="T22" fmla="*/ 2548 w 2783"/>
                <a:gd name="T23" fmla="*/ 1584 h 3964"/>
                <a:gd name="T24" fmla="*/ 2307 w 2783"/>
                <a:gd name="T25" fmla="*/ 1330 h 3964"/>
                <a:gd name="T26" fmla="*/ 1908 w 2783"/>
                <a:gd name="T27" fmla="*/ 1030 h 3964"/>
                <a:gd name="T28" fmla="*/ 1738 w 2783"/>
                <a:gd name="T29" fmla="*/ 766 h 3964"/>
                <a:gd name="T30" fmla="*/ 1985 w 2783"/>
                <a:gd name="T31" fmla="*/ 441 h 3964"/>
                <a:gd name="T32" fmla="*/ 2336 w 2783"/>
                <a:gd name="T33" fmla="*/ 158 h 3964"/>
                <a:gd name="T34" fmla="*/ 2615 w 2783"/>
                <a:gd name="T35" fmla="*/ 33 h 3964"/>
                <a:gd name="T36" fmla="*/ 2674 w 2783"/>
                <a:gd name="T37" fmla="*/ 0 h 3964"/>
                <a:gd name="T38" fmla="*/ 2692 w 2783"/>
                <a:gd name="T39" fmla="*/ 4 h 3964"/>
                <a:gd name="T40" fmla="*/ 2634 w 2783"/>
                <a:gd name="T41" fmla="*/ 34 h 3964"/>
                <a:gd name="T42" fmla="*/ 2357 w 2783"/>
                <a:gd name="T43" fmla="*/ 155 h 3964"/>
                <a:gd name="T44" fmla="*/ 2006 w 2783"/>
                <a:gd name="T45" fmla="*/ 435 h 3964"/>
                <a:gd name="T46" fmla="*/ 1759 w 2783"/>
                <a:gd name="T47" fmla="*/ 760 h 3964"/>
                <a:gd name="T48" fmla="*/ 1927 w 2783"/>
                <a:gd name="T49" fmla="*/ 1026 h 3964"/>
                <a:gd name="T50" fmla="*/ 2324 w 2783"/>
                <a:gd name="T51" fmla="*/ 1328 h 3964"/>
                <a:gd name="T52" fmla="*/ 2564 w 2783"/>
                <a:gd name="T53" fmla="*/ 1584 h 3964"/>
                <a:gd name="T54" fmla="*/ 2718 w 2783"/>
                <a:gd name="T55" fmla="*/ 2032 h 3964"/>
                <a:gd name="T56" fmla="*/ 2482 w 2783"/>
                <a:gd name="T57" fmla="*/ 2201 h 3964"/>
                <a:gd name="T58" fmla="*/ 1993 w 2783"/>
                <a:gd name="T59" fmla="*/ 2368 h 3964"/>
                <a:gd name="T60" fmla="*/ 1605 w 2783"/>
                <a:gd name="T61" fmla="*/ 2470 h 3964"/>
                <a:gd name="T62" fmla="*/ 539 w 2783"/>
                <a:gd name="T63" fmla="*/ 2740 h 3964"/>
                <a:gd name="T64" fmla="*/ 107 w 2783"/>
                <a:gd name="T65" fmla="*/ 2920 h 3964"/>
                <a:gd name="T66" fmla="*/ 336 w 2783"/>
                <a:gd name="T67" fmla="*/ 3120 h 3964"/>
                <a:gd name="T68" fmla="*/ 1618 w 2783"/>
                <a:gd name="T69" fmla="*/ 3501 h 3964"/>
                <a:gd name="T70" fmla="*/ 2404 w 2783"/>
                <a:gd name="T71" fmla="*/ 3741 h 3964"/>
                <a:gd name="T72" fmla="*/ 2765 w 2783"/>
                <a:gd name="T73" fmla="*/ 3964 h 3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3" h="3964">
                  <a:moveTo>
                    <a:pt x="2765" y="3964"/>
                  </a:moveTo>
                  <a:cubicBezTo>
                    <a:pt x="2758" y="3964"/>
                    <a:pt x="2755" y="3964"/>
                    <a:pt x="2747" y="3964"/>
                  </a:cubicBezTo>
                  <a:cubicBezTo>
                    <a:pt x="2699" y="3841"/>
                    <a:pt x="2494" y="3782"/>
                    <a:pt x="2385" y="3741"/>
                  </a:cubicBezTo>
                  <a:cubicBezTo>
                    <a:pt x="2128" y="3644"/>
                    <a:pt x="1861" y="3574"/>
                    <a:pt x="1597" y="3501"/>
                  </a:cubicBezTo>
                  <a:cubicBezTo>
                    <a:pt x="1168" y="3384"/>
                    <a:pt x="721" y="3286"/>
                    <a:pt x="312" y="3119"/>
                  </a:cubicBezTo>
                  <a:cubicBezTo>
                    <a:pt x="272" y="3103"/>
                    <a:pt x="0" y="3004"/>
                    <a:pt x="81" y="2918"/>
                  </a:cubicBezTo>
                  <a:cubicBezTo>
                    <a:pt x="181" y="2814"/>
                    <a:pt x="383" y="2777"/>
                    <a:pt x="515" y="2739"/>
                  </a:cubicBezTo>
                  <a:cubicBezTo>
                    <a:pt x="867" y="2636"/>
                    <a:pt x="1229" y="2557"/>
                    <a:pt x="1585" y="2468"/>
                  </a:cubicBezTo>
                  <a:cubicBezTo>
                    <a:pt x="1715" y="2436"/>
                    <a:pt x="1846" y="2402"/>
                    <a:pt x="1975" y="2366"/>
                  </a:cubicBezTo>
                  <a:cubicBezTo>
                    <a:pt x="2140" y="2319"/>
                    <a:pt x="2308" y="2270"/>
                    <a:pt x="2465" y="2199"/>
                  </a:cubicBezTo>
                  <a:cubicBezTo>
                    <a:pt x="2550" y="2161"/>
                    <a:pt x="2663" y="2111"/>
                    <a:pt x="2702" y="2030"/>
                  </a:cubicBezTo>
                  <a:cubicBezTo>
                    <a:pt x="2767" y="1894"/>
                    <a:pt x="2635" y="1697"/>
                    <a:pt x="2548" y="1584"/>
                  </a:cubicBezTo>
                  <a:cubicBezTo>
                    <a:pt x="2476" y="1492"/>
                    <a:pt x="2395" y="1407"/>
                    <a:pt x="2307" y="1330"/>
                  </a:cubicBezTo>
                  <a:cubicBezTo>
                    <a:pt x="2182" y="1221"/>
                    <a:pt x="2041" y="1131"/>
                    <a:pt x="1908" y="1030"/>
                  </a:cubicBezTo>
                  <a:cubicBezTo>
                    <a:pt x="1827" y="970"/>
                    <a:pt x="1706" y="882"/>
                    <a:pt x="1738" y="766"/>
                  </a:cubicBezTo>
                  <a:cubicBezTo>
                    <a:pt x="1774" y="635"/>
                    <a:pt x="1891" y="532"/>
                    <a:pt x="1985" y="441"/>
                  </a:cubicBezTo>
                  <a:cubicBezTo>
                    <a:pt x="2094" y="337"/>
                    <a:pt x="2210" y="235"/>
                    <a:pt x="2336" y="158"/>
                  </a:cubicBezTo>
                  <a:cubicBezTo>
                    <a:pt x="2423" y="104"/>
                    <a:pt x="2514" y="56"/>
                    <a:pt x="2615" y="33"/>
                  </a:cubicBezTo>
                  <a:cubicBezTo>
                    <a:pt x="2635" y="29"/>
                    <a:pt x="2702" y="31"/>
                    <a:pt x="2674" y="0"/>
                  </a:cubicBezTo>
                  <a:cubicBezTo>
                    <a:pt x="2681" y="2"/>
                    <a:pt x="2685" y="2"/>
                    <a:pt x="2692" y="4"/>
                  </a:cubicBezTo>
                  <a:cubicBezTo>
                    <a:pt x="2721" y="34"/>
                    <a:pt x="2653" y="30"/>
                    <a:pt x="2634" y="34"/>
                  </a:cubicBezTo>
                  <a:cubicBezTo>
                    <a:pt x="2534" y="55"/>
                    <a:pt x="2442" y="103"/>
                    <a:pt x="2357" y="155"/>
                  </a:cubicBezTo>
                  <a:cubicBezTo>
                    <a:pt x="2231" y="231"/>
                    <a:pt x="2114" y="332"/>
                    <a:pt x="2006" y="435"/>
                  </a:cubicBezTo>
                  <a:cubicBezTo>
                    <a:pt x="1911" y="526"/>
                    <a:pt x="1795" y="629"/>
                    <a:pt x="1759" y="760"/>
                  </a:cubicBezTo>
                  <a:cubicBezTo>
                    <a:pt x="1727" y="877"/>
                    <a:pt x="1846" y="965"/>
                    <a:pt x="1927" y="1026"/>
                  </a:cubicBezTo>
                  <a:cubicBezTo>
                    <a:pt x="2059" y="1127"/>
                    <a:pt x="2200" y="1219"/>
                    <a:pt x="2324" y="1328"/>
                  </a:cubicBezTo>
                  <a:cubicBezTo>
                    <a:pt x="2411" y="1405"/>
                    <a:pt x="2492" y="1491"/>
                    <a:pt x="2564" y="1584"/>
                  </a:cubicBezTo>
                  <a:cubicBezTo>
                    <a:pt x="2652" y="1698"/>
                    <a:pt x="2783" y="1895"/>
                    <a:pt x="2718" y="2032"/>
                  </a:cubicBezTo>
                  <a:cubicBezTo>
                    <a:pt x="2679" y="2113"/>
                    <a:pt x="2566" y="2163"/>
                    <a:pt x="2482" y="2201"/>
                  </a:cubicBezTo>
                  <a:cubicBezTo>
                    <a:pt x="2325" y="2272"/>
                    <a:pt x="2158" y="2321"/>
                    <a:pt x="1993" y="2368"/>
                  </a:cubicBezTo>
                  <a:cubicBezTo>
                    <a:pt x="1865" y="2404"/>
                    <a:pt x="1735" y="2438"/>
                    <a:pt x="1605" y="2470"/>
                  </a:cubicBezTo>
                  <a:cubicBezTo>
                    <a:pt x="1250" y="2559"/>
                    <a:pt x="889" y="2638"/>
                    <a:pt x="539" y="2740"/>
                  </a:cubicBezTo>
                  <a:cubicBezTo>
                    <a:pt x="407" y="2779"/>
                    <a:pt x="207" y="2816"/>
                    <a:pt x="107" y="2920"/>
                  </a:cubicBezTo>
                  <a:cubicBezTo>
                    <a:pt x="25" y="3005"/>
                    <a:pt x="296" y="3104"/>
                    <a:pt x="336" y="3120"/>
                  </a:cubicBezTo>
                  <a:cubicBezTo>
                    <a:pt x="744" y="3287"/>
                    <a:pt x="1190" y="3384"/>
                    <a:pt x="1618" y="3501"/>
                  </a:cubicBezTo>
                  <a:cubicBezTo>
                    <a:pt x="1881" y="3573"/>
                    <a:pt x="2148" y="3644"/>
                    <a:pt x="2404" y="3741"/>
                  </a:cubicBezTo>
                  <a:cubicBezTo>
                    <a:pt x="2513" y="3782"/>
                    <a:pt x="2718" y="3841"/>
                    <a:pt x="2765" y="39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93"/>
            <p:cNvSpPr>
              <a:spLocks/>
            </p:cNvSpPr>
            <p:nvPr userDrawn="1"/>
          </p:nvSpPr>
          <p:spPr bwMode="auto">
            <a:xfrm>
              <a:off x="3164" y="3058"/>
              <a:ext cx="913" cy="1244"/>
            </a:xfrm>
            <a:custGeom>
              <a:avLst/>
              <a:gdLst>
                <a:gd name="T0" fmla="*/ 2905 w 2927"/>
                <a:gd name="T1" fmla="*/ 3982 h 3983"/>
                <a:gd name="T2" fmla="*/ 2887 w 2927"/>
                <a:gd name="T3" fmla="*/ 3983 h 3983"/>
                <a:gd name="T4" fmla="*/ 2516 w 2927"/>
                <a:gd name="T5" fmla="*/ 3771 h 3983"/>
                <a:gd name="T6" fmla="*/ 1695 w 2927"/>
                <a:gd name="T7" fmla="*/ 3547 h 3983"/>
                <a:gd name="T8" fmla="*/ 316 w 2927"/>
                <a:gd name="T9" fmla="*/ 3175 h 3983"/>
                <a:gd name="T10" fmla="*/ 69 w 2927"/>
                <a:gd name="T11" fmla="*/ 2984 h 3983"/>
                <a:gd name="T12" fmla="*/ 523 w 2927"/>
                <a:gd name="T13" fmla="*/ 2801 h 3983"/>
                <a:gd name="T14" fmla="*/ 1663 w 2927"/>
                <a:gd name="T15" fmla="*/ 2540 h 3983"/>
                <a:gd name="T16" fmla="*/ 2086 w 2927"/>
                <a:gd name="T17" fmla="*/ 2437 h 3983"/>
                <a:gd name="T18" fmla="*/ 2595 w 2927"/>
                <a:gd name="T19" fmla="*/ 2275 h 3983"/>
                <a:gd name="T20" fmla="*/ 2848 w 2927"/>
                <a:gd name="T21" fmla="*/ 2105 h 3983"/>
                <a:gd name="T22" fmla="*/ 2669 w 2927"/>
                <a:gd name="T23" fmla="*/ 1669 h 3983"/>
                <a:gd name="T24" fmla="*/ 2411 w 2927"/>
                <a:gd name="T25" fmla="*/ 1417 h 3983"/>
                <a:gd name="T26" fmla="*/ 2155 w 2927"/>
                <a:gd name="T27" fmla="*/ 1220 h 3983"/>
                <a:gd name="T28" fmla="*/ 1858 w 2927"/>
                <a:gd name="T29" fmla="*/ 781 h 3983"/>
                <a:gd name="T30" fmla="*/ 2524 w 2927"/>
                <a:gd name="T31" fmla="*/ 138 h 3983"/>
                <a:gd name="T32" fmla="*/ 2861 w 2927"/>
                <a:gd name="T33" fmla="*/ 106 h 3983"/>
                <a:gd name="T34" fmla="*/ 2846 w 2927"/>
                <a:gd name="T35" fmla="*/ 105 h 3983"/>
                <a:gd name="T36" fmla="*/ 2864 w 2927"/>
                <a:gd name="T37" fmla="*/ 109 h 3983"/>
                <a:gd name="T38" fmla="*/ 2879 w 2927"/>
                <a:gd name="T39" fmla="*/ 109 h 3983"/>
                <a:gd name="T40" fmla="*/ 2544 w 2927"/>
                <a:gd name="T41" fmla="*/ 135 h 3983"/>
                <a:gd name="T42" fmla="*/ 1879 w 2927"/>
                <a:gd name="T43" fmla="*/ 776 h 3983"/>
                <a:gd name="T44" fmla="*/ 2173 w 2927"/>
                <a:gd name="T45" fmla="*/ 1217 h 3983"/>
                <a:gd name="T46" fmla="*/ 2427 w 2927"/>
                <a:gd name="T47" fmla="*/ 1415 h 3983"/>
                <a:gd name="T48" fmla="*/ 2685 w 2927"/>
                <a:gd name="T49" fmla="*/ 1669 h 3983"/>
                <a:gd name="T50" fmla="*/ 2874 w 2927"/>
                <a:gd name="T51" fmla="*/ 2057 h 3983"/>
                <a:gd name="T52" fmla="*/ 2864 w 2927"/>
                <a:gd name="T53" fmla="*/ 2107 h 3983"/>
                <a:gd name="T54" fmla="*/ 2612 w 2927"/>
                <a:gd name="T55" fmla="*/ 2276 h 3983"/>
                <a:gd name="T56" fmla="*/ 2105 w 2927"/>
                <a:gd name="T57" fmla="*/ 2439 h 3983"/>
                <a:gd name="T58" fmla="*/ 1683 w 2927"/>
                <a:gd name="T59" fmla="*/ 2542 h 3983"/>
                <a:gd name="T60" fmla="*/ 548 w 2927"/>
                <a:gd name="T61" fmla="*/ 2803 h 3983"/>
                <a:gd name="T62" fmla="*/ 95 w 2927"/>
                <a:gd name="T63" fmla="*/ 2986 h 3983"/>
                <a:gd name="T64" fmla="*/ 340 w 2927"/>
                <a:gd name="T65" fmla="*/ 3176 h 3983"/>
                <a:gd name="T66" fmla="*/ 1715 w 2927"/>
                <a:gd name="T67" fmla="*/ 3547 h 3983"/>
                <a:gd name="T68" fmla="*/ 2535 w 2927"/>
                <a:gd name="T69" fmla="*/ 3771 h 3983"/>
                <a:gd name="T70" fmla="*/ 2905 w 2927"/>
                <a:gd name="T71" fmla="*/ 3982 h 3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7" h="3983">
                  <a:moveTo>
                    <a:pt x="2905" y="3982"/>
                  </a:moveTo>
                  <a:cubicBezTo>
                    <a:pt x="2898" y="3983"/>
                    <a:pt x="2894" y="3983"/>
                    <a:pt x="2887" y="3983"/>
                  </a:cubicBezTo>
                  <a:cubicBezTo>
                    <a:pt x="2841" y="3861"/>
                    <a:pt x="2623" y="3807"/>
                    <a:pt x="2516" y="3771"/>
                  </a:cubicBezTo>
                  <a:cubicBezTo>
                    <a:pt x="2248" y="3680"/>
                    <a:pt x="1970" y="3615"/>
                    <a:pt x="1695" y="3547"/>
                  </a:cubicBezTo>
                  <a:cubicBezTo>
                    <a:pt x="1235" y="3435"/>
                    <a:pt x="757" y="3342"/>
                    <a:pt x="316" y="3175"/>
                  </a:cubicBezTo>
                  <a:cubicBezTo>
                    <a:pt x="280" y="3162"/>
                    <a:pt x="0" y="3070"/>
                    <a:pt x="69" y="2984"/>
                  </a:cubicBezTo>
                  <a:cubicBezTo>
                    <a:pt x="162" y="2870"/>
                    <a:pt x="391" y="2837"/>
                    <a:pt x="523" y="2801"/>
                  </a:cubicBezTo>
                  <a:cubicBezTo>
                    <a:pt x="898" y="2701"/>
                    <a:pt x="1284" y="2626"/>
                    <a:pt x="1663" y="2540"/>
                  </a:cubicBezTo>
                  <a:cubicBezTo>
                    <a:pt x="1804" y="2508"/>
                    <a:pt x="1946" y="2474"/>
                    <a:pt x="2086" y="2437"/>
                  </a:cubicBezTo>
                  <a:cubicBezTo>
                    <a:pt x="2258" y="2392"/>
                    <a:pt x="2431" y="2344"/>
                    <a:pt x="2595" y="2275"/>
                  </a:cubicBezTo>
                  <a:cubicBezTo>
                    <a:pt x="2685" y="2236"/>
                    <a:pt x="2794" y="2190"/>
                    <a:pt x="2848" y="2105"/>
                  </a:cubicBezTo>
                  <a:cubicBezTo>
                    <a:pt x="2927" y="1983"/>
                    <a:pt x="2737" y="1752"/>
                    <a:pt x="2669" y="1669"/>
                  </a:cubicBezTo>
                  <a:cubicBezTo>
                    <a:pt x="2593" y="1578"/>
                    <a:pt x="2503" y="1494"/>
                    <a:pt x="2411" y="1417"/>
                  </a:cubicBezTo>
                  <a:cubicBezTo>
                    <a:pt x="2329" y="1349"/>
                    <a:pt x="2241" y="1285"/>
                    <a:pt x="2155" y="1220"/>
                  </a:cubicBezTo>
                  <a:cubicBezTo>
                    <a:pt x="2026" y="1123"/>
                    <a:pt x="1798" y="973"/>
                    <a:pt x="1858" y="781"/>
                  </a:cubicBezTo>
                  <a:cubicBezTo>
                    <a:pt x="1947" y="501"/>
                    <a:pt x="2274" y="256"/>
                    <a:pt x="2524" y="138"/>
                  </a:cubicBezTo>
                  <a:cubicBezTo>
                    <a:pt x="2562" y="120"/>
                    <a:pt x="2844" y="0"/>
                    <a:pt x="2861" y="106"/>
                  </a:cubicBezTo>
                  <a:cubicBezTo>
                    <a:pt x="2856" y="106"/>
                    <a:pt x="2851" y="105"/>
                    <a:pt x="2846" y="105"/>
                  </a:cubicBezTo>
                  <a:cubicBezTo>
                    <a:pt x="2853" y="107"/>
                    <a:pt x="2857" y="107"/>
                    <a:pt x="2864" y="109"/>
                  </a:cubicBezTo>
                  <a:cubicBezTo>
                    <a:pt x="2869" y="109"/>
                    <a:pt x="2874" y="109"/>
                    <a:pt x="2879" y="109"/>
                  </a:cubicBezTo>
                  <a:cubicBezTo>
                    <a:pt x="2868" y="0"/>
                    <a:pt x="2581" y="118"/>
                    <a:pt x="2544" y="135"/>
                  </a:cubicBezTo>
                  <a:cubicBezTo>
                    <a:pt x="2293" y="251"/>
                    <a:pt x="1968" y="496"/>
                    <a:pt x="1879" y="776"/>
                  </a:cubicBezTo>
                  <a:cubicBezTo>
                    <a:pt x="1818" y="968"/>
                    <a:pt x="2044" y="1119"/>
                    <a:pt x="2173" y="1217"/>
                  </a:cubicBezTo>
                  <a:cubicBezTo>
                    <a:pt x="2258" y="1282"/>
                    <a:pt x="2345" y="1347"/>
                    <a:pt x="2427" y="1415"/>
                  </a:cubicBezTo>
                  <a:cubicBezTo>
                    <a:pt x="2519" y="1492"/>
                    <a:pt x="2609" y="1577"/>
                    <a:pt x="2685" y="1669"/>
                  </a:cubicBezTo>
                  <a:cubicBezTo>
                    <a:pt x="2765" y="1766"/>
                    <a:pt x="2887" y="1920"/>
                    <a:pt x="2874" y="2057"/>
                  </a:cubicBezTo>
                  <a:cubicBezTo>
                    <a:pt x="2873" y="2077"/>
                    <a:pt x="2874" y="2091"/>
                    <a:pt x="2864" y="2107"/>
                  </a:cubicBezTo>
                  <a:cubicBezTo>
                    <a:pt x="2810" y="2191"/>
                    <a:pt x="2701" y="2238"/>
                    <a:pt x="2612" y="2276"/>
                  </a:cubicBezTo>
                  <a:cubicBezTo>
                    <a:pt x="2448" y="2346"/>
                    <a:pt x="2275" y="2394"/>
                    <a:pt x="2105" y="2439"/>
                  </a:cubicBezTo>
                  <a:cubicBezTo>
                    <a:pt x="1965" y="2476"/>
                    <a:pt x="1824" y="2509"/>
                    <a:pt x="1683" y="2542"/>
                  </a:cubicBezTo>
                  <a:cubicBezTo>
                    <a:pt x="1305" y="2628"/>
                    <a:pt x="921" y="2703"/>
                    <a:pt x="548" y="2803"/>
                  </a:cubicBezTo>
                  <a:cubicBezTo>
                    <a:pt x="416" y="2838"/>
                    <a:pt x="188" y="2872"/>
                    <a:pt x="95" y="2986"/>
                  </a:cubicBezTo>
                  <a:cubicBezTo>
                    <a:pt x="26" y="3071"/>
                    <a:pt x="304" y="3163"/>
                    <a:pt x="340" y="3176"/>
                  </a:cubicBezTo>
                  <a:cubicBezTo>
                    <a:pt x="780" y="3342"/>
                    <a:pt x="1256" y="3435"/>
                    <a:pt x="1715" y="3547"/>
                  </a:cubicBezTo>
                  <a:cubicBezTo>
                    <a:pt x="1990" y="3614"/>
                    <a:pt x="2267" y="3679"/>
                    <a:pt x="2535" y="3771"/>
                  </a:cubicBezTo>
                  <a:cubicBezTo>
                    <a:pt x="2641" y="3807"/>
                    <a:pt x="2859" y="3861"/>
                    <a:pt x="2905" y="39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94"/>
            <p:cNvSpPr>
              <a:spLocks/>
            </p:cNvSpPr>
            <p:nvPr userDrawn="1"/>
          </p:nvSpPr>
          <p:spPr bwMode="auto">
            <a:xfrm>
              <a:off x="3265" y="3064"/>
              <a:ext cx="931" cy="1237"/>
            </a:xfrm>
            <a:custGeom>
              <a:avLst/>
              <a:gdLst>
                <a:gd name="T0" fmla="*/ 2939 w 2982"/>
                <a:gd name="T1" fmla="*/ 3962 h 3962"/>
                <a:gd name="T2" fmla="*/ 2921 w 2982"/>
                <a:gd name="T3" fmla="*/ 3962 h 3962"/>
                <a:gd name="T4" fmla="*/ 2624 w 2982"/>
                <a:gd name="T5" fmla="*/ 3776 h 3962"/>
                <a:gd name="T6" fmla="*/ 1903 w 2982"/>
                <a:gd name="T7" fmla="*/ 3585 h 3962"/>
                <a:gd name="T8" fmla="*/ 1727 w 2982"/>
                <a:gd name="T9" fmla="*/ 3546 h 3962"/>
                <a:gd name="T10" fmla="*/ 309 w 2982"/>
                <a:gd name="T11" fmla="*/ 3195 h 3962"/>
                <a:gd name="T12" fmla="*/ 72 w 2982"/>
                <a:gd name="T13" fmla="*/ 2987 h 3962"/>
                <a:gd name="T14" fmla="*/ 214 w 2982"/>
                <a:gd name="T15" fmla="*/ 2905 h 3962"/>
                <a:gd name="T16" fmla="*/ 497 w 2982"/>
                <a:gd name="T17" fmla="*/ 2822 h 3962"/>
                <a:gd name="T18" fmla="*/ 1682 w 2982"/>
                <a:gd name="T19" fmla="*/ 2564 h 3962"/>
                <a:gd name="T20" fmla="*/ 2110 w 2982"/>
                <a:gd name="T21" fmla="*/ 2463 h 3962"/>
                <a:gd name="T22" fmla="*/ 2641 w 2982"/>
                <a:gd name="T23" fmla="*/ 2294 h 3962"/>
                <a:gd name="T24" fmla="*/ 2895 w 2982"/>
                <a:gd name="T25" fmla="*/ 2119 h 3962"/>
                <a:gd name="T26" fmla="*/ 2685 w 2982"/>
                <a:gd name="T27" fmla="*/ 1702 h 3962"/>
                <a:gd name="T28" fmla="*/ 2413 w 2982"/>
                <a:gd name="T29" fmla="*/ 1451 h 3962"/>
                <a:gd name="T30" fmla="*/ 2154 w 2982"/>
                <a:gd name="T31" fmla="*/ 1249 h 3962"/>
                <a:gd name="T32" fmla="*/ 1885 w 2982"/>
                <a:gd name="T33" fmla="*/ 741 h 3962"/>
                <a:gd name="T34" fmla="*/ 2608 w 2982"/>
                <a:gd name="T35" fmla="*/ 61 h 3962"/>
                <a:gd name="T36" fmla="*/ 2885 w 2982"/>
                <a:gd name="T37" fmla="*/ 56 h 3962"/>
                <a:gd name="T38" fmla="*/ 2904 w 2982"/>
                <a:gd name="T39" fmla="*/ 148 h 3962"/>
                <a:gd name="T40" fmla="*/ 2922 w 2982"/>
                <a:gd name="T41" fmla="*/ 151 h 3962"/>
                <a:gd name="T42" fmla="*/ 2904 w 2982"/>
                <a:gd name="T43" fmla="*/ 56 h 3962"/>
                <a:gd name="T44" fmla="*/ 2628 w 2982"/>
                <a:gd name="T45" fmla="*/ 58 h 3962"/>
                <a:gd name="T46" fmla="*/ 1906 w 2982"/>
                <a:gd name="T47" fmla="*/ 736 h 3962"/>
                <a:gd name="T48" fmla="*/ 2171 w 2982"/>
                <a:gd name="T49" fmla="*/ 1246 h 3962"/>
                <a:gd name="T50" fmla="*/ 2429 w 2982"/>
                <a:gd name="T51" fmla="*/ 1450 h 3962"/>
                <a:gd name="T52" fmla="*/ 2702 w 2982"/>
                <a:gd name="T53" fmla="*/ 1702 h 3962"/>
                <a:gd name="T54" fmla="*/ 2911 w 2982"/>
                <a:gd name="T55" fmla="*/ 2120 h 3962"/>
                <a:gd name="T56" fmla="*/ 2658 w 2982"/>
                <a:gd name="T57" fmla="*/ 2295 h 3962"/>
                <a:gd name="T58" fmla="*/ 2129 w 2982"/>
                <a:gd name="T59" fmla="*/ 2464 h 3962"/>
                <a:gd name="T60" fmla="*/ 1702 w 2982"/>
                <a:gd name="T61" fmla="*/ 2565 h 3962"/>
                <a:gd name="T62" fmla="*/ 521 w 2982"/>
                <a:gd name="T63" fmla="*/ 2823 h 3962"/>
                <a:gd name="T64" fmla="*/ 240 w 2982"/>
                <a:gd name="T65" fmla="*/ 2907 h 3962"/>
                <a:gd name="T66" fmla="*/ 98 w 2982"/>
                <a:gd name="T67" fmla="*/ 2988 h 3962"/>
                <a:gd name="T68" fmla="*/ 332 w 2982"/>
                <a:gd name="T69" fmla="*/ 3195 h 3962"/>
                <a:gd name="T70" fmla="*/ 1746 w 2982"/>
                <a:gd name="T71" fmla="*/ 3545 h 3962"/>
                <a:gd name="T72" fmla="*/ 1922 w 2982"/>
                <a:gd name="T73" fmla="*/ 3584 h 3962"/>
                <a:gd name="T74" fmla="*/ 2641 w 2982"/>
                <a:gd name="T75" fmla="*/ 3776 h 3962"/>
                <a:gd name="T76" fmla="*/ 2939 w 2982"/>
                <a:gd name="T77" fmla="*/ 3962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82" h="3962">
                  <a:moveTo>
                    <a:pt x="2939" y="3962"/>
                  </a:moveTo>
                  <a:cubicBezTo>
                    <a:pt x="2932" y="3962"/>
                    <a:pt x="2929" y="3962"/>
                    <a:pt x="2921" y="3962"/>
                  </a:cubicBezTo>
                  <a:cubicBezTo>
                    <a:pt x="2890" y="3856"/>
                    <a:pt x="2710" y="3807"/>
                    <a:pt x="2624" y="3776"/>
                  </a:cubicBezTo>
                  <a:cubicBezTo>
                    <a:pt x="2391" y="3693"/>
                    <a:pt x="2145" y="3639"/>
                    <a:pt x="1903" y="3585"/>
                  </a:cubicBezTo>
                  <a:cubicBezTo>
                    <a:pt x="1844" y="3572"/>
                    <a:pt x="1785" y="3559"/>
                    <a:pt x="1727" y="3546"/>
                  </a:cubicBezTo>
                  <a:cubicBezTo>
                    <a:pt x="1254" y="3442"/>
                    <a:pt x="761" y="3358"/>
                    <a:pt x="309" y="3195"/>
                  </a:cubicBezTo>
                  <a:cubicBezTo>
                    <a:pt x="244" y="3171"/>
                    <a:pt x="0" y="3098"/>
                    <a:pt x="72" y="2987"/>
                  </a:cubicBezTo>
                  <a:cubicBezTo>
                    <a:pt x="100" y="2944"/>
                    <a:pt x="169" y="2922"/>
                    <a:pt x="214" y="2905"/>
                  </a:cubicBezTo>
                  <a:cubicBezTo>
                    <a:pt x="306" y="2871"/>
                    <a:pt x="402" y="2846"/>
                    <a:pt x="497" y="2822"/>
                  </a:cubicBezTo>
                  <a:cubicBezTo>
                    <a:pt x="887" y="2722"/>
                    <a:pt x="1288" y="2650"/>
                    <a:pt x="1682" y="2564"/>
                  </a:cubicBezTo>
                  <a:cubicBezTo>
                    <a:pt x="1825" y="2532"/>
                    <a:pt x="1969" y="2499"/>
                    <a:pt x="2110" y="2463"/>
                  </a:cubicBezTo>
                  <a:cubicBezTo>
                    <a:pt x="2289" y="2417"/>
                    <a:pt x="2470" y="2367"/>
                    <a:pt x="2641" y="2294"/>
                  </a:cubicBezTo>
                  <a:cubicBezTo>
                    <a:pt x="2730" y="2255"/>
                    <a:pt x="2843" y="2207"/>
                    <a:pt x="2895" y="2119"/>
                  </a:cubicBezTo>
                  <a:cubicBezTo>
                    <a:pt x="2965" y="2000"/>
                    <a:pt x="2752" y="1777"/>
                    <a:pt x="2685" y="1702"/>
                  </a:cubicBezTo>
                  <a:cubicBezTo>
                    <a:pt x="2603" y="1611"/>
                    <a:pt x="2508" y="1529"/>
                    <a:pt x="2413" y="1451"/>
                  </a:cubicBezTo>
                  <a:cubicBezTo>
                    <a:pt x="2328" y="1383"/>
                    <a:pt x="2240" y="1317"/>
                    <a:pt x="2154" y="1249"/>
                  </a:cubicBezTo>
                  <a:cubicBezTo>
                    <a:pt x="2005" y="1130"/>
                    <a:pt x="1807" y="954"/>
                    <a:pt x="1885" y="741"/>
                  </a:cubicBezTo>
                  <a:cubicBezTo>
                    <a:pt x="1997" y="437"/>
                    <a:pt x="2314" y="160"/>
                    <a:pt x="2608" y="61"/>
                  </a:cubicBezTo>
                  <a:cubicBezTo>
                    <a:pt x="2688" y="35"/>
                    <a:pt x="2804" y="1"/>
                    <a:pt x="2885" y="56"/>
                  </a:cubicBezTo>
                  <a:cubicBezTo>
                    <a:pt x="2914" y="75"/>
                    <a:pt x="2959" y="132"/>
                    <a:pt x="2904" y="148"/>
                  </a:cubicBezTo>
                  <a:cubicBezTo>
                    <a:pt x="2911" y="149"/>
                    <a:pt x="2915" y="150"/>
                    <a:pt x="2922" y="151"/>
                  </a:cubicBezTo>
                  <a:cubicBezTo>
                    <a:pt x="2977" y="134"/>
                    <a:pt x="2933" y="76"/>
                    <a:pt x="2904" y="56"/>
                  </a:cubicBezTo>
                  <a:cubicBezTo>
                    <a:pt x="2824" y="0"/>
                    <a:pt x="2708" y="32"/>
                    <a:pt x="2628" y="58"/>
                  </a:cubicBezTo>
                  <a:cubicBezTo>
                    <a:pt x="2333" y="155"/>
                    <a:pt x="2018" y="433"/>
                    <a:pt x="1906" y="736"/>
                  </a:cubicBezTo>
                  <a:cubicBezTo>
                    <a:pt x="1827" y="950"/>
                    <a:pt x="2022" y="1126"/>
                    <a:pt x="2171" y="1246"/>
                  </a:cubicBezTo>
                  <a:cubicBezTo>
                    <a:pt x="2257" y="1315"/>
                    <a:pt x="2345" y="1381"/>
                    <a:pt x="2429" y="1450"/>
                  </a:cubicBezTo>
                  <a:cubicBezTo>
                    <a:pt x="2524" y="1528"/>
                    <a:pt x="2620" y="1610"/>
                    <a:pt x="2702" y="1702"/>
                  </a:cubicBezTo>
                  <a:cubicBezTo>
                    <a:pt x="2769" y="1777"/>
                    <a:pt x="2982" y="2001"/>
                    <a:pt x="2911" y="2120"/>
                  </a:cubicBezTo>
                  <a:cubicBezTo>
                    <a:pt x="2860" y="2207"/>
                    <a:pt x="2747" y="2256"/>
                    <a:pt x="2658" y="2295"/>
                  </a:cubicBezTo>
                  <a:cubicBezTo>
                    <a:pt x="2488" y="2369"/>
                    <a:pt x="2307" y="2418"/>
                    <a:pt x="2129" y="2464"/>
                  </a:cubicBezTo>
                  <a:cubicBezTo>
                    <a:pt x="1988" y="2501"/>
                    <a:pt x="1845" y="2534"/>
                    <a:pt x="1702" y="2565"/>
                  </a:cubicBezTo>
                  <a:cubicBezTo>
                    <a:pt x="1309" y="2652"/>
                    <a:pt x="910" y="2724"/>
                    <a:pt x="521" y="2823"/>
                  </a:cubicBezTo>
                  <a:cubicBezTo>
                    <a:pt x="427" y="2847"/>
                    <a:pt x="331" y="2872"/>
                    <a:pt x="240" y="2907"/>
                  </a:cubicBezTo>
                  <a:cubicBezTo>
                    <a:pt x="195" y="2923"/>
                    <a:pt x="126" y="2945"/>
                    <a:pt x="98" y="2988"/>
                  </a:cubicBezTo>
                  <a:cubicBezTo>
                    <a:pt x="25" y="3099"/>
                    <a:pt x="267" y="3172"/>
                    <a:pt x="332" y="3195"/>
                  </a:cubicBezTo>
                  <a:cubicBezTo>
                    <a:pt x="783" y="3359"/>
                    <a:pt x="1274" y="3441"/>
                    <a:pt x="1746" y="3545"/>
                  </a:cubicBezTo>
                  <a:cubicBezTo>
                    <a:pt x="1804" y="3558"/>
                    <a:pt x="1863" y="3571"/>
                    <a:pt x="1922" y="3584"/>
                  </a:cubicBezTo>
                  <a:cubicBezTo>
                    <a:pt x="2163" y="3639"/>
                    <a:pt x="2409" y="3693"/>
                    <a:pt x="2641" y="3776"/>
                  </a:cubicBezTo>
                  <a:cubicBezTo>
                    <a:pt x="2728" y="3807"/>
                    <a:pt x="2908" y="3856"/>
                    <a:pt x="2939" y="39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95"/>
            <p:cNvSpPr>
              <a:spLocks/>
            </p:cNvSpPr>
            <p:nvPr userDrawn="1"/>
          </p:nvSpPr>
          <p:spPr bwMode="auto">
            <a:xfrm>
              <a:off x="3388" y="3057"/>
              <a:ext cx="926" cy="1244"/>
            </a:xfrm>
            <a:custGeom>
              <a:avLst/>
              <a:gdLst>
                <a:gd name="T0" fmla="*/ 2905 w 2966"/>
                <a:gd name="T1" fmla="*/ 3983 h 3983"/>
                <a:gd name="T2" fmla="*/ 2887 w 2966"/>
                <a:gd name="T3" fmla="*/ 3983 h 3983"/>
                <a:gd name="T4" fmla="*/ 2583 w 2966"/>
                <a:gd name="T5" fmla="*/ 3792 h 3983"/>
                <a:gd name="T6" fmla="*/ 1888 w 2966"/>
                <a:gd name="T7" fmla="*/ 3616 h 3983"/>
                <a:gd name="T8" fmla="*/ 1728 w 2966"/>
                <a:gd name="T9" fmla="*/ 3583 h 3983"/>
                <a:gd name="T10" fmla="*/ 303 w 2966"/>
                <a:gd name="T11" fmla="*/ 3242 h 3983"/>
                <a:gd name="T12" fmla="*/ 89 w 2966"/>
                <a:gd name="T13" fmla="*/ 3032 h 3983"/>
                <a:gd name="T14" fmla="*/ 241 w 2966"/>
                <a:gd name="T15" fmla="*/ 2951 h 3983"/>
                <a:gd name="T16" fmla="*/ 515 w 2966"/>
                <a:gd name="T17" fmla="*/ 2871 h 3983"/>
                <a:gd name="T18" fmla="*/ 1678 w 2966"/>
                <a:gd name="T19" fmla="*/ 2618 h 3983"/>
                <a:gd name="T20" fmla="*/ 2094 w 2966"/>
                <a:gd name="T21" fmla="*/ 2517 h 3983"/>
                <a:gd name="T22" fmla="*/ 2612 w 2966"/>
                <a:gd name="T23" fmla="*/ 2343 h 3983"/>
                <a:gd name="T24" fmla="*/ 2866 w 2966"/>
                <a:gd name="T25" fmla="*/ 2164 h 3983"/>
                <a:gd name="T26" fmla="*/ 2641 w 2966"/>
                <a:gd name="T27" fmla="*/ 1751 h 3983"/>
                <a:gd name="T28" fmla="*/ 2354 w 2966"/>
                <a:gd name="T29" fmla="*/ 1500 h 3983"/>
                <a:gd name="T30" fmla="*/ 2088 w 2966"/>
                <a:gd name="T31" fmla="*/ 1287 h 3983"/>
                <a:gd name="T32" fmla="*/ 1862 w 2966"/>
                <a:gd name="T33" fmla="*/ 724 h 3983"/>
                <a:gd name="T34" fmla="*/ 2620 w 2966"/>
                <a:gd name="T35" fmla="*/ 23 h 3983"/>
                <a:gd name="T36" fmla="*/ 2884 w 2966"/>
                <a:gd name="T37" fmla="*/ 77 h 3983"/>
                <a:gd name="T38" fmla="*/ 2882 w 2966"/>
                <a:gd name="T39" fmla="*/ 211 h 3983"/>
                <a:gd name="T40" fmla="*/ 2900 w 2966"/>
                <a:gd name="T41" fmla="*/ 212 h 3983"/>
                <a:gd name="T42" fmla="*/ 2902 w 2966"/>
                <a:gd name="T43" fmla="*/ 77 h 3983"/>
                <a:gd name="T44" fmla="*/ 2639 w 2966"/>
                <a:gd name="T45" fmla="*/ 20 h 3983"/>
                <a:gd name="T46" fmla="*/ 1882 w 2966"/>
                <a:gd name="T47" fmla="*/ 720 h 3983"/>
                <a:gd name="T48" fmla="*/ 2105 w 2966"/>
                <a:gd name="T49" fmla="*/ 1285 h 3983"/>
                <a:gd name="T50" fmla="*/ 2370 w 2966"/>
                <a:gd name="T51" fmla="*/ 1498 h 3983"/>
                <a:gd name="T52" fmla="*/ 2658 w 2966"/>
                <a:gd name="T53" fmla="*/ 1750 h 3983"/>
                <a:gd name="T54" fmla="*/ 2897 w 2966"/>
                <a:gd name="T55" fmla="*/ 2114 h 3983"/>
                <a:gd name="T56" fmla="*/ 2883 w 2966"/>
                <a:gd name="T57" fmla="*/ 2164 h 3983"/>
                <a:gd name="T58" fmla="*/ 2629 w 2966"/>
                <a:gd name="T59" fmla="*/ 2344 h 3983"/>
                <a:gd name="T60" fmla="*/ 2112 w 2966"/>
                <a:gd name="T61" fmla="*/ 2518 h 3983"/>
                <a:gd name="T62" fmla="*/ 1698 w 2966"/>
                <a:gd name="T63" fmla="*/ 2619 h 3983"/>
                <a:gd name="T64" fmla="*/ 539 w 2966"/>
                <a:gd name="T65" fmla="*/ 2873 h 3983"/>
                <a:gd name="T66" fmla="*/ 115 w 2966"/>
                <a:gd name="T67" fmla="*/ 3033 h 3983"/>
                <a:gd name="T68" fmla="*/ 327 w 2966"/>
                <a:gd name="T69" fmla="*/ 3243 h 3983"/>
                <a:gd name="T70" fmla="*/ 1747 w 2966"/>
                <a:gd name="T71" fmla="*/ 3582 h 3983"/>
                <a:gd name="T72" fmla="*/ 1907 w 2966"/>
                <a:gd name="T73" fmla="*/ 3616 h 3983"/>
                <a:gd name="T74" fmla="*/ 2601 w 2966"/>
                <a:gd name="T75" fmla="*/ 3791 h 3983"/>
                <a:gd name="T76" fmla="*/ 2905 w 2966"/>
                <a:gd name="T77" fmla="*/ 3983 h 3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66" h="3983">
                  <a:moveTo>
                    <a:pt x="2905" y="3983"/>
                  </a:moveTo>
                  <a:cubicBezTo>
                    <a:pt x="2898" y="3983"/>
                    <a:pt x="2894" y="3983"/>
                    <a:pt x="2887" y="3983"/>
                  </a:cubicBezTo>
                  <a:cubicBezTo>
                    <a:pt x="2867" y="3872"/>
                    <a:pt x="2670" y="3821"/>
                    <a:pt x="2583" y="3792"/>
                  </a:cubicBezTo>
                  <a:cubicBezTo>
                    <a:pt x="2357" y="3715"/>
                    <a:pt x="2121" y="3666"/>
                    <a:pt x="1888" y="3616"/>
                  </a:cubicBezTo>
                  <a:cubicBezTo>
                    <a:pt x="1835" y="3605"/>
                    <a:pt x="1782" y="3594"/>
                    <a:pt x="1728" y="3583"/>
                  </a:cubicBezTo>
                  <a:cubicBezTo>
                    <a:pt x="1253" y="3484"/>
                    <a:pt x="754" y="3410"/>
                    <a:pt x="303" y="3242"/>
                  </a:cubicBezTo>
                  <a:cubicBezTo>
                    <a:pt x="236" y="3217"/>
                    <a:pt x="0" y="3142"/>
                    <a:pt x="89" y="3032"/>
                  </a:cubicBezTo>
                  <a:cubicBezTo>
                    <a:pt x="123" y="2989"/>
                    <a:pt x="193" y="2969"/>
                    <a:pt x="241" y="2951"/>
                  </a:cubicBezTo>
                  <a:cubicBezTo>
                    <a:pt x="330" y="2918"/>
                    <a:pt x="423" y="2894"/>
                    <a:pt x="515" y="2871"/>
                  </a:cubicBezTo>
                  <a:cubicBezTo>
                    <a:pt x="898" y="2775"/>
                    <a:pt x="1291" y="2704"/>
                    <a:pt x="1678" y="2618"/>
                  </a:cubicBezTo>
                  <a:cubicBezTo>
                    <a:pt x="1817" y="2587"/>
                    <a:pt x="1957" y="2554"/>
                    <a:pt x="2094" y="2517"/>
                  </a:cubicBezTo>
                  <a:cubicBezTo>
                    <a:pt x="2269" y="2469"/>
                    <a:pt x="2446" y="2418"/>
                    <a:pt x="2612" y="2343"/>
                  </a:cubicBezTo>
                  <a:cubicBezTo>
                    <a:pt x="2701" y="2303"/>
                    <a:pt x="2814" y="2252"/>
                    <a:pt x="2866" y="2164"/>
                  </a:cubicBezTo>
                  <a:cubicBezTo>
                    <a:pt x="2939" y="2040"/>
                    <a:pt x="2713" y="1825"/>
                    <a:pt x="2641" y="1751"/>
                  </a:cubicBezTo>
                  <a:cubicBezTo>
                    <a:pt x="2553" y="1661"/>
                    <a:pt x="2453" y="1579"/>
                    <a:pt x="2354" y="1500"/>
                  </a:cubicBezTo>
                  <a:cubicBezTo>
                    <a:pt x="2265" y="1430"/>
                    <a:pt x="2174" y="1360"/>
                    <a:pt x="2088" y="1287"/>
                  </a:cubicBezTo>
                  <a:cubicBezTo>
                    <a:pt x="1925" y="1149"/>
                    <a:pt x="1771" y="945"/>
                    <a:pt x="1862" y="724"/>
                  </a:cubicBezTo>
                  <a:cubicBezTo>
                    <a:pt x="1990" y="415"/>
                    <a:pt x="2290" y="87"/>
                    <a:pt x="2620" y="23"/>
                  </a:cubicBezTo>
                  <a:cubicBezTo>
                    <a:pt x="2707" y="6"/>
                    <a:pt x="2816" y="1"/>
                    <a:pt x="2884" y="77"/>
                  </a:cubicBezTo>
                  <a:cubicBezTo>
                    <a:pt x="2913" y="110"/>
                    <a:pt x="2948" y="193"/>
                    <a:pt x="2882" y="211"/>
                  </a:cubicBezTo>
                  <a:cubicBezTo>
                    <a:pt x="2889" y="211"/>
                    <a:pt x="2893" y="212"/>
                    <a:pt x="2900" y="212"/>
                  </a:cubicBezTo>
                  <a:cubicBezTo>
                    <a:pt x="2966" y="194"/>
                    <a:pt x="2931" y="111"/>
                    <a:pt x="2902" y="77"/>
                  </a:cubicBezTo>
                  <a:cubicBezTo>
                    <a:pt x="2836" y="0"/>
                    <a:pt x="2727" y="3"/>
                    <a:pt x="2639" y="20"/>
                  </a:cubicBezTo>
                  <a:cubicBezTo>
                    <a:pt x="2309" y="82"/>
                    <a:pt x="2010" y="411"/>
                    <a:pt x="1882" y="720"/>
                  </a:cubicBezTo>
                  <a:cubicBezTo>
                    <a:pt x="1790" y="941"/>
                    <a:pt x="1942" y="1145"/>
                    <a:pt x="2105" y="1285"/>
                  </a:cubicBezTo>
                  <a:cubicBezTo>
                    <a:pt x="2191" y="1358"/>
                    <a:pt x="2282" y="1428"/>
                    <a:pt x="2370" y="1498"/>
                  </a:cubicBezTo>
                  <a:cubicBezTo>
                    <a:pt x="2469" y="1578"/>
                    <a:pt x="2569" y="1660"/>
                    <a:pt x="2658" y="1750"/>
                  </a:cubicBezTo>
                  <a:cubicBezTo>
                    <a:pt x="2746" y="1842"/>
                    <a:pt x="2887" y="1982"/>
                    <a:pt x="2897" y="2114"/>
                  </a:cubicBezTo>
                  <a:cubicBezTo>
                    <a:pt x="2898" y="2130"/>
                    <a:pt x="2893" y="2148"/>
                    <a:pt x="2883" y="2164"/>
                  </a:cubicBezTo>
                  <a:cubicBezTo>
                    <a:pt x="2831" y="2252"/>
                    <a:pt x="2718" y="2304"/>
                    <a:pt x="2629" y="2344"/>
                  </a:cubicBezTo>
                  <a:cubicBezTo>
                    <a:pt x="2463" y="2419"/>
                    <a:pt x="2287" y="2471"/>
                    <a:pt x="2112" y="2518"/>
                  </a:cubicBezTo>
                  <a:cubicBezTo>
                    <a:pt x="1976" y="2555"/>
                    <a:pt x="1836" y="2588"/>
                    <a:pt x="1698" y="2619"/>
                  </a:cubicBezTo>
                  <a:cubicBezTo>
                    <a:pt x="1313" y="2706"/>
                    <a:pt x="921" y="2776"/>
                    <a:pt x="539" y="2873"/>
                  </a:cubicBezTo>
                  <a:cubicBezTo>
                    <a:pt x="422" y="2902"/>
                    <a:pt x="198" y="2931"/>
                    <a:pt x="115" y="3033"/>
                  </a:cubicBezTo>
                  <a:cubicBezTo>
                    <a:pt x="26" y="3143"/>
                    <a:pt x="259" y="3218"/>
                    <a:pt x="327" y="3243"/>
                  </a:cubicBezTo>
                  <a:cubicBezTo>
                    <a:pt x="776" y="3410"/>
                    <a:pt x="1274" y="3484"/>
                    <a:pt x="1747" y="3582"/>
                  </a:cubicBezTo>
                  <a:cubicBezTo>
                    <a:pt x="1800" y="3593"/>
                    <a:pt x="1853" y="3605"/>
                    <a:pt x="1907" y="3616"/>
                  </a:cubicBezTo>
                  <a:cubicBezTo>
                    <a:pt x="2139" y="3665"/>
                    <a:pt x="2375" y="3714"/>
                    <a:pt x="2601" y="3791"/>
                  </a:cubicBezTo>
                  <a:cubicBezTo>
                    <a:pt x="2688" y="3821"/>
                    <a:pt x="2884" y="3872"/>
                    <a:pt x="2905" y="39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96"/>
            <p:cNvSpPr>
              <a:spLocks/>
            </p:cNvSpPr>
            <p:nvPr userDrawn="1"/>
          </p:nvSpPr>
          <p:spPr bwMode="auto">
            <a:xfrm>
              <a:off x="3556" y="3047"/>
              <a:ext cx="870" cy="1253"/>
            </a:xfrm>
            <a:custGeom>
              <a:avLst/>
              <a:gdLst>
                <a:gd name="T0" fmla="*/ 2727 w 2787"/>
                <a:gd name="T1" fmla="*/ 4014 h 4014"/>
                <a:gd name="T2" fmla="*/ 2709 w 2787"/>
                <a:gd name="T3" fmla="*/ 4014 h 4014"/>
                <a:gd name="T4" fmla="*/ 2402 w 2787"/>
                <a:gd name="T5" fmla="*/ 3823 h 4014"/>
                <a:gd name="T6" fmla="*/ 1757 w 2787"/>
                <a:gd name="T7" fmla="*/ 3653 h 4014"/>
                <a:gd name="T8" fmla="*/ 1610 w 2787"/>
                <a:gd name="T9" fmla="*/ 3621 h 4014"/>
                <a:gd name="T10" fmla="*/ 284 w 2787"/>
                <a:gd name="T11" fmla="*/ 3293 h 4014"/>
                <a:gd name="T12" fmla="*/ 100 w 2787"/>
                <a:gd name="T13" fmla="*/ 3087 h 4014"/>
                <a:gd name="T14" fmla="*/ 508 w 2787"/>
                <a:gd name="T15" fmla="*/ 2927 h 4014"/>
                <a:gd name="T16" fmla="*/ 1566 w 2787"/>
                <a:gd name="T17" fmla="*/ 2670 h 4014"/>
                <a:gd name="T18" fmla="*/ 1941 w 2787"/>
                <a:gd name="T19" fmla="*/ 2565 h 4014"/>
                <a:gd name="T20" fmla="*/ 2420 w 2787"/>
                <a:gd name="T21" fmla="*/ 2382 h 4014"/>
                <a:gd name="T22" fmla="*/ 2685 w 2787"/>
                <a:gd name="T23" fmla="*/ 2196 h 4014"/>
                <a:gd name="T24" fmla="*/ 2450 w 2787"/>
                <a:gd name="T25" fmla="*/ 1791 h 4014"/>
                <a:gd name="T26" fmla="*/ 2169 w 2787"/>
                <a:gd name="T27" fmla="*/ 1529 h 4014"/>
                <a:gd name="T28" fmla="*/ 1918 w 2787"/>
                <a:gd name="T29" fmla="*/ 1296 h 4014"/>
                <a:gd name="T30" fmla="*/ 1738 w 2787"/>
                <a:gd name="T31" fmla="*/ 671 h 4014"/>
                <a:gd name="T32" fmla="*/ 2481 w 2787"/>
                <a:gd name="T33" fmla="*/ 3 h 4014"/>
                <a:gd name="T34" fmla="*/ 2710 w 2787"/>
                <a:gd name="T35" fmla="*/ 113 h 4014"/>
                <a:gd name="T36" fmla="*/ 2705 w 2787"/>
                <a:gd name="T37" fmla="*/ 252 h 4014"/>
                <a:gd name="T38" fmla="*/ 2723 w 2787"/>
                <a:gd name="T39" fmla="*/ 252 h 4014"/>
                <a:gd name="T40" fmla="*/ 2728 w 2787"/>
                <a:gd name="T41" fmla="*/ 113 h 4014"/>
                <a:gd name="T42" fmla="*/ 2500 w 2787"/>
                <a:gd name="T43" fmla="*/ 1 h 4014"/>
                <a:gd name="T44" fmla="*/ 1758 w 2787"/>
                <a:gd name="T45" fmla="*/ 667 h 4014"/>
                <a:gd name="T46" fmla="*/ 1935 w 2787"/>
                <a:gd name="T47" fmla="*/ 1294 h 4014"/>
                <a:gd name="T48" fmla="*/ 2186 w 2787"/>
                <a:gd name="T49" fmla="*/ 1527 h 4014"/>
                <a:gd name="T50" fmla="*/ 2467 w 2787"/>
                <a:gd name="T51" fmla="*/ 1790 h 4014"/>
                <a:gd name="T52" fmla="*/ 2702 w 2787"/>
                <a:gd name="T53" fmla="*/ 2196 h 4014"/>
                <a:gd name="T54" fmla="*/ 2437 w 2787"/>
                <a:gd name="T55" fmla="*/ 2382 h 4014"/>
                <a:gd name="T56" fmla="*/ 1959 w 2787"/>
                <a:gd name="T57" fmla="*/ 2566 h 4014"/>
                <a:gd name="T58" fmla="*/ 1585 w 2787"/>
                <a:gd name="T59" fmla="*/ 2671 h 4014"/>
                <a:gd name="T60" fmla="*/ 532 w 2787"/>
                <a:gd name="T61" fmla="*/ 2928 h 4014"/>
                <a:gd name="T62" fmla="*/ 126 w 2787"/>
                <a:gd name="T63" fmla="*/ 3088 h 4014"/>
                <a:gd name="T64" fmla="*/ 308 w 2787"/>
                <a:gd name="T65" fmla="*/ 3294 h 4014"/>
                <a:gd name="T66" fmla="*/ 1628 w 2787"/>
                <a:gd name="T67" fmla="*/ 3621 h 4014"/>
                <a:gd name="T68" fmla="*/ 1775 w 2787"/>
                <a:gd name="T69" fmla="*/ 3653 h 4014"/>
                <a:gd name="T70" fmla="*/ 2419 w 2787"/>
                <a:gd name="T71" fmla="*/ 3822 h 4014"/>
                <a:gd name="T72" fmla="*/ 2727 w 2787"/>
                <a:gd name="T73" fmla="*/ 4014 h 4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7" h="4014">
                  <a:moveTo>
                    <a:pt x="2727" y="4014"/>
                  </a:moveTo>
                  <a:cubicBezTo>
                    <a:pt x="2720" y="4014"/>
                    <a:pt x="2716" y="4014"/>
                    <a:pt x="2709" y="4014"/>
                  </a:cubicBezTo>
                  <a:cubicBezTo>
                    <a:pt x="2680" y="3905"/>
                    <a:pt x="2492" y="3854"/>
                    <a:pt x="2402" y="3823"/>
                  </a:cubicBezTo>
                  <a:cubicBezTo>
                    <a:pt x="2192" y="3749"/>
                    <a:pt x="1973" y="3701"/>
                    <a:pt x="1757" y="3653"/>
                  </a:cubicBezTo>
                  <a:cubicBezTo>
                    <a:pt x="1708" y="3643"/>
                    <a:pt x="1659" y="3632"/>
                    <a:pt x="1610" y="3621"/>
                  </a:cubicBezTo>
                  <a:cubicBezTo>
                    <a:pt x="1169" y="3527"/>
                    <a:pt x="701" y="3455"/>
                    <a:pt x="284" y="3293"/>
                  </a:cubicBezTo>
                  <a:cubicBezTo>
                    <a:pt x="219" y="3268"/>
                    <a:pt x="0" y="3189"/>
                    <a:pt x="100" y="3087"/>
                  </a:cubicBezTo>
                  <a:cubicBezTo>
                    <a:pt x="193" y="2992"/>
                    <a:pt x="387" y="2960"/>
                    <a:pt x="508" y="2927"/>
                  </a:cubicBezTo>
                  <a:cubicBezTo>
                    <a:pt x="857" y="2832"/>
                    <a:pt x="1215" y="2760"/>
                    <a:pt x="1566" y="2670"/>
                  </a:cubicBezTo>
                  <a:cubicBezTo>
                    <a:pt x="1691" y="2638"/>
                    <a:pt x="1817" y="2603"/>
                    <a:pt x="1941" y="2565"/>
                  </a:cubicBezTo>
                  <a:cubicBezTo>
                    <a:pt x="2103" y="2514"/>
                    <a:pt x="2266" y="2457"/>
                    <a:pt x="2420" y="2382"/>
                  </a:cubicBezTo>
                  <a:cubicBezTo>
                    <a:pt x="2512" y="2336"/>
                    <a:pt x="2626" y="2285"/>
                    <a:pt x="2685" y="2196"/>
                  </a:cubicBezTo>
                  <a:cubicBezTo>
                    <a:pt x="2769" y="2070"/>
                    <a:pt x="2521" y="1865"/>
                    <a:pt x="2450" y="1791"/>
                  </a:cubicBezTo>
                  <a:cubicBezTo>
                    <a:pt x="2362" y="1699"/>
                    <a:pt x="2264" y="1614"/>
                    <a:pt x="2169" y="1529"/>
                  </a:cubicBezTo>
                  <a:cubicBezTo>
                    <a:pt x="2083" y="1453"/>
                    <a:pt x="1997" y="1377"/>
                    <a:pt x="1918" y="1296"/>
                  </a:cubicBezTo>
                  <a:cubicBezTo>
                    <a:pt x="1755" y="1130"/>
                    <a:pt x="1633" y="900"/>
                    <a:pt x="1738" y="671"/>
                  </a:cubicBezTo>
                  <a:cubicBezTo>
                    <a:pt x="1867" y="389"/>
                    <a:pt x="2155" y="9"/>
                    <a:pt x="2481" y="3"/>
                  </a:cubicBezTo>
                  <a:cubicBezTo>
                    <a:pt x="2568" y="2"/>
                    <a:pt x="2661" y="28"/>
                    <a:pt x="2710" y="113"/>
                  </a:cubicBezTo>
                  <a:cubicBezTo>
                    <a:pt x="2732" y="150"/>
                    <a:pt x="2763" y="231"/>
                    <a:pt x="2705" y="252"/>
                  </a:cubicBezTo>
                  <a:cubicBezTo>
                    <a:pt x="2712" y="252"/>
                    <a:pt x="2716" y="252"/>
                    <a:pt x="2723" y="252"/>
                  </a:cubicBezTo>
                  <a:cubicBezTo>
                    <a:pt x="2781" y="231"/>
                    <a:pt x="2750" y="150"/>
                    <a:pt x="2728" y="113"/>
                  </a:cubicBezTo>
                  <a:cubicBezTo>
                    <a:pt x="2679" y="27"/>
                    <a:pt x="2587" y="0"/>
                    <a:pt x="2500" y="1"/>
                  </a:cubicBezTo>
                  <a:cubicBezTo>
                    <a:pt x="2174" y="4"/>
                    <a:pt x="1887" y="387"/>
                    <a:pt x="1758" y="667"/>
                  </a:cubicBezTo>
                  <a:cubicBezTo>
                    <a:pt x="1653" y="897"/>
                    <a:pt x="1772" y="1127"/>
                    <a:pt x="1935" y="1294"/>
                  </a:cubicBezTo>
                  <a:cubicBezTo>
                    <a:pt x="2014" y="1375"/>
                    <a:pt x="2100" y="1451"/>
                    <a:pt x="2186" y="1527"/>
                  </a:cubicBezTo>
                  <a:cubicBezTo>
                    <a:pt x="2281" y="1613"/>
                    <a:pt x="2379" y="1698"/>
                    <a:pt x="2467" y="1790"/>
                  </a:cubicBezTo>
                  <a:cubicBezTo>
                    <a:pt x="2538" y="1864"/>
                    <a:pt x="2787" y="2069"/>
                    <a:pt x="2702" y="2196"/>
                  </a:cubicBezTo>
                  <a:cubicBezTo>
                    <a:pt x="2643" y="2285"/>
                    <a:pt x="2529" y="2337"/>
                    <a:pt x="2437" y="2382"/>
                  </a:cubicBezTo>
                  <a:cubicBezTo>
                    <a:pt x="2283" y="2457"/>
                    <a:pt x="2121" y="2514"/>
                    <a:pt x="1959" y="2566"/>
                  </a:cubicBezTo>
                  <a:cubicBezTo>
                    <a:pt x="1836" y="2604"/>
                    <a:pt x="1710" y="2639"/>
                    <a:pt x="1585" y="2671"/>
                  </a:cubicBezTo>
                  <a:cubicBezTo>
                    <a:pt x="1236" y="2761"/>
                    <a:pt x="879" y="2834"/>
                    <a:pt x="532" y="2928"/>
                  </a:cubicBezTo>
                  <a:cubicBezTo>
                    <a:pt x="411" y="2961"/>
                    <a:pt x="219" y="2993"/>
                    <a:pt x="126" y="3088"/>
                  </a:cubicBezTo>
                  <a:cubicBezTo>
                    <a:pt x="26" y="3190"/>
                    <a:pt x="242" y="3268"/>
                    <a:pt x="308" y="3294"/>
                  </a:cubicBezTo>
                  <a:cubicBezTo>
                    <a:pt x="723" y="3455"/>
                    <a:pt x="1189" y="3526"/>
                    <a:pt x="1628" y="3621"/>
                  </a:cubicBezTo>
                  <a:cubicBezTo>
                    <a:pt x="1677" y="3631"/>
                    <a:pt x="1726" y="3642"/>
                    <a:pt x="1775" y="3653"/>
                  </a:cubicBezTo>
                  <a:cubicBezTo>
                    <a:pt x="1991" y="3700"/>
                    <a:pt x="2209" y="3749"/>
                    <a:pt x="2419" y="3822"/>
                  </a:cubicBezTo>
                  <a:cubicBezTo>
                    <a:pt x="2509" y="3854"/>
                    <a:pt x="2698" y="3904"/>
                    <a:pt x="2727" y="40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97"/>
            <p:cNvSpPr>
              <a:spLocks/>
            </p:cNvSpPr>
            <p:nvPr userDrawn="1"/>
          </p:nvSpPr>
          <p:spPr bwMode="auto">
            <a:xfrm>
              <a:off x="3756" y="3018"/>
              <a:ext cx="781" cy="1281"/>
            </a:xfrm>
            <a:custGeom>
              <a:avLst/>
              <a:gdLst>
                <a:gd name="T0" fmla="*/ 2445 w 2501"/>
                <a:gd name="T1" fmla="*/ 4105 h 4105"/>
                <a:gd name="T2" fmla="*/ 2427 w 2501"/>
                <a:gd name="T3" fmla="*/ 4105 h 4105"/>
                <a:gd name="T4" fmla="*/ 2125 w 2501"/>
                <a:gd name="T5" fmla="*/ 3914 h 4105"/>
                <a:gd name="T6" fmla="*/ 1539 w 2501"/>
                <a:gd name="T7" fmla="*/ 3747 h 4105"/>
                <a:gd name="T8" fmla="*/ 1405 w 2501"/>
                <a:gd name="T9" fmla="*/ 3715 h 4105"/>
                <a:gd name="T10" fmla="*/ 246 w 2501"/>
                <a:gd name="T11" fmla="*/ 3403 h 4105"/>
                <a:gd name="T12" fmla="*/ 88 w 2501"/>
                <a:gd name="T13" fmla="*/ 3209 h 4105"/>
                <a:gd name="T14" fmla="*/ 457 w 2501"/>
                <a:gd name="T15" fmla="*/ 3042 h 4105"/>
                <a:gd name="T16" fmla="*/ 1372 w 2501"/>
                <a:gd name="T17" fmla="*/ 2773 h 4105"/>
                <a:gd name="T18" fmla="*/ 1697 w 2501"/>
                <a:gd name="T19" fmla="*/ 2660 h 4105"/>
                <a:gd name="T20" fmla="*/ 2142 w 2501"/>
                <a:gd name="T21" fmla="*/ 2469 h 4105"/>
                <a:gd name="T22" fmla="*/ 2403 w 2501"/>
                <a:gd name="T23" fmla="*/ 2280 h 4105"/>
                <a:gd name="T24" fmla="*/ 2182 w 2501"/>
                <a:gd name="T25" fmla="*/ 1872 h 4105"/>
                <a:gd name="T26" fmla="*/ 1911 w 2501"/>
                <a:gd name="T27" fmla="*/ 1609 h 4105"/>
                <a:gd name="T28" fmla="*/ 1687 w 2501"/>
                <a:gd name="T29" fmla="*/ 1353 h 4105"/>
                <a:gd name="T30" fmla="*/ 1562 w 2501"/>
                <a:gd name="T31" fmla="*/ 658 h 4105"/>
                <a:gd name="T32" fmla="*/ 2243 w 2501"/>
                <a:gd name="T33" fmla="*/ 63 h 4105"/>
                <a:gd name="T34" fmla="*/ 2424 w 2501"/>
                <a:gd name="T35" fmla="*/ 218 h 4105"/>
                <a:gd name="T36" fmla="*/ 2422 w 2501"/>
                <a:gd name="T37" fmla="*/ 345 h 4105"/>
                <a:gd name="T38" fmla="*/ 2440 w 2501"/>
                <a:gd name="T39" fmla="*/ 345 h 4105"/>
                <a:gd name="T40" fmla="*/ 2442 w 2501"/>
                <a:gd name="T41" fmla="*/ 219 h 4105"/>
                <a:gd name="T42" fmla="*/ 2261 w 2501"/>
                <a:gd name="T43" fmla="*/ 61 h 4105"/>
                <a:gd name="T44" fmla="*/ 1581 w 2501"/>
                <a:gd name="T45" fmla="*/ 655 h 4105"/>
                <a:gd name="T46" fmla="*/ 1705 w 2501"/>
                <a:gd name="T47" fmla="*/ 1352 h 4105"/>
                <a:gd name="T48" fmla="*/ 1928 w 2501"/>
                <a:gd name="T49" fmla="*/ 1607 h 4105"/>
                <a:gd name="T50" fmla="*/ 2200 w 2501"/>
                <a:gd name="T51" fmla="*/ 1871 h 4105"/>
                <a:gd name="T52" fmla="*/ 2421 w 2501"/>
                <a:gd name="T53" fmla="*/ 2280 h 4105"/>
                <a:gd name="T54" fmla="*/ 2160 w 2501"/>
                <a:gd name="T55" fmla="*/ 2469 h 4105"/>
                <a:gd name="T56" fmla="*/ 1714 w 2501"/>
                <a:gd name="T57" fmla="*/ 2661 h 4105"/>
                <a:gd name="T58" fmla="*/ 1390 w 2501"/>
                <a:gd name="T59" fmla="*/ 2773 h 4105"/>
                <a:gd name="T60" fmla="*/ 480 w 2501"/>
                <a:gd name="T61" fmla="*/ 3043 h 4105"/>
                <a:gd name="T62" fmla="*/ 112 w 2501"/>
                <a:gd name="T63" fmla="*/ 3210 h 4105"/>
                <a:gd name="T64" fmla="*/ 269 w 2501"/>
                <a:gd name="T65" fmla="*/ 3403 h 4105"/>
                <a:gd name="T66" fmla="*/ 1423 w 2501"/>
                <a:gd name="T67" fmla="*/ 3714 h 4105"/>
                <a:gd name="T68" fmla="*/ 1556 w 2501"/>
                <a:gd name="T69" fmla="*/ 3746 h 4105"/>
                <a:gd name="T70" fmla="*/ 2142 w 2501"/>
                <a:gd name="T71" fmla="*/ 3913 h 4105"/>
                <a:gd name="T72" fmla="*/ 2445 w 2501"/>
                <a:gd name="T73" fmla="*/ 4105 h 4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1" h="4105">
                  <a:moveTo>
                    <a:pt x="2445" y="4105"/>
                  </a:moveTo>
                  <a:cubicBezTo>
                    <a:pt x="2438" y="4105"/>
                    <a:pt x="2434" y="4105"/>
                    <a:pt x="2427" y="4105"/>
                  </a:cubicBezTo>
                  <a:cubicBezTo>
                    <a:pt x="2390" y="3998"/>
                    <a:pt x="2218" y="3948"/>
                    <a:pt x="2125" y="3914"/>
                  </a:cubicBezTo>
                  <a:cubicBezTo>
                    <a:pt x="1934" y="3844"/>
                    <a:pt x="1736" y="3794"/>
                    <a:pt x="1539" y="3747"/>
                  </a:cubicBezTo>
                  <a:cubicBezTo>
                    <a:pt x="1495" y="3736"/>
                    <a:pt x="1450" y="3725"/>
                    <a:pt x="1405" y="3715"/>
                  </a:cubicBezTo>
                  <a:cubicBezTo>
                    <a:pt x="1019" y="3624"/>
                    <a:pt x="609" y="3554"/>
                    <a:pt x="246" y="3403"/>
                  </a:cubicBezTo>
                  <a:cubicBezTo>
                    <a:pt x="186" y="3378"/>
                    <a:pt x="0" y="3298"/>
                    <a:pt x="88" y="3209"/>
                  </a:cubicBezTo>
                  <a:cubicBezTo>
                    <a:pt x="177" y="3119"/>
                    <a:pt x="338" y="3080"/>
                    <a:pt x="457" y="3042"/>
                  </a:cubicBezTo>
                  <a:cubicBezTo>
                    <a:pt x="758" y="2945"/>
                    <a:pt x="1069" y="2868"/>
                    <a:pt x="1372" y="2773"/>
                  </a:cubicBezTo>
                  <a:cubicBezTo>
                    <a:pt x="1481" y="2738"/>
                    <a:pt x="1590" y="2701"/>
                    <a:pt x="1697" y="2660"/>
                  </a:cubicBezTo>
                  <a:cubicBezTo>
                    <a:pt x="1847" y="2603"/>
                    <a:pt x="1998" y="2542"/>
                    <a:pt x="2142" y="2469"/>
                  </a:cubicBezTo>
                  <a:cubicBezTo>
                    <a:pt x="2235" y="2422"/>
                    <a:pt x="2345" y="2368"/>
                    <a:pt x="2403" y="2280"/>
                  </a:cubicBezTo>
                  <a:cubicBezTo>
                    <a:pt x="2483" y="2160"/>
                    <a:pt x="2251" y="1945"/>
                    <a:pt x="2182" y="1872"/>
                  </a:cubicBezTo>
                  <a:cubicBezTo>
                    <a:pt x="2095" y="1782"/>
                    <a:pt x="1998" y="1700"/>
                    <a:pt x="1911" y="1609"/>
                  </a:cubicBezTo>
                  <a:cubicBezTo>
                    <a:pt x="1833" y="1527"/>
                    <a:pt x="1756" y="1443"/>
                    <a:pt x="1687" y="1353"/>
                  </a:cubicBezTo>
                  <a:cubicBezTo>
                    <a:pt x="1534" y="1155"/>
                    <a:pt x="1445" y="895"/>
                    <a:pt x="1562" y="658"/>
                  </a:cubicBezTo>
                  <a:cubicBezTo>
                    <a:pt x="1675" y="429"/>
                    <a:pt x="1951" y="5"/>
                    <a:pt x="2243" y="63"/>
                  </a:cubicBezTo>
                  <a:cubicBezTo>
                    <a:pt x="2322" y="78"/>
                    <a:pt x="2387" y="140"/>
                    <a:pt x="2424" y="218"/>
                  </a:cubicBezTo>
                  <a:cubicBezTo>
                    <a:pt x="2441" y="254"/>
                    <a:pt x="2472" y="323"/>
                    <a:pt x="2422" y="345"/>
                  </a:cubicBezTo>
                  <a:cubicBezTo>
                    <a:pt x="2429" y="345"/>
                    <a:pt x="2433" y="345"/>
                    <a:pt x="2440" y="345"/>
                  </a:cubicBezTo>
                  <a:cubicBezTo>
                    <a:pt x="2490" y="324"/>
                    <a:pt x="2459" y="255"/>
                    <a:pt x="2442" y="219"/>
                  </a:cubicBezTo>
                  <a:cubicBezTo>
                    <a:pt x="2404" y="141"/>
                    <a:pt x="2339" y="78"/>
                    <a:pt x="2261" y="61"/>
                  </a:cubicBezTo>
                  <a:cubicBezTo>
                    <a:pt x="1974" y="0"/>
                    <a:pt x="1694" y="427"/>
                    <a:pt x="1581" y="655"/>
                  </a:cubicBezTo>
                  <a:cubicBezTo>
                    <a:pt x="1464" y="892"/>
                    <a:pt x="1552" y="1152"/>
                    <a:pt x="1705" y="1352"/>
                  </a:cubicBezTo>
                  <a:cubicBezTo>
                    <a:pt x="1774" y="1441"/>
                    <a:pt x="1851" y="1526"/>
                    <a:pt x="1928" y="1607"/>
                  </a:cubicBezTo>
                  <a:cubicBezTo>
                    <a:pt x="2015" y="1698"/>
                    <a:pt x="2113" y="1780"/>
                    <a:pt x="2200" y="1871"/>
                  </a:cubicBezTo>
                  <a:cubicBezTo>
                    <a:pt x="2269" y="1944"/>
                    <a:pt x="2501" y="2160"/>
                    <a:pt x="2421" y="2280"/>
                  </a:cubicBezTo>
                  <a:cubicBezTo>
                    <a:pt x="2363" y="2369"/>
                    <a:pt x="2252" y="2423"/>
                    <a:pt x="2160" y="2469"/>
                  </a:cubicBezTo>
                  <a:cubicBezTo>
                    <a:pt x="2016" y="2542"/>
                    <a:pt x="1864" y="2603"/>
                    <a:pt x="1714" y="2661"/>
                  </a:cubicBezTo>
                  <a:cubicBezTo>
                    <a:pt x="1608" y="2701"/>
                    <a:pt x="1499" y="2739"/>
                    <a:pt x="1390" y="2773"/>
                  </a:cubicBezTo>
                  <a:cubicBezTo>
                    <a:pt x="1090" y="2869"/>
                    <a:pt x="780" y="2946"/>
                    <a:pt x="480" y="3043"/>
                  </a:cubicBezTo>
                  <a:cubicBezTo>
                    <a:pt x="361" y="3081"/>
                    <a:pt x="202" y="3120"/>
                    <a:pt x="112" y="3210"/>
                  </a:cubicBezTo>
                  <a:cubicBezTo>
                    <a:pt x="25" y="3299"/>
                    <a:pt x="209" y="3378"/>
                    <a:pt x="269" y="3403"/>
                  </a:cubicBezTo>
                  <a:cubicBezTo>
                    <a:pt x="630" y="3554"/>
                    <a:pt x="1039" y="3623"/>
                    <a:pt x="1423" y="3714"/>
                  </a:cubicBezTo>
                  <a:cubicBezTo>
                    <a:pt x="1467" y="3725"/>
                    <a:pt x="1512" y="3735"/>
                    <a:pt x="1556" y="3746"/>
                  </a:cubicBezTo>
                  <a:cubicBezTo>
                    <a:pt x="1753" y="3793"/>
                    <a:pt x="1951" y="3843"/>
                    <a:pt x="2142" y="3913"/>
                  </a:cubicBezTo>
                  <a:cubicBezTo>
                    <a:pt x="2236" y="3947"/>
                    <a:pt x="2408" y="3998"/>
                    <a:pt x="2445" y="4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98"/>
            <p:cNvSpPr>
              <a:spLocks/>
            </p:cNvSpPr>
            <p:nvPr userDrawn="1"/>
          </p:nvSpPr>
          <p:spPr bwMode="auto">
            <a:xfrm>
              <a:off x="3970" y="2999"/>
              <a:ext cx="690" cy="1300"/>
            </a:xfrm>
            <a:custGeom>
              <a:avLst/>
              <a:gdLst>
                <a:gd name="T0" fmla="*/ 2121 w 2209"/>
                <a:gd name="T1" fmla="*/ 4162 h 4162"/>
                <a:gd name="T2" fmla="*/ 2103 w 2209"/>
                <a:gd name="T3" fmla="*/ 4162 h 4162"/>
                <a:gd name="T4" fmla="*/ 1819 w 2209"/>
                <a:gd name="T5" fmla="*/ 3969 h 4162"/>
                <a:gd name="T6" fmla="*/ 1281 w 2209"/>
                <a:gd name="T7" fmla="*/ 3799 h 4162"/>
                <a:gd name="T8" fmla="*/ 1164 w 2209"/>
                <a:gd name="T9" fmla="*/ 3768 h 4162"/>
                <a:gd name="T10" fmla="*/ 198 w 2209"/>
                <a:gd name="T11" fmla="*/ 3470 h 4162"/>
                <a:gd name="T12" fmla="*/ 82 w 2209"/>
                <a:gd name="T13" fmla="*/ 3282 h 4162"/>
                <a:gd name="T14" fmla="*/ 393 w 2209"/>
                <a:gd name="T15" fmla="*/ 3110 h 4162"/>
                <a:gd name="T16" fmla="*/ 1141 w 2209"/>
                <a:gd name="T17" fmla="*/ 2828 h 4162"/>
                <a:gd name="T18" fmla="*/ 1423 w 2209"/>
                <a:gd name="T19" fmla="*/ 2711 h 4162"/>
                <a:gd name="T20" fmla="*/ 1835 w 2209"/>
                <a:gd name="T21" fmla="*/ 2521 h 4162"/>
                <a:gd name="T22" fmla="*/ 2080 w 2209"/>
                <a:gd name="T23" fmla="*/ 2333 h 4162"/>
                <a:gd name="T24" fmla="*/ 1882 w 2209"/>
                <a:gd name="T25" fmla="*/ 1915 h 4162"/>
                <a:gd name="T26" fmla="*/ 1644 w 2209"/>
                <a:gd name="T27" fmla="*/ 1638 h 4162"/>
                <a:gd name="T28" fmla="*/ 1446 w 2209"/>
                <a:gd name="T29" fmla="*/ 1368 h 4162"/>
                <a:gd name="T30" fmla="*/ 1375 w 2209"/>
                <a:gd name="T31" fmla="*/ 619 h 4162"/>
                <a:gd name="T32" fmla="*/ 1951 w 2209"/>
                <a:gd name="T33" fmla="*/ 138 h 4162"/>
                <a:gd name="T34" fmla="*/ 2095 w 2209"/>
                <a:gd name="T35" fmla="*/ 409 h 4162"/>
                <a:gd name="T36" fmla="*/ 2113 w 2209"/>
                <a:gd name="T37" fmla="*/ 409 h 4162"/>
                <a:gd name="T38" fmla="*/ 1968 w 2209"/>
                <a:gd name="T39" fmla="*/ 140 h 4162"/>
                <a:gd name="T40" fmla="*/ 1394 w 2209"/>
                <a:gd name="T41" fmla="*/ 618 h 4162"/>
                <a:gd name="T42" fmla="*/ 1464 w 2209"/>
                <a:gd name="T43" fmla="*/ 1367 h 4162"/>
                <a:gd name="T44" fmla="*/ 1662 w 2209"/>
                <a:gd name="T45" fmla="*/ 1636 h 4162"/>
                <a:gd name="T46" fmla="*/ 1900 w 2209"/>
                <a:gd name="T47" fmla="*/ 1914 h 4162"/>
                <a:gd name="T48" fmla="*/ 2097 w 2209"/>
                <a:gd name="T49" fmla="*/ 2333 h 4162"/>
                <a:gd name="T50" fmla="*/ 1852 w 2209"/>
                <a:gd name="T51" fmla="*/ 2521 h 4162"/>
                <a:gd name="T52" fmla="*/ 1440 w 2209"/>
                <a:gd name="T53" fmla="*/ 2711 h 4162"/>
                <a:gd name="T54" fmla="*/ 1158 w 2209"/>
                <a:gd name="T55" fmla="*/ 2828 h 4162"/>
                <a:gd name="T56" fmla="*/ 415 w 2209"/>
                <a:gd name="T57" fmla="*/ 3111 h 4162"/>
                <a:gd name="T58" fmla="*/ 105 w 2209"/>
                <a:gd name="T59" fmla="*/ 3283 h 4162"/>
                <a:gd name="T60" fmla="*/ 220 w 2209"/>
                <a:gd name="T61" fmla="*/ 3470 h 4162"/>
                <a:gd name="T62" fmla="*/ 1181 w 2209"/>
                <a:gd name="T63" fmla="*/ 3767 h 4162"/>
                <a:gd name="T64" fmla="*/ 1298 w 2209"/>
                <a:gd name="T65" fmla="*/ 3798 h 4162"/>
                <a:gd name="T66" fmla="*/ 1837 w 2209"/>
                <a:gd name="T67" fmla="*/ 3968 h 4162"/>
                <a:gd name="T68" fmla="*/ 2121 w 2209"/>
                <a:gd name="T69" fmla="*/ 4162 h 4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9" h="4162">
                  <a:moveTo>
                    <a:pt x="2121" y="4162"/>
                  </a:moveTo>
                  <a:cubicBezTo>
                    <a:pt x="2114" y="4162"/>
                    <a:pt x="2110" y="4162"/>
                    <a:pt x="2103" y="4162"/>
                  </a:cubicBezTo>
                  <a:cubicBezTo>
                    <a:pt x="2068" y="4058"/>
                    <a:pt x="1909" y="4005"/>
                    <a:pt x="1819" y="3969"/>
                  </a:cubicBezTo>
                  <a:cubicBezTo>
                    <a:pt x="1644" y="3899"/>
                    <a:pt x="1462" y="3848"/>
                    <a:pt x="1281" y="3799"/>
                  </a:cubicBezTo>
                  <a:cubicBezTo>
                    <a:pt x="1242" y="3789"/>
                    <a:pt x="1203" y="3778"/>
                    <a:pt x="1164" y="3768"/>
                  </a:cubicBezTo>
                  <a:cubicBezTo>
                    <a:pt x="843" y="3681"/>
                    <a:pt x="493" y="3615"/>
                    <a:pt x="198" y="3470"/>
                  </a:cubicBezTo>
                  <a:cubicBezTo>
                    <a:pt x="138" y="3440"/>
                    <a:pt x="0" y="3366"/>
                    <a:pt x="82" y="3282"/>
                  </a:cubicBezTo>
                  <a:cubicBezTo>
                    <a:pt x="164" y="3200"/>
                    <a:pt x="289" y="3152"/>
                    <a:pt x="393" y="3110"/>
                  </a:cubicBezTo>
                  <a:cubicBezTo>
                    <a:pt x="639" y="3011"/>
                    <a:pt x="894" y="2928"/>
                    <a:pt x="1141" y="2828"/>
                  </a:cubicBezTo>
                  <a:cubicBezTo>
                    <a:pt x="1235" y="2789"/>
                    <a:pt x="1329" y="2751"/>
                    <a:pt x="1423" y="2711"/>
                  </a:cubicBezTo>
                  <a:cubicBezTo>
                    <a:pt x="1562" y="2652"/>
                    <a:pt x="1702" y="2593"/>
                    <a:pt x="1835" y="2521"/>
                  </a:cubicBezTo>
                  <a:cubicBezTo>
                    <a:pt x="1923" y="2473"/>
                    <a:pt x="2024" y="2418"/>
                    <a:pt x="2080" y="2333"/>
                  </a:cubicBezTo>
                  <a:cubicBezTo>
                    <a:pt x="2157" y="2214"/>
                    <a:pt x="1946" y="1993"/>
                    <a:pt x="1882" y="1915"/>
                  </a:cubicBezTo>
                  <a:cubicBezTo>
                    <a:pt x="1806" y="1821"/>
                    <a:pt x="1722" y="1731"/>
                    <a:pt x="1644" y="1638"/>
                  </a:cubicBezTo>
                  <a:cubicBezTo>
                    <a:pt x="1573" y="1552"/>
                    <a:pt x="1504" y="1463"/>
                    <a:pt x="1446" y="1368"/>
                  </a:cubicBezTo>
                  <a:cubicBezTo>
                    <a:pt x="1312" y="1147"/>
                    <a:pt x="1255" y="858"/>
                    <a:pt x="1375" y="619"/>
                  </a:cubicBezTo>
                  <a:cubicBezTo>
                    <a:pt x="1456" y="459"/>
                    <a:pt x="1727" y="0"/>
                    <a:pt x="1951" y="138"/>
                  </a:cubicBezTo>
                  <a:cubicBezTo>
                    <a:pt x="1986" y="160"/>
                    <a:pt x="2192" y="369"/>
                    <a:pt x="2095" y="409"/>
                  </a:cubicBezTo>
                  <a:cubicBezTo>
                    <a:pt x="2102" y="409"/>
                    <a:pt x="2106" y="409"/>
                    <a:pt x="2113" y="409"/>
                  </a:cubicBezTo>
                  <a:cubicBezTo>
                    <a:pt x="2209" y="371"/>
                    <a:pt x="2002" y="161"/>
                    <a:pt x="1968" y="140"/>
                  </a:cubicBezTo>
                  <a:cubicBezTo>
                    <a:pt x="1744" y="1"/>
                    <a:pt x="1474" y="458"/>
                    <a:pt x="1394" y="618"/>
                  </a:cubicBezTo>
                  <a:cubicBezTo>
                    <a:pt x="1273" y="856"/>
                    <a:pt x="1330" y="1145"/>
                    <a:pt x="1464" y="1367"/>
                  </a:cubicBezTo>
                  <a:cubicBezTo>
                    <a:pt x="1522" y="1462"/>
                    <a:pt x="1590" y="1551"/>
                    <a:pt x="1662" y="1636"/>
                  </a:cubicBezTo>
                  <a:cubicBezTo>
                    <a:pt x="1739" y="1730"/>
                    <a:pt x="1823" y="1820"/>
                    <a:pt x="1900" y="1914"/>
                  </a:cubicBezTo>
                  <a:cubicBezTo>
                    <a:pt x="1963" y="1992"/>
                    <a:pt x="2175" y="2214"/>
                    <a:pt x="2097" y="2333"/>
                  </a:cubicBezTo>
                  <a:cubicBezTo>
                    <a:pt x="2041" y="2419"/>
                    <a:pt x="1941" y="2473"/>
                    <a:pt x="1852" y="2521"/>
                  </a:cubicBezTo>
                  <a:cubicBezTo>
                    <a:pt x="1719" y="2593"/>
                    <a:pt x="1579" y="2653"/>
                    <a:pt x="1440" y="2711"/>
                  </a:cubicBezTo>
                  <a:cubicBezTo>
                    <a:pt x="1347" y="2751"/>
                    <a:pt x="1252" y="2790"/>
                    <a:pt x="1158" y="2828"/>
                  </a:cubicBezTo>
                  <a:cubicBezTo>
                    <a:pt x="913" y="2928"/>
                    <a:pt x="659" y="3012"/>
                    <a:pt x="415" y="3111"/>
                  </a:cubicBezTo>
                  <a:cubicBezTo>
                    <a:pt x="310" y="3153"/>
                    <a:pt x="186" y="3201"/>
                    <a:pt x="105" y="3283"/>
                  </a:cubicBezTo>
                  <a:cubicBezTo>
                    <a:pt x="23" y="3366"/>
                    <a:pt x="160" y="3440"/>
                    <a:pt x="220" y="3470"/>
                  </a:cubicBezTo>
                  <a:cubicBezTo>
                    <a:pt x="513" y="3615"/>
                    <a:pt x="862" y="3681"/>
                    <a:pt x="1181" y="3767"/>
                  </a:cubicBezTo>
                  <a:cubicBezTo>
                    <a:pt x="1220" y="3778"/>
                    <a:pt x="1259" y="3788"/>
                    <a:pt x="1298" y="3798"/>
                  </a:cubicBezTo>
                  <a:cubicBezTo>
                    <a:pt x="1479" y="3848"/>
                    <a:pt x="1662" y="3898"/>
                    <a:pt x="1837" y="3968"/>
                  </a:cubicBezTo>
                  <a:cubicBezTo>
                    <a:pt x="1927" y="4005"/>
                    <a:pt x="2086" y="4058"/>
                    <a:pt x="2121" y="4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99"/>
            <p:cNvSpPr>
              <a:spLocks/>
            </p:cNvSpPr>
            <p:nvPr userDrawn="1"/>
          </p:nvSpPr>
          <p:spPr bwMode="auto">
            <a:xfrm>
              <a:off x="4188" y="3010"/>
              <a:ext cx="573" cy="1288"/>
            </a:xfrm>
            <a:custGeom>
              <a:avLst/>
              <a:gdLst>
                <a:gd name="T0" fmla="*/ 1785 w 1836"/>
                <a:gd name="T1" fmla="*/ 4125 h 4125"/>
                <a:gd name="T2" fmla="*/ 1767 w 1836"/>
                <a:gd name="T3" fmla="*/ 4125 h 4125"/>
                <a:gd name="T4" fmla="*/ 1513 w 1836"/>
                <a:gd name="T5" fmla="*/ 3931 h 4125"/>
                <a:gd name="T6" fmla="*/ 1031 w 1836"/>
                <a:gd name="T7" fmla="*/ 3758 h 4125"/>
                <a:gd name="T8" fmla="*/ 924 w 1836"/>
                <a:gd name="T9" fmla="*/ 3725 h 4125"/>
                <a:gd name="T10" fmla="*/ 131 w 1836"/>
                <a:gd name="T11" fmla="*/ 3432 h 4125"/>
                <a:gd name="T12" fmla="*/ 62 w 1836"/>
                <a:gd name="T13" fmla="*/ 3241 h 4125"/>
                <a:gd name="T14" fmla="*/ 303 w 1836"/>
                <a:gd name="T15" fmla="*/ 3070 h 4125"/>
                <a:gd name="T16" fmla="*/ 902 w 1836"/>
                <a:gd name="T17" fmla="*/ 2782 h 4125"/>
                <a:gd name="T18" fmla="*/ 1158 w 1836"/>
                <a:gd name="T19" fmla="*/ 2665 h 4125"/>
                <a:gd name="T20" fmla="*/ 1743 w 1836"/>
                <a:gd name="T21" fmla="*/ 2296 h 4125"/>
                <a:gd name="T22" fmla="*/ 1577 w 1836"/>
                <a:gd name="T23" fmla="*/ 1870 h 4125"/>
                <a:gd name="T24" fmla="*/ 1374 w 1836"/>
                <a:gd name="T25" fmla="*/ 1580 h 4125"/>
                <a:gd name="T26" fmla="*/ 1209 w 1836"/>
                <a:gd name="T27" fmla="*/ 1291 h 4125"/>
                <a:gd name="T28" fmla="*/ 1180 w 1836"/>
                <a:gd name="T29" fmla="*/ 534 h 4125"/>
                <a:gd name="T30" fmla="*/ 1637 w 1836"/>
                <a:gd name="T31" fmla="*/ 164 h 4125"/>
                <a:gd name="T32" fmla="*/ 1754 w 1836"/>
                <a:gd name="T33" fmla="*/ 383 h 4125"/>
                <a:gd name="T34" fmla="*/ 1772 w 1836"/>
                <a:gd name="T35" fmla="*/ 384 h 4125"/>
                <a:gd name="T36" fmla="*/ 1787 w 1836"/>
                <a:gd name="T37" fmla="*/ 385 h 4125"/>
                <a:gd name="T38" fmla="*/ 1654 w 1836"/>
                <a:gd name="T39" fmla="*/ 166 h 4125"/>
                <a:gd name="T40" fmla="*/ 1197 w 1836"/>
                <a:gd name="T41" fmla="*/ 535 h 4125"/>
                <a:gd name="T42" fmla="*/ 1226 w 1836"/>
                <a:gd name="T43" fmla="*/ 1291 h 4125"/>
                <a:gd name="T44" fmla="*/ 1391 w 1836"/>
                <a:gd name="T45" fmla="*/ 1580 h 4125"/>
                <a:gd name="T46" fmla="*/ 1595 w 1836"/>
                <a:gd name="T47" fmla="*/ 1869 h 4125"/>
                <a:gd name="T48" fmla="*/ 1761 w 1836"/>
                <a:gd name="T49" fmla="*/ 2296 h 4125"/>
                <a:gd name="T50" fmla="*/ 1175 w 1836"/>
                <a:gd name="T51" fmla="*/ 2666 h 4125"/>
                <a:gd name="T52" fmla="*/ 919 w 1836"/>
                <a:gd name="T53" fmla="*/ 2782 h 4125"/>
                <a:gd name="T54" fmla="*/ 321 w 1836"/>
                <a:gd name="T55" fmla="*/ 3070 h 4125"/>
                <a:gd name="T56" fmla="*/ 82 w 1836"/>
                <a:gd name="T57" fmla="*/ 3242 h 4125"/>
                <a:gd name="T58" fmla="*/ 150 w 1836"/>
                <a:gd name="T59" fmla="*/ 3431 h 4125"/>
                <a:gd name="T60" fmla="*/ 941 w 1836"/>
                <a:gd name="T61" fmla="*/ 3724 h 4125"/>
                <a:gd name="T62" fmla="*/ 1048 w 1836"/>
                <a:gd name="T63" fmla="*/ 3757 h 4125"/>
                <a:gd name="T64" fmla="*/ 1531 w 1836"/>
                <a:gd name="T65" fmla="*/ 3930 h 4125"/>
                <a:gd name="T66" fmla="*/ 1785 w 1836"/>
                <a:gd name="T67" fmla="*/ 4125 h 4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36" h="4125">
                  <a:moveTo>
                    <a:pt x="1785" y="4125"/>
                  </a:moveTo>
                  <a:cubicBezTo>
                    <a:pt x="1778" y="4125"/>
                    <a:pt x="1775" y="4125"/>
                    <a:pt x="1767" y="4125"/>
                  </a:cubicBezTo>
                  <a:cubicBezTo>
                    <a:pt x="1737" y="4025"/>
                    <a:pt x="1598" y="3969"/>
                    <a:pt x="1513" y="3931"/>
                  </a:cubicBezTo>
                  <a:cubicBezTo>
                    <a:pt x="1357" y="3860"/>
                    <a:pt x="1193" y="3808"/>
                    <a:pt x="1031" y="3758"/>
                  </a:cubicBezTo>
                  <a:cubicBezTo>
                    <a:pt x="995" y="3747"/>
                    <a:pt x="960" y="3736"/>
                    <a:pt x="924" y="3725"/>
                  </a:cubicBezTo>
                  <a:cubicBezTo>
                    <a:pt x="659" y="3644"/>
                    <a:pt x="359" y="3576"/>
                    <a:pt x="131" y="3432"/>
                  </a:cubicBezTo>
                  <a:cubicBezTo>
                    <a:pt x="58" y="3385"/>
                    <a:pt x="0" y="3324"/>
                    <a:pt x="62" y="3241"/>
                  </a:cubicBezTo>
                  <a:cubicBezTo>
                    <a:pt x="120" y="3163"/>
                    <a:pt x="220" y="3114"/>
                    <a:pt x="303" y="3070"/>
                  </a:cubicBezTo>
                  <a:cubicBezTo>
                    <a:pt x="497" y="2966"/>
                    <a:pt x="699" y="2873"/>
                    <a:pt x="902" y="2782"/>
                  </a:cubicBezTo>
                  <a:cubicBezTo>
                    <a:pt x="987" y="2743"/>
                    <a:pt x="1073" y="2705"/>
                    <a:pt x="1158" y="2665"/>
                  </a:cubicBezTo>
                  <a:cubicBezTo>
                    <a:pt x="1344" y="2578"/>
                    <a:pt x="1628" y="2481"/>
                    <a:pt x="1743" y="2296"/>
                  </a:cubicBezTo>
                  <a:cubicBezTo>
                    <a:pt x="1818" y="2174"/>
                    <a:pt x="1639" y="1959"/>
                    <a:pt x="1577" y="1870"/>
                  </a:cubicBezTo>
                  <a:cubicBezTo>
                    <a:pt x="1511" y="1773"/>
                    <a:pt x="1439" y="1678"/>
                    <a:pt x="1374" y="1580"/>
                  </a:cubicBezTo>
                  <a:cubicBezTo>
                    <a:pt x="1312" y="1488"/>
                    <a:pt x="1255" y="1392"/>
                    <a:pt x="1209" y="1291"/>
                  </a:cubicBezTo>
                  <a:cubicBezTo>
                    <a:pt x="1103" y="1060"/>
                    <a:pt x="1068" y="768"/>
                    <a:pt x="1180" y="534"/>
                  </a:cubicBezTo>
                  <a:cubicBezTo>
                    <a:pt x="1239" y="410"/>
                    <a:pt x="1454" y="0"/>
                    <a:pt x="1637" y="164"/>
                  </a:cubicBezTo>
                  <a:cubicBezTo>
                    <a:pt x="1653" y="177"/>
                    <a:pt x="1816" y="381"/>
                    <a:pt x="1754" y="383"/>
                  </a:cubicBezTo>
                  <a:cubicBezTo>
                    <a:pt x="1761" y="383"/>
                    <a:pt x="1765" y="384"/>
                    <a:pt x="1772" y="384"/>
                  </a:cubicBezTo>
                  <a:cubicBezTo>
                    <a:pt x="1777" y="384"/>
                    <a:pt x="1782" y="385"/>
                    <a:pt x="1787" y="385"/>
                  </a:cubicBezTo>
                  <a:cubicBezTo>
                    <a:pt x="1803" y="313"/>
                    <a:pt x="1698" y="206"/>
                    <a:pt x="1654" y="166"/>
                  </a:cubicBezTo>
                  <a:cubicBezTo>
                    <a:pt x="1470" y="4"/>
                    <a:pt x="1256" y="411"/>
                    <a:pt x="1197" y="535"/>
                  </a:cubicBezTo>
                  <a:cubicBezTo>
                    <a:pt x="1086" y="769"/>
                    <a:pt x="1120" y="1061"/>
                    <a:pt x="1226" y="1291"/>
                  </a:cubicBezTo>
                  <a:cubicBezTo>
                    <a:pt x="1272" y="1392"/>
                    <a:pt x="1329" y="1488"/>
                    <a:pt x="1391" y="1580"/>
                  </a:cubicBezTo>
                  <a:cubicBezTo>
                    <a:pt x="1456" y="1677"/>
                    <a:pt x="1528" y="1773"/>
                    <a:pt x="1595" y="1869"/>
                  </a:cubicBezTo>
                  <a:cubicBezTo>
                    <a:pt x="1656" y="1959"/>
                    <a:pt x="1836" y="2173"/>
                    <a:pt x="1761" y="2296"/>
                  </a:cubicBezTo>
                  <a:cubicBezTo>
                    <a:pt x="1646" y="2481"/>
                    <a:pt x="1362" y="2578"/>
                    <a:pt x="1175" y="2666"/>
                  </a:cubicBezTo>
                  <a:cubicBezTo>
                    <a:pt x="1090" y="2705"/>
                    <a:pt x="1005" y="2744"/>
                    <a:pt x="919" y="2782"/>
                  </a:cubicBezTo>
                  <a:cubicBezTo>
                    <a:pt x="717" y="2873"/>
                    <a:pt x="515" y="2966"/>
                    <a:pt x="321" y="3070"/>
                  </a:cubicBezTo>
                  <a:cubicBezTo>
                    <a:pt x="239" y="3114"/>
                    <a:pt x="140" y="3163"/>
                    <a:pt x="82" y="3242"/>
                  </a:cubicBezTo>
                  <a:cubicBezTo>
                    <a:pt x="21" y="3324"/>
                    <a:pt x="78" y="3385"/>
                    <a:pt x="150" y="3431"/>
                  </a:cubicBezTo>
                  <a:cubicBezTo>
                    <a:pt x="377" y="3576"/>
                    <a:pt x="677" y="3643"/>
                    <a:pt x="941" y="3724"/>
                  </a:cubicBezTo>
                  <a:cubicBezTo>
                    <a:pt x="977" y="3735"/>
                    <a:pt x="1013" y="3746"/>
                    <a:pt x="1048" y="3757"/>
                  </a:cubicBezTo>
                  <a:cubicBezTo>
                    <a:pt x="1211" y="3808"/>
                    <a:pt x="1375" y="3859"/>
                    <a:pt x="1531" y="3930"/>
                  </a:cubicBezTo>
                  <a:cubicBezTo>
                    <a:pt x="1616" y="3969"/>
                    <a:pt x="1755" y="4025"/>
                    <a:pt x="1785" y="4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00"/>
            <p:cNvSpPr>
              <a:spLocks/>
            </p:cNvSpPr>
            <p:nvPr userDrawn="1"/>
          </p:nvSpPr>
          <p:spPr bwMode="auto">
            <a:xfrm>
              <a:off x="4362" y="3041"/>
              <a:ext cx="508" cy="1257"/>
            </a:xfrm>
            <a:custGeom>
              <a:avLst/>
              <a:gdLst>
                <a:gd name="T0" fmla="*/ 1590 w 1628"/>
                <a:gd name="T1" fmla="*/ 4025 h 4025"/>
                <a:gd name="T2" fmla="*/ 1572 w 1628"/>
                <a:gd name="T3" fmla="*/ 4025 h 4025"/>
                <a:gd name="T4" fmla="*/ 1354 w 1628"/>
                <a:gd name="T5" fmla="*/ 3829 h 4025"/>
                <a:gd name="T6" fmla="*/ 935 w 1628"/>
                <a:gd name="T7" fmla="*/ 3652 h 4025"/>
                <a:gd name="T8" fmla="*/ 837 w 1628"/>
                <a:gd name="T9" fmla="*/ 3617 h 4025"/>
                <a:gd name="T10" fmla="*/ 166 w 1628"/>
                <a:gd name="T11" fmla="*/ 3322 h 4025"/>
                <a:gd name="T12" fmla="*/ 305 w 1628"/>
                <a:gd name="T13" fmla="*/ 2954 h 4025"/>
                <a:gd name="T14" fmla="*/ 819 w 1628"/>
                <a:gd name="T15" fmla="*/ 2671 h 4025"/>
                <a:gd name="T16" fmla="*/ 1045 w 1628"/>
                <a:gd name="T17" fmla="*/ 2555 h 4025"/>
                <a:gd name="T18" fmla="*/ 1553 w 1628"/>
                <a:gd name="T19" fmla="*/ 2185 h 4025"/>
                <a:gd name="T20" fmla="*/ 1415 w 1628"/>
                <a:gd name="T21" fmla="*/ 1766 h 4025"/>
                <a:gd name="T22" fmla="*/ 1247 w 1628"/>
                <a:gd name="T23" fmla="*/ 1474 h 4025"/>
                <a:gd name="T24" fmla="*/ 1116 w 1628"/>
                <a:gd name="T25" fmla="*/ 1183 h 4025"/>
                <a:gd name="T26" fmla="*/ 1108 w 1628"/>
                <a:gd name="T27" fmla="*/ 449 h 4025"/>
                <a:gd name="T28" fmla="*/ 1458 w 1628"/>
                <a:gd name="T29" fmla="*/ 154 h 4025"/>
                <a:gd name="T30" fmla="*/ 1568 w 1628"/>
                <a:gd name="T31" fmla="*/ 308 h 4025"/>
                <a:gd name="T32" fmla="*/ 1553 w 1628"/>
                <a:gd name="T33" fmla="*/ 295 h 4025"/>
                <a:gd name="T34" fmla="*/ 1571 w 1628"/>
                <a:gd name="T35" fmla="*/ 296 h 4025"/>
                <a:gd name="T36" fmla="*/ 1585 w 1628"/>
                <a:gd name="T37" fmla="*/ 309 h 4025"/>
                <a:gd name="T38" fmla="*/ 1474 w 1628"/>
                <a:gd name="T39" fmla="*/ 158 h 4025"/>
                <a:gd name="T40" fmla="*/ 1124 w 1628"/>
                <a:gd name="T41" fmla="*/ 452 h 4025"/>
                <a:gd name="T42" fmla="*/ 1133 w 1628"/>
                <a:gd name="T43" fmla="*/ 1184 h 4025"/>
                <a:gd name="T44" fmla="*/ 1264 w 1628"/>
                <a:gd name="T45" fmla="*/ 1474 h 4025"/>
                <a:gd name="T46" fmla="*/ 1432 w 1628"/>
                <a:gd name="T47" fmla="*/ 1767 h 4025"/>
                <a:gd name="T48" fmla="*/ 1571 w 1628"/>
                <a:gd name="T49" fmla="*/ 2185 h 4025"/>
                <a:gd name="T50" fmla="*/ 1063 w 1628"/>
                <a:gd name="T51" fmla="*/ 2555 h 4025"/>
                <a:gd name="T52" fmla="*/ 837 w 1628"/>
                <a:gd name="T53" fmla="*/ 2672 h 4025"/>
                <a:gd name="T54" fmla="*/ 323 w 1628"/>
                <a:gd name="T55" fmla="*/ 2954 h 4025"/>
                <a:gd name="T56" fmla="*/ 184 w 1628"/>
                <a:gd name="T57" fmla="*/ 3322 h 4025"/>
                <a:gd name="T58" fmla="*/ 854 w 1628"/>
                <a:gd name="T59" fmla="*/ 3616 h 4025"/>
                <a:gd name="T60" fmla="*/ 952 w 1628"/>
                <a:gd name="T61" fmla="*/ 3652 h 4025"/>
                <a:gd name="T62" fmla="*/ 1372 w 1628"/>
                <a:gd name="T63" fmla="*/ 3828 h 4025"/>
                <a:gd name="T64" fmla="*/ 1590 w 1628"/>
                <a:gd name="T65" fmla="*/ 4025 h 4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28" h="4025">
                  <a:moveTo>
                    <a:pt x="1590" y="4025"/>
                  </a:moveTo>
                  <a:cubicBezTo>
                    <a:pt x="1582" y="4025"/>
                    <a:pt x="1579" y="4025"/>
                    <a:pt x="1572" y="4025"/>
                  </a:cubicBezTo>
                  <a:cubicBezTo>
                    <a:pt x="1547" y="3930"/>
                    <a:pt x="1433" y="3871"/>
                    <a:pt x="1354" y="3829"/>
                  </a:cubicBezTo>
                  <a:cubicBezTo>
                    <a:pt x="1220" y="3757"/>
                    <a:pt x="1077" y="3704"/>
                    <a:pt x="935" y="3652"/>
                  </a:cubicBezTo>
                  <a:cubicBezTo>
                    <a:pt x="903" y="3641"/>
                    <a:pt x="870" y="3629"/>
                    <a:pt x="837" y="3617"/>
                  </a:cubicBezTo>
                  <a:cubicBezTo>
                    <a:pt x="614" y="3537"/>
                    <a:pt x="344" y="3468"/>
                    <a:pt x="166" y="3322"/>
                  </a:cubicBezTo>
                  <a:cubicBezTo>
                    <a:pt x="0" y="3187"/>
                    <a:pt x="169" y="3044"/>
                    <a:pt x="305" y="2954"/>
                  </a:cubicBezTo>
                  <a:cubicBezTo>
                    <a:pt x="467" y="2846"/>
                    <a:pt x="645" y="2760"/>
                    <a:pt x="819" y="2671"/>
                  </a:cubicBezTo>
                  <a:cubicBezTo>
                    <a:pt x="895" y="2633"/>
                    <a:pt x="970" y="2595"/>
                    <a:pt x="1045" y="2555"/>
                  </a:cubicBezTo>
                  <a:cubicBezTo>
                    <a:pt x="1207" y="2470"/>
                    <a:pt x="1471" y="2362"/>
                    <a:pt x="1553" y="2185"/>
                  </a:cubicBezTo>
                  <a:cubicBezTo>
                    <a:pt x="1610" y="2061"/>
                    <a:pt x="1472" y="1867"/>
                    <a:pt x="1415" y="1766"/>
                  </a:cubicBezTo>
                  <a:cubicBezTo>
                    <a:pt x="1360" y="1669"/>
                    <a:pt x="1300" y="1572"/>
                    <a:pt x="1247" y="1474"/>
                  </a:cubicBezTo>
                  <a:cubicBezTo>
                    <a:pt x="1196" y="1380"/>
                    <a:pt x="1151" y="1283"/>
                    <a:pt x="1116" y="1183"/>
                  </a:cubicBezTo>
                  <a:cubicBezTo>
                    <a:pt x="1035" y="955"/>
                    <a:pt x="1011" y="673"/>
                    <a:pt x="1108" y="449"/>
                  </a:cubicBezTo>
                  <a:cubicBezTo>
                    <a:pt x="1152" y="345"/>
                    <a:pt x="1308" y="0"/>
                    <a:pt x="1458" y="154"/>
                  </a:cubicBezTo>
                  <a:cubicBezTo>
                    <a:pt x="1499" y="197"/>
                    <a:pt x="1544" y="250"/>
                    <a:pt x="1568" y="308"/>
                  </a:cubicBezTo>
                  <a:cubicBezTo>
                    <a:pt x="1563" y="304"/>
                    <a:pt x="1558" y="300"/>
                    <a:pt x="1553" y="295"/>
                  </a:cubicBezTo>
                  <a:cubicBezTo>
                    <a:pt x="1560" y="296"/>
                    <a:pt x="1564" y="296"/>
                    <a:pt x="1571" y="296"/>
                  </a:cubicBezTo>
                  <a:cubicBezTo>
                    <a:pt x="1576" y="300"/>
                    <a:pt x="1580" y="305"/>
                    <a:pt x="1585" y="309"/>
                  </a:cubicBezTo>
                  <a:cubicBezTo>
                    <a:pt x="1559" y="253"/>
                    <a:pt x="1516" y="200"/>
                    <a:pt x="1474" y="158"/>
                  </a:cubicBezTo>
                  <a:cubicBezTo>
                    <a:pt x="1323" y="6"/>
                    <a:pt x="1169" y="347"/>
                    <a:pt x="1124" y="452"/>
                  </a:cubicBezTo>
                  <a:cubicBezTo>
                    <a:pt x="1027" y="676"/>
                    <a:pt x="1052" y="956"/>
                    <a:pt x="1133" y="1184"/>
                  </a:cubicBezTo>
                  <a:cubicBezTo>
                    <a:pt x="1168" y="1284"/>
                    <a:pt x="1213" y="1381"/>
                    <a:pt x="1264" y="1474"/>
                  </a:cubicBezTo>
                  <a:cubicBezTo>
                    <a:pt x="1317" y="1573"/>
                    <a:pt x="1377" y="1669"/>
                    <a:pt x="1432" y="1767"/>
                  </a:cubicBezTo>
                  <a:cubicBezTo>
                    <a:pt x="1490" y="1867"/>
                    <a:pt x="1628" y="2061"/>
                    <a:pt x="1571" y="2185"/>
                  </a:cubicBezTo>
                  <a:cubicBezTo>
                    <a:pt x="1489" y="2363"/>
                    <a:pt x="1225" y="2470"/>
                    <a:pt x="1063" y="2555"/>
                  </a:cubicBezTo>
                  <a:cubicBezTo>
                    <a:pt x="988" y="2595"/>
                    <a:pt x="912" y="2633"/>
                    <a:pt x="837" y="2672"/>
                  </a:cubicBezTo>
                  <a:cubicBezTo>
                    <a:pt x="663" y="2760"/>
                    <a:pt x="484" y="2847"/>
                    <a:pt x="323" y="2954"/>
                  </a:cubicBezTo>
                  <a:cubicBezTo>
                    <a:pt x="187" y="3044"/>
                    <a:pt x="18" y="3186"/>
                    <a:pt x="184" y="3322"/>
                  </a:cubicBezTo>
                  <a:cubicBezTo>
                    <a:pt x="362" y="3468"/>
                    <a:pt x="631" y="3536"/>
                    <a:pt x="854" y="3616"/>
                  </a:cubicBezTo>
                  <a:cubicBezTo>
                    <a:pt x="887" y="3628"/>
                    <a:pt x="920" y="3640"/>
                    <a:pt x="952" y="3652"/>
                  </a:cubicBezTo>
                  <a:cubicBezTo>
                    <a:pt x="1094" y="3704"/>
                    <a:pt x="1238" y="3757"/>
                    <a:pt x="1372" y="3828"/>
                  </a:cubicBezTo>
                  <a:cubicBezTo>
                    <a:pt x="1451" y="3871"/>
                    <a:pt x="1565" y="3930"/>
                    <a:pt x="1590" y="40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01"/>
            <p:cNvSpPr>
              <a:spLocks/>
            </p:cNvSpPr>
            <p:nvPr userDrawn="1"/>
          </p:nvSpPr>
          <p:spPr bwMode="auto">
            <a:xfrm>
              <a:off x="4513" y="3088"/>
              <a:ext cx="468" cy="1210"/>
            </a:xfrm>
            <a:custGeom>
              <a:avLst/>
              <a:gdLst>
                <a:gd name="T0" fmla="*/ 1466 w 1497"/>
                <a:gd name="T1" fmla="*/ 3873 h 3873"/>
                <a:gd name="T2" fmla="*/ 1448 w 1497"/>
                <a:gd name="T3" fmla="*/ 3873 h 3873"/>
                <a:gd name="T4" fmla="*/ 1241 w 1497"/>
                <a:gd name="T5" fmla="*/ 3662 h 3873"/>
                <a:gd name="T6" fmla="*/ 825 w 1497"/>
                <a:gd name="T7" fmla="*/ 3458 h 3873"/>
                <a:gd name="T8" fmla="*/ 271 w 1497"/>
                <a:gd name="T9" fmla="*/ 3156 h 3873"/>
                <a:gd name="T10" fmla="*/ 782 w 1497"/>
                <a:gd name="T11" fmla="*/ 2526 h 3873"/>
                <a:gd name="T12" fmla="*/ 1003 w 1497"/>
                <a:gd name="T13" fmla="*/ 2397 h 3873"/>
                <a:gd name="T14" fmla="*/ 1431 w 1497"/>
                <a:gd name="T15" fmla="*/ 2031 h 3873"/>
                <a:gd name="T16" fmla="*/ 1325 w 1497"/>
                <a:gd name="T17" fmla="*/ 1616 h 3873"/>
                <a:gd name="T18" fmla="*/ 1190 w 1497"/>
                <a:gd name="T19" fmla="*/ 1328 h 3873"/>
                <a:gd name="T20" fmla="*/ 1089 w 1497"/>
                <a:gd name="T21" fmla="*/ 1047 h 3873"/>
                <a:gd name="T22" fmla="*/ 1095 w 1497"/>
                <a:gd name="T23" fmla="*/ 350 h 3873"/>
                <a:gd name="T24" fmla="*/ 1347 w 1497"/>
                <a:gd name="T25" fmla="*/ 109 h 3873"/>
                <a:gd name="T26" fmla="*/ 1438 w 1497"/>
                <a:gd name="T27" fmla="*/ 183 h 3873"/>
                <a:gd name="T28" fmla="*/ 1425 w 1497"/>
                <a:gd name="T29" fmla="*/ 153 h 3873"/>
                <a:gd name="T30" fmla="*/ 1443 w 1497"/>
                <a:gd name="T31" fmla="*/ 154 h 3873"/>
                <a:gd name="T32" fmla="*/ 1448 w 1497"/>
                <a:gd name="T33" fmla="*/ 190 h 3873"/>
                <a:gd name="T34" fmla="*/ 1363 w 1497"/>
                <a:gd name="T35" fmla="*/ 114 h 3873"/>
                <a:gd name="T36" fmla="*/ 1111 w 1497"/>
                <a:gd name="T37" fmla="*/ 355 h 3873"/>
                <a:gd name="T38" fmla="*/ 1105 w 1497"/>
                <a:gd name="T39" fmla="*/ 1049 h 3873"/>
                <a:gd name="T40" fmla="*/ 1206 w 1497"/>
                <a:gd name="T41" fmla="*/ 1330 h 3873"/>
                <a:gd name="T42" fmla="*/ 1342 w 1497"/>
                <a:gd name="T43" fmla="*/ 1616 h 3873"/>
                <a:gd name="T44" fmla="*/ 1449 w 1497"/>
                <a:gd name="T45" fmla="*/ 2031 h 3873"/>
                <a:gd name="T46" fmla="*/ 1021 w 1497"/>
                <a:gd name="T47" fmla="*/ 2397 h 3873"/>
                <a:gd name="T48" fmla="*/ 800 w 1497"/>
                <a:gd name="T49" fmla="*/ 2526 h 3873"/>
                <a:gd name="T50" fmla="*/ 289 w 1497"/>
                <a:gd name="T51" fmla="*/ 3156 h 3873"/>
                <a:gd name="T52" fmla="*/ 843 w 1497"/>
                <a:gd name="T53" fmla="*/ 3458 h 3873"/>
                <a:gd name="T54" fmla="*/ 1259 w 1497"/>
                <a:gd name="T55" fmla="*/ 3662 h 3873"/>
                <a:gd name="T56" fmla="*/ 1466 w 1497"/>
                <a:gd name="T57" fmla="*/ 3873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7" h="3873">
                  <a:moveTo>
                    <a:pt x="1466" y="3873"/>
                  </a:moveTo>
                  <a:cubicBezTo>
                    <a:pt x="1459" y="3873"/>
                    <a:pt x="1455" y="3873"/>
                    <a:pt x="1448" y="3873"/>
                  </a:cubicBezTo>
                  <a:cubicBezTo>
                    <a:pt x="1432" y="3774"/>
                    <a:pt x="1319" y="3709"/>
                    <a:pt x="1241" y="3662"/>
                  </a:cubicBezTo>
                  <a:cubicBezTo>
                    <a:pt x="1109" y="3583"/>
                    <a:pt x="966" y="3521"/>
                    <a:pt x="825" y="3458"/>
                  </a:cubicBezTo>
                  <a:cubicBezTo>
                    <a:pt x="639" y="3374"/>
                    <a:pt x="424" y="3295"/>
                    <a:pt x="271" y="3156"/>
                  </a:cubicBezTo>
                  <a:cubicBezTo>
                    <a:pt x="0" y="2909"/>
                    <a:pt x="629" y="2614"/>
                    <a:pt x="782" y="2526"/>
                  </a:cubicBezTo>
                  <a:cubicBezTo>
                    <a:pt x="856" y="2484"/>
                    <a:pt x="931" y="2441"/>
                    <a:pt x="1003" y="2397"/>
                  </a:cubicBezTo>
                  <a:cubicBezTo>
                    <a:pt x="1147" y="2308"/>
                    <a:pt x="1369" y="2198"/>
                    <a:pt x="1431" y="2031"/>
                  </a:cubicBezTo>
                  <a:cubicBezTo>
                    <a:pt x="1479" y="1903"/>
                    <a:pt x="1378" y="1729"/>
                    <a:pt x="1325" y="1616"/>
                  </a:cubicBezTo>
                  <a:cubicBezTo>
                    <a:pt x="1280" y="1520"/>
                    <a:pt x="1231" y="1425"/>
                    <a:pt x="1190" y="1328"/>
                  </a:cubicBezTo>
                  <a:cubicBezTo>
                    <a:pt x="1150" y="1237"/>
                    <a:pt x="1116" y="1143"/>
                    <a:pt x="1089" y="1047"/>
                  </a:cubicBezTo>
                  <a:cubicBezTo>
                    <a:pt x="1027" y="827"/>
                    <a:pt x="1014" y="563"/>
                    <a:pt x="1095" y="350"/>
                  </a:cubicBezTo>
                  <a:cubicBezTo>
                    <a:pt x="1127" y="268"/>
                    <a:pt x="1223" y="0"/>
                    <a:pt x="1347" y="109"/>
                  </a:cubicBezTo>
                  <a:cubicBezTo>
                    <a:pt x="1372" y="131"/>
                    <a:pt x="1408" y="181"/>
                    <a:pt x="1438" y="183"/>
                  </a:cubicBezTo>
                  <a:cubicBezTo>
                    <a:pt x="1434" y="173"/>
                    <a:pt x="1429" y="163"/>
                    <a:pt x="1425" y="153"/>
                  </a:cubicBezTo>
                  <a:cubicBezTo>
                    <a:pt x="1432" y="154"/>
                    <a:pt x="1436" y="154"/>
                    <a:pt x="1443" y="154"/>
                  </a:cubicBezTo>
                  <a:cubicBezTo>
                    <a:pt x="1461" y="171"/>
                    <a:pt x="1463" y="183"/>
                    <a:pt x="1448" y="190"/>
                  </a:cubicBezTo>
                  <a:cubicBezTo>
                    <a:pt x="1417" y="170"/>
                    <a:pt x="1390" y="137"/>
                    <a:pt x="1363" y="114"/>
                  </a:cubicBezTo>
                  <a:cubicBezTo>
                    <a:pt x="1237" y="7"/>
                    <a:pt x="1142" y="272"/>
                    <a:pt x="1111" y="355"/>
                  </a:cubicBezTo>
                  <a:cubicBezTo>
                    <a:pt x="1030" y="567"/>
                    <a:pt x="1043" y="830"/>
                    <a:pt x="1105" y="1049"/>
                  </a:cubicBezTo>
                  <a:cubicBezTo>
                    <a:pt x="1132" y="1145"/>
                    <a:pt x="1167" y="1239"/>
                    <a:pt x="1206" y="1330"/>
                  </a:cubicBezTo>
                  <a:cubicBezTo>
                    <a:pt x="1248" y="1426"/>
                    <a:pt x="1297" y="1521"/>
                    <a:pt x="1342" y="1616"/>
                  </a:cubicBezTo>
                  <a:cubicBezTo>
                    <a:pt x="1395" y="1729"/>
                    <a:pt x="1497" y="1903"/>
                    <a:pt x="1449" y="2031"/>
                  </a:cubicBezTo>
                  <a:cubicBezTo>
                    <a:pt x="1387" y="2198"/>
                    <a:pt x="1165" y="2308"/>
                    <a:pt x="1021" y="2397"/>
                  </a:cubicBezTo>
                  <a:cubicBezTo>
                    <a:pt x="948" y="2441"/>
                    <a:pt x="874" y="2484"/>
                    <a:pt x="800" y="2526"/>
                  </a:cubicBezTo>
                  <a:cubicBezTo>
                    <a:pt x="647" y="2614"/>
                    <a:pt x="18" y="2909"/>
                    <a:pt x="289" y="3156"/>
                  </a:cubicBezTo>
                  <a:cubicBezTo>
                    <a:pt x="442" y="3295"/>
                    <a:pt x="657" y="3374"/>
                    <a:pt x="843" y="3458"/>
                  </a:cubicBezTo>
                  <a:cubicBezTo>
                    <a:pt x="983" y="3521"/>
                    <a:pt x="1126" y="3583"/>
                    <a:pt x="1259" y="3662"/>
                  </a:cubicBezTo>
                  <a:cubicBezTo>
                    <a:pt x="1337" y="3708"/>
                    <a:pt x="1450" y="3774"/>
                    <a:pt x="1466" y="38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02"/>
            <p:cNvSpPr>
              <a:spLocks/>
            </p:cNvSpPr>
            <p:nvPr userDrawn="1"/>
          </p:nvSpPr>
          <p:spPr bwMode="auto">
            <a:xfrm>
              <a:off x="4720" y="3138"/>
              <a:ext cx="364" cy="1159"/>
            </a:xfrm>
            <a:custGeom>
              <a:avLst/>
              <a:gdLst>
                <a:gd name="T0" fmla="*/ 1158 w 1166"/>
                <a:gd name="T1" fmla="*/ 1813 h 3711"/>
                <a:gd name="T2" fmla="*/ 1152 w 1166"/>
                <a:gd name="T3" fmla="*/ 1862 h 3711"/>
                <a:gd name="T4" fmla="*/ 814 w 1166"/>
                <a:gd name="T5" fmla="*/ 2223 h 3711"/>
                <a:gd name="T6" fmla="*/ 647 w 1166"/>
                <a:gd name="T7" fmla="*/ 2343 h 3711"/>
                <a:gd name="T8" fmla="*/ 218 w 1166"/>
                <a:gd name="T9" fmla="*/ 2975 h 3711"/>
                <a:gd name="T10" fmla="*/ 667 w 1166"/>
                <a:gd name="T11" fmla="*/ 3287 h 3711"/>
                <a:gd name="T12" fmla="*/ 1006 w 1166"/>
                <a:gd name="T13" fmla="*/ 3496 h 3711"/>
                <a:gd name="T14" fmla="*/ 1164 w 1166"/>
                <a:gd name="T15" fmla="*/ 3711 h 3711"/>
                <a:gd name="T16" fmla="*/ 1146 w 1166"/>
                <a:gd name="T17" fmla="*/ 3711 h 3711"/>
                <a:gd name="T18" fmla="*/ 988 w 1166"/>
                <a:gd name="T19" fmla="*/ 3497 h 3711"/>
                <a:gd name="T20" fmla="*/ 649 w 1166"/>
                <a:gd name="T21" fmla="*/ 3287 h 3711"/>
                <a:gd name="T22" fmla="*/ 200 w 1166"/>
                <a:gd name="T23" fmla="*/ 2976 h 3711"/>
                <a:gd name="T24" fmla="*/ 630 w 1166"/>
                <a:gd name="T25" fmla="*/ 2343 h 3711"/>
                <a:gd name="T26" fmla="*/ 796 w 1166"/>
                <a:gd name="T27" fmla="*/ 2223 h 3711"/>
                <a:gd name="T28" fmla="*/ 1134 w 1166"/>
                <a:gd name="T29" fmla="*/ 1862 h 3711"/>
                <a:gd name="T30" fmla="*/ 1052 w 1166"/>
                <a:gd name="T31" fmla="*/ 1455 h 3711"/>
                <a:gd name="T32" fmla="*/ 949 w 1166"/>
                <a:gd name="T33" fmla="*/ 1185 h 3711"/>
                <a:gd name="T34" fmla="*/ 872 w 1166"/>
                <a:gd name="T35" fmla="*/ 916 h 3711"/>
                <a:gd name="T36" fmla="*/ 884 w 1166"/>
                <a:gd name="T37" fmla="*/ 288 h 3711"/>
                <a:gd name="T38" fmla="*/ 1057 w 1166"/>
                <a:gd name="T39" fmla="*/ 62 h 3711"/>
                <a:gd name="T40" fmla="*/ 1120 w 1166"/>
                <a:gd name="T41" fmla="*/ 0 h 3711"/>
                <a:gd name="T42" fmla="*/ 1138 w 1166"/>
                <a:gd name="T43" fmla="*/ 0 h 3711"/>
                <a:gd name="T44" fmla="*/ 1073 w 1166"/>
                <a:gd name="T45" fmla="*/ 66 h 3711"/>
                <a:gd name="T46" fmla="*/ 899 w 1166"/>
                <a:gd name="T47" fmla="*/ 293 h 3711"/>
                <a:gd name="T48" fmla="*/ 888 w 1166"/>
                <a:gd name="T49" fmla="*/ 918 h 3711"/>
                <a:gd name="T50" fmla="*/ 965 w 1166"/>
                <a:gd name="T51" fmla="*/ 1187 h 3711"/>
                <a:gd name="T52" fmla="*/ 1069 w 1166"/>
                <a:gd name="T53" fmla="*/ 1456 h 3711"/>
                <a:gd name="T54" fmla="*/ 1158 w 1166"/>
                <a:gd name="T55" fmla="*/ 1813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6" h="3711">
                  <a:moveTo>
                    <a:pt x="1158" y="1813"/>
                  </a:moveTo>
                  <a:cubicBezTo>
                    <a:pt x="1158" y="1830"/>
                    <a:pt x="1156" y="1846"/>
                    <a:pt x="1152" y="1862"/>
                  </a:cubicBezTo>
                  <a:cubicBezTo>
                    <a:pt x="1113" y="2018"/>
                    <a:pt x="935" y="2133"/>
                    <a:pt x="814" y="2223"/>
                  </a:cubicBezTo>
                  <a:cubicBezTo>
                    <a:pt x="759" y="2264"/>
                    <a:pt x="703" y="2304"/>
                    <a:pt x="647" y="2343"/>
                  </a:cubicBezTo>
                  <a:cubicBezTo>
                    <a:pt x="496" y="2450"/>
                    <a:pt x="18" y="2735"/>
                    <a:pt x="218" y="2975"/>
                  </a:cubicBezTo>
                  <a:cubicBezTo>
                    <a:pt x="330" y="3110"/>
                    <a:pt x="515" y="3201"/>
                    <a:pt x="667" y="3287"/>
                  </a:cubicBezTo>
                  <a:cubicBezTo>
                    <a:pt x="782" y="3352"/>
                    <a:pt x="900" y="3416"/>
                    <a:pt x="1006" y="3496"/>
                  </a:cubicBezTo>
                  <a:cubicBezTo>
                    <a:pt x="1072" y="3547"/>
                    <a:pt x="1161" y="3619"/>
                    <a:pt x="1164" y="3711"/>
                  </a:cubicBezTo>
                  <a:cubicBezTo>
                    <a:pt x="1157" y="3711"/>
                    <a:pt x="1153" y="3711"/>
                    <a:pt x="1146" y="3711"/>
                  </a:cubicBezTo>
                  <a:cubicBezTo>
                    <a:pt x="1143" y="3619"/>
                    <a:pt x="1055" y="3548"/>
                    <a:pt x="988" y="3497"/>
                  </a:cubicBezTo>
                  <a:cubicBezTo>
                    <a:pt x="882" y="3416"/>
                    <a:pt x="764" y="3352"/>
                    <a:pt x="649" y="3287"/>
                  </a:cubicBezTo>
                  <a:cubicBezTo>
                    <a:pt x="498" y="3201"/>
                    <a:pt x="312" y="3110"/>
                    <a:pt x="200" y="2976"/>
                  </a:cubicBezTo>
                  <a:cubicBezTo>
                    <a:pt x="0" y="2735"/>
                    <a:pt x="478" y="2450"/>
                    <a:pt x="630" y="2343"/>
                  </a:cubicBezTo>
                  <a:cubicBezTo>
                    <a:pt x="685" y="2303"/>
                    <a:pt x="742" y="2264"/>
                    <a:pt x="796" y="2223"/>
                  </a:cubicBezTo>
                  <a:cubicBezTo>
                    <a:pt x="917" y="2133"/>
                    <a:pt x="1096" y="2018"/>
                    <a:pt x="1134" y="1862"/>
                  </a:cubicBezTo>
                  <a:cubicBezTo>
                    <a:pt x="1166" y="1732"/>
                    <a:pt x="1097" y="1574"/>
                    <a:pt x="1052" y="1455"/>
                  </a:cubicBezTo>
                  <a:cubicBezTo>
                    <a:pt x="1018" y="1366"/>
                    <a:pt x="980" y="1275"/>
                    <a:pt x="949" y="1185"/>
                  </a:cubicBezTo>
                  <a:cubicBezTo>
                    <a:pt x="918" y="1097"/>
                    <a:pt x="890" y="1006"/>
                    <a:pt x="872" y="916"/>
                  </a:cubicBezTo>
                  <a:cubicBezTo>
                    <a:pt x="830" y="714"/>
                    <a:pt x="824" y="485"/>
                    <a:pt x="884" y="288"/>
                  </a:cubicBezTo>
                  <a:cubicBezTo>
                    <a:pt x="901" y="233"/>
                    <a:pt x="950" y="14"/>
                    <a:pt x="1057" y="62"/>
                  </a:cubicBezTo>
                  <a:cubicBezTo>
                    <a:pt x="1126" y="92"/>
                    <a:pt x="1138" y="70"/>
                    <a:pt x="1120" y="0"/>
                  </a:cubicBezTo>
                  <a:cubicBezTo>
                    <a:pt x="1127" y="0"/>
                    <a:pt x="1131" y="0"/>
                    <a:pt x="1138" y="0"/>
                  </a:cubicBezTo>
                  <a:cubicBezTo>
                    <a:pt x="1155" y="71"/>
                    <a:pt x="1143" y="95"/>
                    <a:pt x="1073" y="66"/>
                  </a:cubicBezTo>
                  <a:cubicBezTo>
                    <a:pt x="964" y="22"/>
                    <a:pt x="917" y="236"/>
                    <a:pt x="899" y="293"/>
                  </a:cubicBezTo>
                  <a:cubicBezTo>
                    <a:pt x="839" y="490"/>
                    <a:pt x="845" y="717"/>
                    <a:pt x="888" y="918"/>
                  </a:cubicBezTo>
                  <a:cubicBezTo>
                    <a:pt x="907" y="1009"/>
                    <a:pt x="934" y="1100"/>
                    <a:pt x="965" y="1187"/>
                  </a:cubicBezTo>
                  <a:cubicBezTo>
                    <a:pt x="997" y="1277"/>
                    <a:pt x="1035" y="1367"/>
                    <a:pt x="1069" y="1456"/>
                  </a:cubicBezTo>
                  <a:cubicBezTo>
                    <a:pt x="1112" y="1567"/>
                    <a:pt x="1162" y="1691"/>
                    <a:pt x="1158" y="18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3"/>
            <p:cNvSpPr>
              <a:spLocks/>
            </p:cNvSpPr>
            <p:nvPr userDrawn="1"/>
          </p:nvSpPr>
          <p:spPr bwMode="auto">
            <a:xfrm>
              <a:off x="4923" y="3139"/>
              <a:ext cx="274" cy="1158"/>
            </a:xfrm>
            <a:custGeom>
              <a:avLst/>
              <a:gdLst>
                <a:gd name="T0" fmla="*/ 875 w 878"/>
                <a:gd name="T1" fmla="*/ 3694 h 3707"/>
                <a:gd name="T2" fmla="*/ 874 w 878"/>
                <a:gd name="T3" fmla="*/ 3706 h 3707"/>
                <a:gd name="T4" fmla="*/ 856 w 878"/>
                <a:gd name="T5" fmla="*/ 3707 h 3707"/>
                <a:gd name="T6" fmla="*/ 484 w 878"/>
                <a:gd name="T7" fmla="*/ 3273 h 3707"/>
                <a:gd name="T8" fmla="*/ 141 w 878"/>
                <a:gd name="T9" fmla="*/ 2957 h 3707"/>
                <a:gd name="T10" fmla="*/ 488 w 878"/>
                <a:gd name="T11" fmla="*/ 2310 h 3707"/>
                <a:gd name="T12" fmla="*/ 598 w 878"/>
                <a:gd name="T13" fmla="*/ 2207 h 3707"/>
                <a:gd name="T14" fmla="*/ 832 w 878"/>
                <a:gd name="T15" fmla="*/ 1858 h 3707"/>
                <a:gd name="T16" fmla="*/ 792 w 878"/>
                <a:gd name="T17" fmla="*/ 1470 h 3707"/>
                <a:gd name="T18" fmla="*/ 713 w 878"/>
                <a:gd name="T19" fmla="*/ 1212 h 3707"/>
                <a:gd name="T20" fmla="*/ 657 w 878"/>
                <a:gd name="T21" fmla="*/ 968 h 3707"/>
                <a:gd name="T22" fmla="*/ 666 w 878"/>
                <a:gd name="T23" fmla="*/ 411 h 3707"/>
                <a:gd name="T24" fmla="*/ 780 w 878"/>
                <a:gd name="T25" fmla="*/ 166 h 3707"/>
                <a:gd name="T26" fmla="*/ 829 w 878"/>
                <a:gd name="T27" fmla="*/ 0 h 3707"/>
                <a:gd name="T28" fmla="*/ 847 w 878"/>
                <a:gd name="T29" fmla="*/ 1 h 3707"/>
                <a:gd name="T30" fmla="*/ 796 w 878"/>
                <a:gd name="T31" fmla="*/ 171 h 3707"/>
                <a:gd name="T32" fmla="*/ 680 w 878"/>
                <a:gd name="T33" fmla="*/ 418 h 3707"/>
                <a:gd name="T34" fmla="*/ 672 w 878"/>
                <a:gd name="T35" fmla="*/ 971 h 3707"/>
                <a:gd name="T36" fmla="*/ 730 w 878"/>
                <a:gd name="T37" fmla="*/ 1214 h 3707"/>
                <a:gd name="T38" fmla="*/ 809 w 878"/>
                <a:gd name="T39" fmla="*/ 1471 h 3707"/>
                <a:gd name="T40" fmla="*/ 850 w 878"/>
                <a:gd name="T41" fmla="*/ 1858 h 3707"/>
                <a:gd name="T42" fmla="*/ 616 w 878"/>
                <a:gd name="T43" fmla="*/ 2207 h 3707"/>
                <a:gd name="T44" fmla="*/ 505 w 878"/>
                <a:gd name="T45" fmla="*/ 2310 h 3707"/>
                <a:gd name="T46" fmla="*/ 159 w 878"/>
                <a:gd name="T47" fmla="*/ 2957 h 3707"/>
                <a:gd name="T48" fmla="*/ 501 w 878"/>
                <a:gd name="T49" fmla="*/ 3273 h 3707"/>
                <a:gd name="T50" fmla="*/ 875 w 878"/>
                <a:gd name="T51" fmla="*/ 3694 h 3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8" h="3707">
                  <a:moveTo>
                    <a:pt x="875" y="3694"/>
                  </a:moveTo>
                  <a:cubicBezTo>
                    <a:pt x="875" y="3698"/>
                    <a:pt x="875" y="3702"/>
                    <a:pt x="874" y="3706"/>
                  </a:cubicBezTo>
                  <a:cubicBezTo>
                    <a:pt x="867" y="3706"/>
                    <a:pt x="864" y="3706"/>
                    <a:pt x="856" y="3707"/>
                  </a:cubicBezTo>
                  <a:cubicBezTo>
                    <a:pt x="868" y="3520"/>
                    <a:pt x="609" y="3367"/>
                    <a:pt x="484" y="3273"/>
                  </a:cubicBezTo>
                  <a:cubicBezTo>
                    <a:pt x="362" y="3183"/>
                    <a:pt x="218" y="3089"/>
                    <a:pt x="141" y="2957"/>
                  </a:cubicBezTo>
                  <a:cubicBezTo>
                    <a:pt x="0" y="2714"/>
                    <a:pt x="331" y="2454"/>
                    <a:pt x="488" y="2310"/>
                  </a:cubicBezTo>
                  <a:cubicBezTo>
                    <a:pt x="525" y="2276"/>
                    <a:pt x="563" y="2242"/>
                    <a:pt x="598" y="2207"/>
                  </a:cubicBezTo>
                  <a:cubicBezTo>
                    <a:pt x="697" y="2112"/>
                    <a:pt x="801" y="1998"/>
                    <a:pt x="832" y="1858"/>
                  </a:cubicBezTo>
                  <a:cubicBezTo>
                    <a:pt x="860" y="1732"/>
                    <a:pt x="829" y="1590"/>
                    <a:pt x="792" y="1470"/>
                  </a:cubicBezTo>
                  <a:cubicBezTo>
                    <a:pt x="766" y="1384"/>
                    <a:pt x="738" y="1298"/>
                    <a:pt x="713" y="1212"/>
                  </a:cubicBezTo>
                  <a:cubicBezTo>
                    <a:pt x="691" y="1132"/>
                    <a:pt x="670" y="1049"/>
                    <a:pt x="657" y="968"/>
                  </a:cubicBezTo>
                  <a:cubicBezTo>
                    <a:pt x="626" y="786"/>
                    <a:pt x="629" y="591"/>
                    <a:pt x="666" y="411"/>
                  </a:cubicBezTo>
                  <a:cubicBezTo>
                    <a:pt x="682" y="334"/>
                    <a:pt x="698" y="207"/>
                    <a:pt x="780" y="166"/>
                  </a:cubicBezTo>
                  <a:cubicBezTo>
                    <a:pt x="850" y="132"/>
                    <a:pt x="841" y="67"/>
                    <a:pt x="829" y="0"/>
                  </a:cubicBezTo>
                  <a:cubicBezTo>
                    <a:pt x="836" y="0"/>
                    <a:pt x="840" y="0"/>
                    <a:pt x="847" y="1"/>
                  </a:cubicBezTo>
                  <a:cubicBezTo>
                    <a:pt x="859" y="70"/>
                    <a:pt x="867" y="135"/>
                    <a:pt x="796" y="171"/>
                  </a:cubicBezTo>
                  <a:cubicBezTo>
                    <a:pt x="713" y="213"/>
                    <a:pt x="696" y="338"/>
                    <a:pt x="680" y="418"/>
                  </a:cubicBezTo>
                  <a:cubicBezTo>
                    <a:pt x="644" y="597"/>
                    <a:pt x="642" y="790"/>
                    <a:pt x="672" y="971"/>
                  </a:cubicBezTo>
                  <a:cubicBezTo>
                    <a:pt x="686" y="1052"/>
                    <a:pt x="707" y="1135"/>
                    <a:pt x="730" y="1214"/>
                  </a:cubicBezTo>
                  <a:cubicBezTo>
                    <a:pt x="754" y="1300"/>
                    <a:pt x="783" y="1385"/>
                    <a:pt x="809" y="1471"/>
                  </a:cubicBezTo>
                  <a:cubicBezTo>
                    <a:pt x="846" y="1591"/>
                    <a:pt x="878" y="1733"/>
                    <a:pt x="850" y="1858"/>
                  </a:cubicBezTo>
                  <a:cubicBezTo>
                    <a:pt x="819" y="1998"/>
                    <a:pt x="715" y="2112"/>
                    <a:pt x="616" y="2207"/>
                  </a:cubicBezTo>
                  <a:cubicBezTo>
                    <a:pt x="580" y="2242"/>
                    <a:pt x="543" y="2276"/>
                    <a:pt x="505" y="2310"/>
                  </a:cubicBezTo>
                  <a:cubicBezTo>
                    <a:pt x="348" y="2454"/>
                    <a:pt x="18" y="2714"/>
                    <a:pt x="159" y="2957"/>
                  </a:cubicBezTo>
                  <a:cubicBezTo>
                    <a:pt x="236" y="3089"/>
                    <a:pt x="380" y="3182"/>
                    <a:pt x="501" y="3273"/>
                  </a:cubicBezTo>
                  <a:cubicBezTo>
                    <a:pt x="629" y="3369"/>
                    <a:pt x="872" y="3510"/>
                    <a:pt x="875" y="36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4"/>
            <p:cNvSpPr>
              <a:spLocks/>
            </p:cNvSpPr>
            <p:nvPr userDrawn="1"/>
          </p:nvSpPr>
          <p:spPr bwMode="auto">
            <a:xfrm>
              <a:off x="5120" y="3139"/>
              <a:ext cx="191" cy="1157"/>
            </a:xfrm>
            <a:custGeom>
              <a:avLst/>
              <a:gdLst>
                <a:gd name="T0" fmla="*/ 609 w 613"/>
                <a:gd name="T1" fmla="*/ 3673 h 3705"/>
                <a:gd name="T2" fmla="*/ 607 w 613"/>
                <a:gd name="T3" fmla="*/ 3705 h 3705"/>
                <a:gd name="T4" fmla="*/ 589 w 613"/>
                <a:gd name="T5" fmla="*/ 3705 h 3705"/>
                <a:gd name="T6" fmla="*/ 331 w 613"/>
                <a:gd name="T7" fmla="*/ 3263 h 3705"/>
                <a:gd name="T8" fmla="*/ 87 w 613"/>
                <a:gd name="T9" fmla="*/ 2938 h 3705"/>
                <a:gd name="T10" fmla="*/ 358 w 613"/>
                <a:gd name="T11" fmla="*/ 2269 h 3705"/>
                <a:gd name="T12" fmla="*/ 411 w 613"/>
                <a:gd name="T13" fmla="*/ 2200 h 3705"/>
                <a:gd name="T14" fmla="*/ 577 w 613"/>
                <a:gd name="T15" fmla="*/ 1853 h 3705"/>
                <a:gd name="T16" fmla="*/ 546 w 613"/>
                <a:gd name="T17" fmla="*/ 1478 h 3705"/>
                <a:gd name="T18" fmla="*/ 491 w 613"/>
                <a:gd name="T19" fmla="*/ 1248 h 3705"/>
                <a:gd name="T20" fmla="*/ 451 w 613"/>
                <a:gd name="T21" fmla="*/ 1033 h 3705"/>
                <a:gd name="T22" fmla="*/ 453 w 613"/>
                <a:gd name="T23" fmla="*/ 555 h 3705"/>
                <a:gd name="T24" fmla="*/ 454 w 613"/>
                <a:gd name="T25" fmla="*/ 553 h 3705"/>
                <a:gd name="T26" fmla="*/ 527 w 613"/>
                <a:gd name="T27" fmla="*/ 261 h 3705"/>
                <a:gd name="T28" fmla="*/ 562 w 613"/>
                <a:gd name="T29" fmla="*/ 0 h 3705"/>
                <a:gd name="T30" fmla="*/ 580 w 613"/>
                <a:gd name="T31" fmla="*/ 0 h 3705"/>
                <a:gd name="T32" fmla="*/ 543 w 613"/>
                <a:gd name="T33" fmla="*/ 265 h 3705"/>
                <a:gd name="T34" fmla="*/ 468 w 613"/>
                <a:gd name="T35" fmla="*/ 559 h 3705"/>
                <a:gd name="T36" fmla="*/ 468 w 613"/>
                <a:gd name="T37" fmla="*/ 561 h 3705"/>
                <a:gd name="T38" fmla="*/ 467 w 613"/>
                <a:gd name="T39" fmla="*/ 1036 h 3705"/>
                <a:gd name="T40" fmla="*/ 508 w 613"/>
                <a:gd name="T41" fmla="*/ 1250 h 3705"/>
                <a:gd name="T42" fmla="*/ 563 w 613"/>
                <a:gd name="T43" fmla="*/ 1479 h 3705"/>
                <a:gd name="T44" fmla="*/ 595 w 613"/>
                <a:gd name="T45" fmla="*/ 1853 h 3705"/>
                <a:gd name="T46" fmla="*/ 429 w 613"/>
                <a:gd name="T47" fmla="*/ 2200 h 3705"/>
                <a:gd name="T48" fmla="*/ 376 w 613"/>
                <a:gd name="T49" fmla="*/ 2269 h 3705"/>
                <a:gd name="T50" fmla="*/ 105 w 613"/>
                <a:gd name="T51" fmla="*/ 2938 h 3705"/>
                <a:gd name="T52" fmla="*/ 349 w 613"/>
                <a:gd name="T53" fmla="*/ 3263 h 3705"/>
                <a:gd name="T54" fmla="*/ 609 w 613"/>
                <a:gd name="T55" fmla="*/ 3673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3" h="3705">
                  <a:moveTo>
                    <a:pt x="609" y="3673"/>
                  </a:moveTo>
                  <a:cubicBezTo>
                    <a:pt x="609" y="3684"/>
                    <a:pt x="608" y="3694"/>
                    <a:pt x="607" y="3705"/>
                  </a:cubicBezTo>
                  <a:cubicBezTo>
                    <a:pt x="599" y="3705"/>
                    <a:pt x="596" y="3705"/>
                    <a:pt x="589" y="3705"/>
                  </a:cubicBezTo>
                  <a:cubicBezTo>
                    <a:pt x="613" y="3531"/>
                    <a:pt x="438" y="3376"/>
                    <a:pt x="331" y="3263"/>
                  </a:cubicBezTo>
                  <a:cubicBezTo>
                    <a:pt x="240" y="3166"/>
                    <a:pt x="133" y="3065"/>
                    <a:pt x="87" y="2938"/>
                  </a:cubicBezTo>
                  <a:cubicBezTo>
                    <a:pt x="0" y="2694"/>
                    <a:pt x="219" y="2447"/>
                    <a:pt x="358" y="2269"/>
                  </a:cubicBezTo>
                  <a:cubicBezTo>
                    <a:pt x="376" y="2246"/>
                    <a:pt x="394" y="2223"/>
                    <a:pt x="411" y="2200"/>
                  </a:cubicBezTo>
                  <a:cubicBezTo>
                    <a:pt x="488" y="2099"/>
                    <a:pt x="558" y="1982"/>
                    <a:pt x="577" y="1853"/>
                  </a:cubicBezTo>
                  <a:cubicBezTo>
                    <a:pt x="595" y="1729"/>
                    <a:pt x="573" y="1597"/>
                    <a:pt x="546" y="1478"/>
                  </a:cubicBezTo>
                  <a:cubicBezTo>
                    <a:pt x="529" y="1402"/>
                    <a:pt x="509" y="1324"/>
                    <a:pt x="491" y="1248"/>
                  </a:cubicBezTo>
                  <a:cubicBezTo>
                    <a:pt x="475" y="1177"/>
                    <a:pt x="460" y="1104"/>
                    <a:pt x="451" y="1033"/>
                  </a:cubicBezTo>
                  <a:cubicBezTo>
                    <a:pt x="431" y="875"/>
                    <a:pt x="444" y="715"/>
                    <a:pt x="453" y="555"/>
                  </a:cubicBezTo>
                  <a:cubicBezTo>
                    <a:pt x="453" y="554"/>
                    <a:pt x="453" y="554"/>
                    <a:pt x="454" y="553"/>
                  </a:cubicBezTo>
                  <a:cubicBezTo>
                    <a:pt x="461" y="452"/>
                    <a:pt x="479" y="352"/>
                    <a:pt x="527" y="261"/>
                  </a:cubicBezTo>
                  <a:cubicBezTo>
                    <a:pt x="573" y="177"/>
                    <a:pt x="577" y="95"/>
                    <a:pt x="562" y="0"/>
                  </a:cubicBezTo>
                  <a:cubicBezTo>
                    <a:pt x="569" y="0"/>
                    <a:pt x="573" y="0"/>
                    <a:pt x="580" y="0"/>
                  </a:cubicBezTo>
                  <a:cubicBezTo>
                    <a:pt x="594" y="97"/>
                    <a:pt x="589" y="179"/>
                    <a:pt x="543" y="265"/>
                  </a:cubicBezTo>
                  <a:cubicBezTo>
                    <a:pt x="494" y="356"/>
                    <a:pt x="475" y="457"/>
                    <a:pt x="468" y="559"/>
                  </a:cubicBezTo>
                  <a:cubicBezTo>
                    <a:pt x="468" y="560"/>
                    <a:pt x="468" y="560"/>
                    <a:pt x="468" y="561"/>
                  </a:cubicBezTo>
                  <a:cubicBezTo>
                    <a:pt x="458" y="720"/>
                    <a:pt x="446" y="879"/>
                    <a:pt x="467" y="1036"/>
                  </a:cubicBezTo>
                  <a:cubicBezTo>
                    <a:pt x="476" y="1107"/>
                    <a:pt x="491" y="1179"/>
                    <a:pt x="508" y="1250"/>
                  </a:cubicBezTo>
                  <a:cubicBezTo>
                    <a:pt x="526" y="1326"/>
                    <a:pt x="546" y="1403"/>
                    <a:pt x="563" y="1479"/>
                  </a:cubicBezTo>
                  <a:cubicBezTo>
                    <a:pt x="590" y="1598"/>
                    <a:pt x="613" y="1729"/>
                    <a:pt x="595" y="1853"/>
                  </a:cubicBezTo>
                  <a:cubicBezTo>
                    <a:pt x="576" y="1982"/>
                    <a:pt x="506" y="2099"/>
                    <a:pt x="429" y="2200"/>
                  </a:cubicBezTo>
                  <a:cubicBezTo>
                    <a:pt x="412" y="2223"/>
                    <a:pt x="394" y="2246"/>
                    <a:pt x="376" y="2269"/>
                  </a:cubicBezTo>
                  <a:cubicBezTo>
                    <a:pt x="236" y="2447"/>
                    <a:pt x="17" y="2694"/>
                    <a:pt x="105" y="2938"/>
                  </a:cubicBezTo>
                  <a:cubicBezTo>
                    <a:pt x="151" y="3065"/>
                    <a:pt x="258" y="3166"/>
                    <a:pt x="349" y="3263"/>
                  </a:cubicBezTo>
                  <a:cubicBezTo>
                    <a:pt x="453" y="3372"/>
                    <a:pt x="607" y="3510"/>
                    <a:pt x="609" y="36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05"/>
            <p:cNvSpPr>
              <a:spLocks/>
            </p:cNvSpPr>
            <p:nvPr userDrawn="1"/>
          </p:nvSpPr>
          <p:spPr bwMode="auto">
            <a:xfrm>
              <a:off x="5306" y="3138"/>
              <a:ext cx="122" cy="1157"/>
            </a:xfrm>
            <a:custGeom>
              <a:avLst/>
              <a:gdLst>
                <a:gd name="T0" fmla="*/ 372 w 390"/>
                <a:gd name="T1" fmla="*/ 1784 h 3706"/>
                <a:gd name="T2" fmla="*/ 270 w 390"/>
                <a:gd name="T3" fmla="*/ 2187 h 3706"/>
                <a:gd name="T4" fmla="*/ 259 w 390"/>
                <a:gd name="T5" fmla="*/ 2208 h 3706"/>
                <a:gd name="T6" fmla="*/ 60 w 390"/>
                <a:gd name="T7" fmla="*/ 2928 h 3706"/>
                <a:gd name="T8" fmla="*/ 215 w 390"/>
                <a:gd name="T9" fmla="*/ 3257 h 3706"/>
                <a:gd name="T10" fmla="*/ 371 w 390"/>
                <a:gd name="T11" fmla="*/ 3706 h 3706"/>
                <a:gd name="T12" fmla="*/ 353 w 390"/>
                <a:gd name="T13" fmla="*/ 3706 h 3706"/>
                <a:gd name="T14" fmla="*/ 197 w 390"/>
                <a:gd name="T15" fmla="*/ 3257 h 3706"/>
                <a:gd name="T16" fmla="*/ 42 w 390"/>
                <a:gd name="T17" fmla="*/ 2928 h 3706"/>
                <a:gd name="T18" fmla="*/ 241 w 390"/>
                <a:gd name="T19" fmla="*/ 2208 h 3706"/>
                <a:gd name="T20" fmla="*/ 252 w 390"/>
                <a:gd name="T21" fmla="*/ 2187 h 3706"/>
                <a:gd name="T22" fmla="*/ 328 w 390"/>
                <a:gd name="T23" fmla="*/ 1495 h 3706"/>
                <a:gd name="T24" fmla="*/ 292 w 390"/>
                <a:gd name="T25" fmla="*/ 1287 h 3706"/>
                <a:gd name="T26" fmla="*/ 265 w 390"/>
                <a:gd name="T27" fmla="*/ 1095 h 3706"/>
                <a:gd name="T28" fmla="*/ 264 w 390"/>
                <a:gd name="T29" fmla="*/ 750 h 3706"/>
                <a:gd name="T30" fmla="*/ 263 w 390"/>
                <a:gd name="T31" fmla="*/ 689 h 3706"/>
                <a:gd name="T32" fmla="*/ 308 w 390"/>
                <a:gd name="T33" fmla="*/ 341 h 3706"/>
                <a:gd name="T34" fmla="*/ 328 w 390"/>
                <a:gd name="T35" fmla="*/ 0 h 3706"/>
                <a:gd name="T36" fmla="*/ 346 w 390"/>
                <a:gd name="T37" fmla="*/ 0 h 3706"/>
                <a:gd name="T38" fmla="*/ 324 w 390"/>
                <a:gd name="T39" fmla="*/ 344 h 3706"/>
                <a:gd name="T40" fmla="*/ 278 w 390"/>
                <a:gd name="T41" fmla="*/ 694 h 3706"/>
                <a:gd name="T42" fmla="*/ 279 w 390"/>
                <a:gd name="T43" fmla="*/ 755 h 3706"/>
                <a:gd name="T44" fmla="*/ 281 w 390"/>
                <a:gd name="T45" fmla="*/ 1098 h 3706"/>
                <a:gd name="T46" fmla="*/ 309 w 390"/>
                <a:gd name="T47" fmla="*/ 1289 h 3706"/>
                <a:gd name="T48" fmla="*/ 345 w 390"/>
                <a:gd name="T49" fmla="*/ 1496 h 3706"/>
                <a:gd name="T50" fmla="*/ 372 w 390"/>
                <a:gd name="T51" fmla="*/ 1784 h 3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0" h="3706">
                  <a:moveTo>
                    <a:pt x="372" y="1784"/>
                  </a:moveTo>
                  <a:cubicBezTo>
                    <a:pt x="380" y="1924"/>
                    <a:pt x="329" y="2063"/>
                    <a:pt x="270" y="2187"/>
                  </a:cubicBezTo>
                  <a:cubicBezTo>
                    <a:pt x="266" y="2195"/>
                    <a:pt x="263" y="2199"/>
                    <a:pt x="259" y="2208"/>
                  </a:cubicBezTo>
                  <a:cubicBezTo>
                    <a:pt x="145" y="2434"/>
                    <a:pt x="18" y="2675"/>
                    <a:pt x="60" y="2928"/>
                  </a:cubicBezTo>
                  <a:cubicBezTo>
                    <a:pt x="79" y="3046"/>
                    <a:pt x="152" y="3154"/>
                    <a:pt x="215" y="3257"/>
                  </a:cubicBezTo>
                  <a:cubicBezTo>
                    <a:pt x="300" y="3396"/>
                    <a:pt x="390" y="3537"/>
                    <a:pt x="371" y="3706"/>
                  </a:cubicBezTo>
                  <a:cubicBezTo>
                    <a:pt x="364" y="3706"/>
                    <a:pt x="360" y="3706"/>
                    <a:pt x="353" y="3706"/>
                  </a:cubicBezTo>
                  <a:cubicBezTo>
                    <a:pt x="372" y="3537"/>
                    <a:pt x="282" y="3396"/>
                    <a:pt x="197" y="3257"/>
                  </a:cubicBezTo>
                  <a:cubicBezTo>
                    <a:pt x="134" y="3154"/>
                    <a:pt x="61" y="3046"/>
                    <a:pt x="42" y="2928"/>
                  </a:cubicBezTo>
                  <a:cubicBezTo>
                    <a:pt x="0" y="2675"/>
                    <a:pt x="127" y="2434"/>
                    <a:pt x="241" y="2208"/>
                  </a:cubicBezTo>
                  <a:cubicBezTo>
                    <a:pt x="246" y="2199"/>
                    <a:pt x="248" y="2195"/>
                    <a:pt x="252" y="2187"/>
                  </a:cubicBezTo>
                  <a:cubicBezTo>
                    <a:pt x="362" y="1956"/>
                    <a:pt x="366" y="1741"/>
                    <a:pt x="328" y="1495"/>
                  </a:cubicBezTo>
                  <a:cubicBezTo>
                    <a:pt x="317" y="1426"/>
                    <a:pt x="304" y="1356"/>
                    <a:pt x="292" y="1287"/>
                  </a:cubicBezTo>
                  <a:cubicBezTo>
                    <a:pt x="281" y="1223"/>
                    <a:pt x="271" y="1158"/>
                    <a:pt x="265" y="1095"/>
                  </a:cubicBezTo>
                  <a:cubicBezTo>
                    <a:pt x="253" y="982"/>
                    <a:pt x="262" y="865"/>
                    <a:pt x="264" y="750"/>
                  </a:cubicBezTo>
                  <a:cubicBezTo>
                    <a:pt x="264" y="729"/>
                    <a:pt x="264" y="708"/>
                    <a:pt x="263" y="689"/>
                  </a:cubicBezTo>
                  <a:cubicBezTo>
                    <a:pt x="259" y="573"/>
                    <a:pt x="281" y="455"/>
                    <a:pt x="308" y="341"/>
                  </a:cubicBezTo>
                  <a:cubicBezTo>
                    <a:pt x="336" y="225"/>
                    <a:pt x="344" y="118"/>
                    <a:pt x="328" y="0"/>
                  </a:cubicBezTo>
                  <a:cubicBezTo>
                    <a:pt x="336" y="0"/>
                    <a:pt x="339" y="0"/>
                    <a:pt x="346" y="0"/>
                  </a:cubicBezTo>
                  <a:cubicBezTo>
                    <a:pt x="361" y="120"/>
                    <a:pt x="352" y="227"/>
                    <a:pt x="324" y="344"/>
                  </a:cubicBezTo>
                  <a:cubicBezTo>
                    <a:pt x="296" y="459"/>
                    <a:pt x="274" y="578"/>
                    <a:pt x="278" y="694"/>
                  </a:cubicBezTo>
                  <a:cubicBezTo>
                    <a:pt x="279" y="713"/>
                    <a:pt x="279" y="734"/>
                    <a:pt x="279" y="755"/>
                  </a:cubicBezTo>
                  <a:cubicBezTo>
                    <a:pt x="278" y="869"/>
                    <a:pt x="269" y="985"/>
                    <a:pt x="281" y="1098"/>
                  </a:cubicBezTo>
                  <a:cubicBezTo>
                    <a:pt x="287" y="1161"/>
                    <a:pt x="298" y="1226"/>
                    <a:pt x="309" y="1289"/>
                  </a:cubicBezTo>
                  <a:cubicBezTo>
                    <a:pt x="321" y="1358"/>
                    <a:pt x="335" y="1427"/>
                    <a:pt x="345" y="1496"/>
                  </a:cubicBezTo>
                  <a:cubicBezTo>
                    <a:pt x="360" y="1591"/>
                    <a:pt x="370" y="1688"/>
                    <a:pt x="372" y="1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06"/>
            <p:cNvSpPr>
              <a:spLocks/>
            </p:cNvSpPr>
            <p:nvPr userDrawn="1"/>
          </p:nvSpPr>
          <p:spPr bwMode="auto">
            <a:xfrm>
              <a:off x="5474" y="3136"/>
              <a:ext cx="67" cy="1159"/>
            </a:xfrm>
            <a:custGeom>
              <a:avLst/>
              <a:gdLst>
                <a:gd name="T0" fmla="*/ 198 w 214"/>
                <a:gd name="T1" fmla="*/ 1799 h 3711"/>
                <a:gd name="T2" fmla="*/ 146 w 214"/>
                <a:gd name="T3" fmla="*/ 2188 h 3711"/>
                <a:gd name="T4" fmla="*/ 35 w 214"/>
                <a:gd name="T5" fmla="*/ 2924 h 3711"/>
                <a:gd name="T6" fmla="*/ 118 w 214"/>
                <a:gd name="T7" fmla="*/ 3255 h 3711"/>
                <a:gd name="T8" fmla="*/ 193 w 214"/>
                <a:gd name="T9" fmla="*/ 3711 h 3711"/>
                <a:gd name="T10" fmla="*/ 175 w 214"/>
                <a:gd name="T11" fmla="*/ 3711 h 3711"/>
                <a:gd name="T12" fmla="*/ 100 w 214"/>
                <a:gd name="T13" fmla="*/ 3255 h 3711"/>
                <a:gd name="T14" fmla="*/ 17 w 214"/>
                <a:gd name="T15" fmla="*/ 2924 h 3711"/>
                <a:gd name="T16" fmla="*/ 128 w 214"/>
                <a:gd name="T17" fmla="*/ 2188 h 3711"/>
                <a:gd name="T18" fmla="*/ 162 w 214"/>
                <a:gd name="T19" fmla="*/ 1513 h 3711"/>
                <a:gd name="T20" fmla="*/ 122 w 214"/>
                <a:gd name="T21" fmla="*/ 794 h 3711"/>
                <a:gd name="T22" fmla="*/ 146 w 214"/>
                <a:gd name="T23" fmla="*/ 401 h 3711"/>
                <a:gd name="T24" fmla="*/ 154 w 214"/>
                <a:gd name="T25" fmla="*/ 1 h 3711"/>
                <a:gd name="T26" fmla="*/ 171 w 214"/>
                <a:gd name="T27" fmla="*/ 0 h 3711"/>
                <a:gd name="T28" fmla="*/ 163 w 214"/>
                <a:gd name="T29" fmla="*/ 404 h 3711"/>
                <a:gd name="T30" fmla="*/ 138 w 214"/>
                <a:gd name="T31" fmla="*/ 797 h 3711"/>
                <a:gd name="T32" fmla="*/ 180 w 214"/>
                <a:gd name="T33" fmla="*/ 1514 h 3711"/>
                <a:gd name="T34" fmla="*/ 198 w 214"/>
                <a:gd name="T35" fmla="*/ 1799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4" h="3711">
                  <a:moveTo>
                    <a:pt x="198" y="1799"/>
                  </a:moveTo>
                  <a:cubicBezTo>
                    <a:pt x="202" y="1931"/>
                    <a:pt x="180" y="2062"/>
                    <a:pt x="146" y="2188"/>
                  </a:cubicBezTo>
                  <a:cubicBezTo>
                    <a:pt x="80" y="2429"/>
                    <a:pt x="18" y="2680"/>
                    <a:pt x="35" y="2924"/>
                  </a:cubicBezTo>
                  <a:cubicBezTo>
                    <a:pt x="43" y="3036"/>
                    <a:pt x="80" y="3146"/>
                    <a:pt x="118" y="3255"/>
                  </a:cubicBezTo>
                  <a:cubicBezTo>
                    <a:pt x="169" y="3405"/>
                    <a:pt x="214" y="3551"/>
                    <a:pt x="193" y="3711"/>
                  </a:cubicBezTo>
                  <a:cubicBezTo>
                    <a:pt x="186" y="3711"/>
                    <a:pt x="182" y="3711"/>
                    <a:pt x="175" y="3711"/>
                  </a:cubicBezTo>
                  <a:cubicBezTo>
                    <a:pt x="196" y="3551"/>
                    <a:pt x="151" y="3405"/>
                    <a:pt x="100" y="3255"/>
                  </a:cubicBezTo>
                  <a:cubicBezTo>
                    <a:pt x="62" y="3146"/>
                    <a:pt x="25" y="3036"/>
                    <a:pt x="17" y="2924"/>
                  </a:cubicBezTo>
                  <a:cubicBezTo>
                    <a:pt x="0" y="2680"/>
                    <a:pt x="62" y="2429"/>
                    <a:pt x="128" y="2188"/>
                  </a:cubicBezTo>
                  <a:cubicBezTo>
                    <a:pt x="189" y="1964"/>
                    <a:pt x="182" y="1745"/>
                    <a:pt x="162" y="1513"/>
                  </a:cubicBezTo>
                  <a:cubicBezTo>
                    <a:pt x="142" y="1274"/>
                    <a:pt x="141" y="1025"/>
                    <a:pt x="122" y="794"/>
                  </a:cubicBezTo>
                  <a:cubicBezTo>
                    <a:pt x="112" y="668"/>
                    <a:pt x="132" y="531"/>
                    <a:pt x="146" y="401"/>
                  </a:cubicBezTo>
                  <a:cubicBezTo>
                    <a:pt x="161" y="267"/>
                    <a:pt x="168" y="136"/>
                    <a:pt x="154" y="1"/>
                  </a:cubicBezTo>
                  <a:cubicBezTo>
                    <a:pt x="161" y="1"/>
                    <a:pt x="164" y="1"/>
                    <a:pt x="171" y="0"/>
                  </a:cubicBezTo>
                  <a:cubicBezTo>
                    <a:pt x="185" y="136"/>
                    <a:pt x="178" y="269"/>
                    <a:pt x="163" y="404"/>
                  </a:cubicBezTo>
                  <a:cubicBezTo>
                    <a:pt x="148" y="534"/>
                    <a:pt x="128" y="671"/>
                    <a:pt x="138" y="797"/>
                  </a:cubicBezTo>
                  <a:cubicBezTo>
                    <a:pt x="156" y="1027"/>
                    <a:pt x="159" y="1276"/>
                    <a:pt x="180" y="1514"/>
                  </a:cubicBezTo>
                  <a:cubicBezTo>
                    <a:pt x="188" y="1608"/>
                    <a:pt x="194" y="1703"/>
                    <a:pt x="198" y="17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07"/>
            <p:cNvSpPr>
              <a:spLocks/>
            </p:cNvSpPr>
            <p:nvPr userDrawn="1"/>
          </p:nvSpPr>
          <p:spPr bwMode="auto">
            <a:xfrm>
              <a:off x="5625" y="3134"/>
              <a:ext cx="27" cy="1160"/>
            </a:xfrm>
            <a:custGeom>
              <a:avLst/>
              <a:gdLst>
                <a:gd name="T0" fmla="*/ 75 w 86"/>
                <a:gd name="T1" fmla="*/ 1765 h 3715"/>
                <a:gd name="T2" fmla="*/ 57 w 86"/>
                <a:gd name="T3" fmla="*/ 2189 h 3715"/>
                <a:gd name="T4" fmla="*/ 18 w 86"/>
                <a:gd name="T5" fmla="*/ 2921 h 3715"/>
                <a:gd name="T6" fmla="*/ 48 w 86"/>
                <a:gd name="T7" fmla="*/ 3255 h 3715"/>
                <a:gd name="T8" fmla="*/ 70 w 86"/>
                <a:gd name="T9" fmla="*/ 3715 h 3715"/>
                <a:gd name="T10" fmla="*/ 52 w 86"/>
                <a:gd name="T11" fmla="*/ 3715 h 3715"/>
                <a:gd name="T12" fmla="*/ 30 w 86"/>
                <a:gd name="T13" fmla="*/ 3255 h 3715"/>
                <a:gd name="T14" fmla="*/ 0 w 86"/>
                <a:gd name="T15" fmla="*/ 2921 h 3715"/>
                <a:gd name="T16" fmla="*/ 39 w 86"/>
                <a:gd name="T17" fmla="*/ 2189 h 3715"/>
                <a:gd name="T18" fmla="*/ 42 w 86"/>
                <a:gd name="T19" fmla="*/ 1059 h 3715"/>
                <a:gd name="T20" fmla="*/ 28 w 86"/>
                <a:gd name="T21" fmla="*/ 861 h 3715"/>
                <a:gd name="T22" fmla="*/ 36 w 86"/>
                <a:gd name="T23" fmla="*/ 440 h 3715"/>
                <a:gd name="T24" fmla="*/ 34 w 86"/>
                <a:gd name="T25" fmla="*/ 0 h 3715"/>
                <a:gd name="T26" fmla="*/ 52 w 86"/>
                <a:gd name="T27" fmla="*/ 0 h 3715"/>
                <a:gd name="T28" fmla="*/ 53 w 86"/>
                <a:gd name="T29" fmla="*/ 441 h 3715"/>
                <a:gd name="T30" fmla="*/ 45 w 86"/>
                <a:gd name="T31" fmla="*/ 863 h 3715"/>
                <a:gd name="T32" fmla="*/ 59 w 86"/>
                <a:gd name="T33" fmla="*/ 1061 h 3715"/>
                <a:gd name="T34" fmla="*/ 75 w 86"/>
                <a:gd name="T35" fmla="*/ 1765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3715">
                  <a:moveTo>
                    <a:pt x="75" y="1765"/>
                  </a:moveTo>
                  <a:cubicBezTo>
                    <a:pt x="78" y="1907"/>
                    <a:pt x="71" y="2048"/>
                    <a:pt x="57" y="2189"/>
                  </a:cubicBezTo>
                  <a:cubicBezTo>
                    <a:pt x="32" y="2432"/>
                    <a:pt x="17" y="2679"/>
                    <a:pt x="18" y="2921"/>
                  </a:cubicBezTo>
                  <a:cubicBezTo>
                    <a:pt x="19" y="3032"/>
                    <a:pt x="33" y="3143"/>
                    <a:pt x="48" y="3255"/>
                  </a:cubicBezTo>
                  <a:cubicBezTo>
                    <a:pt x="69" y="3408"/>
                    <a:pt x="86" y="3560"/>
                    <a:pt x="70" y="3715"/>
                  </a:cubicBezTo>
                  <a:cubicBezTo>
                    <a:pt x="63" y="3715"/>
                    <a:pt x="59" y="3715"/>
                    <a:pt x="52" y="3715"/>
                  </a:cubicBezTo>
                  <a:cubicBezTo>
                    <a:pt x="68" y="3560"/>
                    <a:pt x="51" y="3408"/>
                    <a:pt x="30" y="3255"/>
                  </a:cubicBezTo>
                  <a:cubicBezTo>
                    <a:pt x="15" y="3144"/>
                    <a:pt x="1" y="3032"/>
                    <a:pt x="0" y="2921"/>
                  </a:cubicBezTo>
                  <a:cubicBezTo>
                    <a:pt x="0" y="2679"/>
                    <a:pt x="14" y="2432"/>
                    <a:pt x="39" y="2189"/>
                  </a:cubicBezTo>
                  <a:cubicBezTo>
                    <a:pt x="77" y="1817"/>
                    <a:pt x="61" y="1431"/>
                    <a:pt x="42" y="1059"/>
                  </a:cubicBezTo>
                  <a:cubicBezTo>
                    <a:pt x="39" y="993"/>
                    <a:pt x="32" y="925"/>
                    <a:pt x="28" y="861"/>
                  </a:cubicBezTo>
                  <a:cubicBezTo>
                    <a:pt x="19" y="725"/>
                    <a:pt x="30" y="580"/>
                    <a:pt x="36" y="440"/>
                  </a:cubicBezTo>
                  <a:cubicBezTo>
                    <a:pt x="41" y="293"/>
                    <a:pt x="44" y="147"/>
                    <a:pt x="34" y="0"/>
                  </a:cubicBezTo>
                  <a:cubicBezTo>
                    <a:pt x="41" y="0"/>
                    <a:pt x="45" y="0"/>
                    <a:pt x="52" y="0"/>
                  </a:cubicBezTo>
                  <a:cubicBezTo>
                    <a:pt x="62" y="147"/>
                    <a:pt x="59" y="294"/>
                    <a:pt x="53" y="441"/>
                  </a:cubicBezTo>
                  <a:cubicBezTo>
                    <a:pt x="47" y="582"/>
                    <a:pt x="36" y="727"/>
                    <a:pt x="45" y="863"/>
                  </a:cubicBezTo>
                  <a:cubicBezTo>
                    <a:pt x="49" y="927"/>
                    <a:pt x="56" y="995"/>
                    <a:pt x="59" y="1061"/>
                  </a:cubicBezTo>
                  <a:cubicBezTo>
                    <a:pt x="71" y="1294"/>
                    <a:pt x="71" y="1530"/>
                    <a:pt x="75" y="17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08"/>
            <p:cNvSpPr>
              <a:spLocks/>
            </p:cNvSpPr>
            <p:nvPr userDrawn="1"/>
          </p:nvSpPr>
          <p:spPr bwMode="auto">
            <a:xfrm>
              <a:off x="5750" y="3132"/>
              <a:ext cx="10" cy="1162"/>
            </a:xfrm>
            <a:custGeom>
              <a:avLst/>
              <a:gdLst>
                <a:gd name="T0" fmla="*/ 32 w 33"/>
                <a:gd name="T1" fmla="*/ 3283 h 3721"/>
                <a:gd name="T2" fmla="*/ 33 w 33"/>
                <a:gd name="T3" fmla="*/ 3721 h 3721"/>
                <a:gd name="T4" fmla="*/ 15 w 33"/>
                <a:gd name="T5" fmla="*/ 3721 h 3721"/>
                <a:gd name="T6" fmla="*/ 12 w 33"/>
                <a:gd name="T7" fmla="*/ 2849 h 3721"/>
                <a:gd name="T8" fmla="*/ 9 w 33"/>
                <a:gd name="T9" fmla="*/ 2194 h 3721"/>
                <a:gd name="T10" fmla="*/ 7 w 33"/>
                <a:gd name="T11" fmla="*/ 1631 h 3721"/>
                <a:gd name="T12" fmla="*/ 4 w 33"/>
                <a:gd name="T13" fmla="*/ 889 h 3721"/>
                <a:gd name="T14" fmla="*/ 3 w 33"/>
                <a:gd name="T15" fmla="*/ 462 h 3721"/>
                <a:gd name="T16" fmla="*/ 0 w 33"/>
                <a:gd name="T17" fmla="*/ 1 h 3721"/>
                <a:gd name="T18" fmla="*/ 19 w 33"/>
                <a:gd name="T19" fmla="*/ 0 h 3721"/>
                <a:gd name="T20" fmla="*/ 21 w 33"/>
                <a:gd name="T21" fmla="*/ 462 h 3721"/>
                <a:gd name="T22" fmla="*/ 22 w 33"/>
                <a:gd name="T23" fmla="*/ 889 h 3721"/>
                <a:gd name="T24" fmla="*/ 27 w 33"/>
                <a:gd name="T25" fmla="*/ 2194 h 3721"/>
                <a:gd name="T26" fmla="*/ 30 w 33"/>
                <a:gd name="T27" fmla="*/ 2849 h 3721"/>
                <a:gd name="T28" fmla="*/ 32 w 33"/>
                <a:gd name="T29" fmla="*/ 3283 h 3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721">
                  <a:moveTo>
                    <a:pt x="32" y="3283"/>
                  </a:moveTo>
                  <a:cubicBezTo>
                    <a:pt x="32" y="3429"/>
                    <a:pt x="33" y="3575"/>
                    <a:pt x="33" y="3721"/>
                  </a:cubicBezTo>
                  <a:cubicBezTo>
                    <a:pt x="26" y="3721"/>
                    <a:pt x="22" y="3721"/>
                    <a:pt x="15" y="3721"/>
                  </a:cubicBezTo>
                  <a:cubicBezTo>
                    <a:pt x="15" y="3431"/>
                    <a:pt x="13" y="3140"/>
                    <a:pt x="12" y="2849"/>
                  </a:cubicBezTo>
                  <a:cubicBezTo>
                    <a:pt x="11" y="2631"/>
                    <a:pt x="10" y="2412"/>
                    <a:pt x="9" y="2194"/>
                  </a:cubicBezTo>
                  <a:cubicBezTo>
                    <a:pt x="9" y="2006"/>
                    <a:pt x="8" y="1819"/>
                    <a:pt x="7" y="1631"/>
                  </a:cubicBezTo>
                  <a:cubicBezTo>
                    <a:pt x="6" y="1384"/>
                    <a:pt x="6" y="1136"/>
                    <a:pt x="4" y="889"/>
                  </a:cubicBezTo>
                  <a:cubicBezTo>
                    <a:pt x="3" y="747"/>
                    <a:pt x="3" y="604"/>
                    <a:pt x="3" y="462"/>
                  </a:cubicBezTo>
                  <a:cubicBezTo>
                    <a:pt x="2" y="308"/>
                    <a:pt x="1" y="154"/>
                    <a:pt x="0" y="1"/>
                  </a:cubicBezTo>
                  <a:cubicBezTo>
                    <a:pt x="8" y="0"/>
                    <a:pt x="11" y="0"/>
                    <a:pt x="19" y="0"/>
                  </a:cubicBezTo>
                  <a:cubicBezTo>
                    <a:pt x="19" y="154"/>
                    <a:pt x="20" y="308"/>
                    <a:pt x="21" y="462"/>
                  </a:cubicBezTo>
                  <a:cubicBezTo>
                    <a:pt x="21" y="604"/>
                    <a:pt x="21" y="747"/>
                    <a:pt x="22" y="889"/>
                  </a:cubicBezTo>
                  <a:cubicBezTo>
                    <a:pt x="24" y="1324"/>
                    <a:pt x="26" y="1759"/>
                    <a:pt x="27" y="2194"/>
                  </a:cubicBezTo>
                  <a:cubicBezTo>
                    <a:pt x="28" y="2412"/>
                    <a:pt x="29" y="2631"/>
                    <a:pt x="30" y="2849"/>
                  </a:cubicBezTo>
                  <a:cubicBezTo>
                    <a:pt x="31" y="2994"/>
                    <a:pt x="31" y="3139"/>
                    <a:pt x="32" y="3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19" name="직각 삼각형 118"/>
          <p:cNvSpPr/>
          <p:nvPr userDrawn="1"/>
        </p:nvSpPr>
        <p:spPr>
          <a:xfrm rot="5400000">
            <a:off x="-1" y="0"/>
            <a:ext cx="269083" cy="269083"/>
          </a:xfrm>
          <a:prstGeom prst="rtTriangle">
            <a:avLst/>
          </a:prstGeom>
          <a:solidFill>
            <a:srgbClr val="3168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86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F5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 userDrawn="1"/>
        </p:nvSpPr>
        <p:spPr>
          <a:xfrm>
            <a:off x="0" y="0"/>
            <a:ext cx="9144000" cy="56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42" name="Group 4"/>
          <p:cNvGrpSpPr>
            <a:grpSpLocks noChangeAspect="1"/>
          </p:cNvGrpSpPr>
          <p:nvPr userDrawn="1"/>
        </p:nvGrpSpPr>
        <p:grpSpPr bwMode="auto">
          <a:xfrm>
            <a:off x="0" y="4241800"/>
            <a:ext cx="9144000" cy="2616199"/>
            <a:chOff x="0" y="2747"/>
            <a:chExt cx="5760" cy="1573"/>
          </a:xfrm>
          <a:solidFill>
            <a:srgbClr val="539CBD"/>
          </a:solidFill>
        </p:grpSpPr>
        <p:sp>
          <p:nvSpPr>
            <p:cNvPr id="143" name="Freeform 5"/>
            <p:cNvSpPr>
              <a:spLocks/>
            </p:cNvSpPr>
            <p:nvPr userDrawn="1"/>
          </p:nvSpPr>
          <p:spPr bwMode="auto">
            <a:xfrm>
              <a:off x="7" y="4293"/>
              <a:ext cx="5751" cy="27"/>
            </a:xfrm>
            <a:custGeom>
              <a:avLst/>
              <a:gdLst>
                <a:gd name="T0" fmla="*/ 18422 w 18422"/>
                <a:gd name="T1" fmla="*/ 0 h 85"/>
                <a:gd name="T2" fmla="*/ 18422 w 18422"/>
                <a:gd name="T3" fmla="*/ 2 h 85"/>
                <a:gd name="T4" fmla="*/ 15309 w 18422"/>
                <a:gd name="T5" fmla="*/ 16 h 85"/>
                <a:gd name="T6" fmla="*/ 4436 w 18422"/>
                <a:gd name="T7" fmla="*/ 65 h 85"/>
                <a:gd name="T8" fmla="*/ 2269 w 18422"/>
                <a:gd name="T9" fmla="*/ 75 h 85"/>
                <a:gd name="T10" fmla="*/ 0 w 18422"/>
                <a:gd name="T11" fmla="*/ 85 h 85"/>
                <a:gd name="T12" fmla="*/ 0 w 18422"/>
                <a:gd name="T13" fmla="*/ 83 h 85"/>
                <a:gd name="T14" fmla="*/ 2269 w 18422"/>
                <a:gd name="T15" fmla="*/ 73 h 85"/>
                <a:gd name="T16" fmla="*/ 4436 w 18422"/>
                <a:gd name="T17" fmla="*/ 63 h 85"/>
                <a:gd name="T18" fmla="*/ 15309 w 18422"/>
                <a:gd name="T19" fmla="*/ 14 h 85"/>
                <a:gd name="T20" fmla="*/ 18422 w 18422"/>
                <a:gd name="T2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22" h="85">
                  <a:moveTo>
                    <a:pt x="18422" y="0"/>
                  </a:moveTo>
                  <a:cubicBezTo>
                    <a:pt x="18422" y="1"/>
                    <a:pt x="18422" y="2"/>
                    <a:pt x="18422" y="2"/>
                  </a:cubicBezTo>
                  <a:cubicBezTo>
                    <a:pt x="17384" y="7"/>
                    <a:pt x="16347" y="12"/>
                    <a:pt x="15309" y="16"/>
                  </a:cubicBezTo>
                  <a:cubicBezTo>
                    <a:pt x="11685" y="32"/>
                    <a:pt x="8061" y="49"/>
                    <a:pt x="4436" y="65"/>
                  </a:cubicBezTo>
                  <a:cubicBezTo>
                    <a:pt x="3714" y="68"/>
                    <a:pt x="2991" y="72"/>
                    <a:pt x="2269" y="75"/>
                  </a:cubicBezTo>
                  <a:cubicBezTo>
                    <a:pt x="1512" y="78"/>
                    <a:pt x="756" y="82"/>
                    <a:pt x="0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756" y="80"/>
                    <a:pt x="1512" y="76"/>
                    <a:pt x="2269" y="73"/>
                  </a:cubicBezTo>
                  <a:cubicBezTo>
                    <a:pt x="2991" y="70"/>
                    <a:pt x="3714" y="67"/>
                    <a:pt x="4436" y="63"/>
                  </a:cubicBezTo>
                  <a:cubicBezTo>
                    <a:pt x="8061" y="47"/>
                    <a:pt x="11685" y="31"/>
                    <a:pt x="15309" y="14"/>
                  </a:cubicBezTo>
                  <a:cubicBezTo>
                    <a:pt x="16347" y="10"/>
                    <a:pt x="17384" y="5"/>
                    <a:pt x="184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6"/>
            <p:cNvSpPr>
              <a:spLocks/>
            </p:cNvSpPr>
            <p:nvPr userDrawn="1"/>
          </p:nvSpPr>
          <p:spPr bwMode="auto">
            <a:xfrm>
              <a:off x="7" y="4271"/>
              <a:ext cx="5751" cy="26"/>
            </a:xfrm>
            <a:custGeom>
              <a:avLst/>
              <a:gdLst>
                <a:gd name="T0" fmla="*/ 18422 w 18422"/>
                <a:gd name="T1" fmla="*/ 0 h 85"/>
                <a:gd name="T2" fmla="*/ 18422 w 18422"/>
                <a:gd name="T3" fmla="*/ 2 h 85"/>
                <a:gd name="T4" fmla="*/ 16104 w 18422"/>
                <a:gd name="T5" fmla="*/ 14 h 85"/>
                <a:gd name="T6" fmla="*/ 14436 w 18422"/>
                <a:gd name="T7" fmla="*/ 23 h 85"/>
                <a:gd name="T8" fmla="*/ 11011 w 18422"/>
                <a:gd name="T9" fmla="*/ 25 h 85"/>
                <a:gd name="T10" fmla="*/ 9388 w 18422"/>
                <a:gd name="T11" fmla="*/ 28 h 85"/>
                <a:gd name="T12" fmla="*/ 8626 w 18422"/>
                <a:gd name="T13" fmla="*/ 31 h 85"/>
                <a:gd name="T14" fmla="*/ 7781 w 18422"/>
                <a:gd name="T15" fmla="*/ 37 h 85"/>
                <a:gd name="T16" fmla="*/ 6863 w 18422"/>
                <a:gd name="T17" fmla="*/ 51 h 85"/>
                <a:gd name="T18" fmla="*/ 6113 w 18422"/>
                <a:gd name="T19" fmla="*/ 62 h 85"/>
                <a:gd name="T20" fmla="*/ 5158 w 18422"/>
                <a:gd name="T21" fmla="*/ 69 h 85"/>
                <a:gd name="T22" fmla="*/ 4379 w 18422"/>
                <a:gd name="T23" fmla="*/ 71 h 85"/>
                <a:gd name="T24" fmla="*/ 2239 w 18422"/>
                <a:gd name="T25" fmla="*/ 78 h 85"/>
                <a:gd name="T26" fmla="*/ 0 w 18422"/>
                <a:gd name="T27" fmla="*/ 85 h 85"/>
                <a:gd name="T28" fmla="*/ 0 w 18422"/>
                <a:gd name="T29" fmla="*/ 83 h 85"/>
                <a:gd name="T30" fmla="*/ 2239 w 18422"/>
                <a:gd name="T31" fmla="*/ 76 h 85"/>
                <a:gd name="T32" fmla="*/ 4379 w 18422"/>
                <a:gd name="T33" fmla="*/ 70 h 85"/>
                <a:gd name="T34" fmla="*/ 5158 w 18422"/>
                <a:gd name="T35" fmla="*/ 67 h 85"/>
                <a:gd name="T36" fmla="*/ 6111 w 18422"/>
                <a:gd name="T37" fmla="*/ 61 h 85"/>
                <a:gd name="T38" fmla="*/ 6861 w 18422"/>
                <a:gd name="T39" fmla="*/ 49 h 85"/>
                <a:gd name="T40" fmla="*/ 7779 w 18422"/>
                <a:gd name="T41" fmla="*/ 35 h 85"/>
                <a:gd name="T42" fmla="*/ 8624 w 18422"/>
                <a:gd name="T43" fmla="*/ 29 h 85"/>
                <a:gd name="T44" fmla="*/ 9385 w 18422"/>
                <a:gd name="T45" fmla="*/ 25 h 85"/>
                <a:gd name="T46" fmla="*/ 11011 w 18422"/>
                <a:gd name="T47" fmla="*/ 23 h 85"/>
                <a:gd name="T48" fmla="*/ 14436 w 18422"/>
                <a:gd name="T49" fmla="*/ 21 h 85"/>
                <a:gd name="T50" fmla="*/ 16104 w 18422"/>
                <a:gd name="T51" fmla="*/ 12 h 85"/>
                <a:gd name="T52" fmla="*/ 18422 w 18422"/>
                <a:gd name="T5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22" h="85">
                  <a:moveTo>
                    <a:pt x="18422" y="0"/>
                  </a:moveTo>
                  <a:cubicBezTo>
                    <a:pt x="18422" y="1"/>
                    <a:pt x="18422" y="2"/>
                    <a:pt x="18422" y="2"/>
                  </a:cubicBezTo>
                  <a:cubicBezTo>
                    <a:pt x="17649" y="5"/>
                    <a:pt x="16877" y="9"/>
                    <a:pt x="16104" y="14"/>
                  </a:cubicBezTo>
                  <a:cubicBezTo>
                    <a:pt x="15548" y="17"/>
                    <a:pt x="14992" y="21"/>
                    <a:pt x="14436" y="23"/>
                  </a:cubicBezTo>
                  <a:cubicBezTo>
                    <a:pt x="13294" y="28"/>
                    <a:pt x="12153" y="30"/>
                    <a:pt x="11011" y="25"/>
                  </a:cubicBezTo>
                  <a:cubicBezTo>
                    <a:pt x="10470" y="23"/>
                    <a:pt x="9929" y="22"/>
                    <a:pt x="9388" y="28"/>
                  </a:cubicBezTo>
                  <a:cubicBezTo>
                    <a:pt x="9134" y="30"/>
                    <a:pt x="8880" y="30"/>
                    <a:pt x="8626" y="31"/>
                  </a:cubicBezTo>
                  <a:cubicBezTo>
                    <a:pt x="8344" y="32"/>
                    <a:pt x="8063" y="33"/>
                    <a:pt x="7781" y="37"/>
                  </a:cubicBezTo>
                  <a:cubicBezTo>
                    <a:pt x="7475" y="41"/>
                    <a:pt x="7169" y="46"/>
                    <a:pt x="6863" y="51"/>
                  </a:cubicBezTo>
                  <a:cubicBezTo>
                    <a:pt x="6613" y="55"/>
                    <a:pt x="6363" y="59"/>
                    <a:pt x="6113" y="62"/>
                  </a:cubicBezTo>
                  <a:cubicBezTo>
                    <a:pt x="5794" y="67"/>
                    <a:pt x="5476" y="68"/>
                    <a:pt x="5158" y="69"/>
                  </a:cubicBezTo>
                  <a:cubicBezTo>
                    <a:pt x="4898" y="70"/>
                    <a:pt x="4639" y="69"/>
                    <a:pt x="4379" y="71"/>
                  </a:cubicBezTo>
                  <a:cubicBezTo>
                    <a:pt x="3666" y="76"/>
                    <a:pt x="2952" y="77"/>
                    <a:pt x="2239" y="78"/>
                  </a:cubicBezTo>
                  <a:cubicBezTo>
                    <a:pt x="1492" y="78"/>
                    <a:pt x="746" y="79"/>
                    <a:pt x="0" y="85"/>
                  </a:cubicBezTo>
                  <a:cubicBezTo>
                    <a:pt x="0" y="84"/>
                    <a:pt x="0" y="84"/>
                    <a:pt x="0" y="83"/>
                  </a:cubicBezTo>
                  <a:cubicBezTo>
                    <a:pt x="746" y="77"/>
                    <a:pt x="1493" y="77"/>
                    <a:pt x="2239" y="76"/>
                  </a:cubicBezTo>
                  <a:cubicBezTo>
                    <a:pt x="2952" y="75"/>
                    <a:pt x="3666" y="75"/>
                    <a:pt x="4379" y="70"/>
                  </a:cubicBezTo>
                  <a:cubicBezTo>
                    <a:pt x="4639" y="68"/>
                    <a:pt x="4898" y="68"/>
                    <a:pt x="5158" y="67"/>
                  </a:cubicBezTo>
                  <a:cubicBezTo>
                    <a:pt x="5476" y="66"/>
                    <a:pt x="5794" y="65"/>
                    <a:pt x="6111" y="61"/>
                  </a:cubicBezTo>
                  <a:cubicBezTo>
                    <a:pt x="6361" y="57"/>
                    <a:pt x="6611" y="53"/>
                    <a:pt x="6861" y="49"/>
                  </a:cubicBezTo>
                  <a:cubicBezTo>
                    <a:pt x="7167" y="44"/>
                    <a:pt x="7473" y="39"/>
                    <a:pt x="7779" y="35"/>
                  </a:cubicBezTo>
                  <a:cubicBezTo>
                    <a:pt x="8061" y="31"/>
                    <a:pt x="8343" y="30"/>
                    <a:pt x="8624" y="29"/>
                  </a:cubicBezTo>
                  <a:cubicBezTo>
                    <a:pt x="8878" y="28"/>
                    <a:pt x="9132" y="28"/>
                    <a:pt x="9385" y="25"/>
                  </a:cubicBezTo>
                  <a:cubicBezTo>
                    <a:pt x="9927" y="20"/>
                    <a:pt x="10469" y="21"/>
                    <a:pt x="11011" y="23"/>
                  </a:cubicBezTo>
                  <a:cubicBezTo>
                    <a:pt x="12153" y="29"/>
                    <a:pt x="13294" y="27"/>
                    <a:pt x="14436" y="21"/>
                  </a:cubicBezTo>
                  <a:cubicBezTo>
                    <a:pt x="14992" y="19"/>
                    <a:pt x="15548" y="16"/>
                    <a:pt x="16104" y="12"/>
                  </a:cubicBezTo>
                  <a:cubicBezTo>
                    <a:pt x="16876" y="7"/>
                    <a:pt x="17649" y="3"/>
                    <a:pt x="184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7"/>
            <p:cNvSpPr>
              <a:spLocks/>
            </p:cNvSpPr>
            <p:nvPr userDrawn="1"/>
          </p:nvSpPr>
          <p:spPr bwMode="auto">
            <a:xfrm>
              <a:off x="7" y="4245"/>
              <a:ext cx="5751" cy="32"/>
            </a:xfrm>
            <a:custGeom>
              <a:avLst/>
              <a:gdLst>
                <a:gd name="T0" fmla="*/ 18423 w 18423"/>
                <a:gd name="T1" fmla="*/ 9 h 101"/>
                <a:gd name="T2" fmla="*/ 18422 w 18423"/>
                <a:gd name="T3" fmla="*/ 11 h 101"/>
                <a:gd name="T4" fmla="*/ 16037 w 18423"/>
                <a:gd name="T5" fmla="*/ 27 h 101"/>
                <a:gd name="T6" fmla="*/ 14331 w 18423"/>
                <a:gd name="T7" fmla="*/ 40 h 101"/>
                <a:gd name="T8" fmla="*/ 13894 w 18423"/>
                <a:gd name="T9" fmla="*/ 42 h 101"/>
                <a:gd name="T10" fmla="*/ 12571 w 18423"/>
                <a:gd name="T11" fmla="*/ 45 h 101"/>
                <a:gd name="T12" fmla="*/ 11386 w 18423"/>
                <a:gd name="T13" fmla="*/ 27 h 101"/>
                <a:gd name="T14" fmla="*/ 10932 w 18423"/>
                <a:gd name="T15" fmla="*/ 19 h 101"/>
                <a:gd name="T16" fmla="*/ 9316 w 18423"/>
                <a:gd name="T17" fmla="*/ 8 h 101"/>
                <a:gd name="T18" fmla="*/ 8727 w 18423"/>
                <a:gd name="T19" fmla="*/ 13 h 101"/>
                <a:gd name="T20" fmla="*/ 7708 w 18423"/>
                <a:gd name="T21" fmla="*/ 27 h 101"/>
                <a:gd name="T22" fmla="*/ 6772 w 18423"/>
                <a:gd name="T23" fmla="*/ 57 h 101"/>
                <a:gd name="T24" fmla="*/ 6001 w 18423"/>
                <a:gd name="T25" fmla="*/ 79 h 101"/>
                <a:gd name="T26" fmla="*/ 5114 w 18423"/>
                <a:gd name="T27" fmla="*/ 94 h 101"/>
                <a:gd name="T28" fmla="*/ 4672 w 18423"/>
                <a:gd name="T29" fmla="*/ 95 h 101"/>
                <a:gd name="T30" fmla="*/ 4237 w 18423"/>
                <a:gd name="T31" fmla="*/ 96 h 101"/>
                <a:gd name="T32" fmla="*/ 2164 w 18423"/>
                <a:gd name="T33" fmla="*/ 95 h 101"/>
                <a:gd name="T34" fmla="*/ 1 w 18423"/>
                <a:gd name="T35" fmla="*/ 94 h 101"/>
                <a:gd name="T36" fmla="*/ 0 w 18423"/>
                <a:gd name="T37" fmla="*/ 92 h 101"/>
                <a:gd name="T38" fmla="*/ 2166 w 18423"/>
                <a:gd name="T39" fmla="*/ 93 h 101"/>
                <a:gd name="T40" fmla="*/ 4237 w 18423"/>
                <a:gd name="T41" fmla="*/ 94 h 101"/>
                <a:gd name="T42" fmla="*/ 4673 w 18423"/>
                <a:gd name="T43" fmla="*/ 93 h 101"/>
                <a:gd name="T44" fmla="*/ 5114 w 18423"/>
                <a:gd name="T45" fmla="*/ 93 h 101"/>
                <a:gd name="T46" fmla="*/ 5998 w 18423"/>
                <a:gd name="T47" fmla="*/ 77 h 101"/>
                <a:gd name="T48" fmla="*/ 6769 w 18423"/>
                <a:gd name="T49" fmla="*/ 55 h 101"/>
                <a:gd name="T50" fmla="*/ 7704 w 18423"/>
                <a:gd name="T51" fmla="*/ 25 h 101"/>
                <a:gd name="T52" fmla="*/ 8725 w 18423"/>
                <a:gd name="T53" fmla="*/ 10 h 101"/>
                <a:gd name="T54" fmla="*/ 9312 w 18423"/>
                <a:gd name="T55" fmla="*/ 6 h 101"/>
                <a:gd name="T56" fmla="*/ 10933 w 18423"/>
                <a:gd name="T57" fmla="*/ 17 h 101"/>
                <a:gd name="T58" fmla="*/ 11388 w 18423"/>
                <a:gd name="T59" fmla="*/ 25 h 101"/>
                <a:gd name="T60" fmla="*/ 12572 w 18423"/>
                <a:gd name="T61" fmla="*/ 43 h 101"/>
                <a:gd name="T62" fmla="*/ 13894 w 18423"/>
                <a:gd name="T63" fmla="*/ 40 h 101"/>
                <a:gd name="T64" fmla="*/ 14330 w 18423"/>
                <a:gd name="T65" fmla="*/ 38 h 101"/>
                <a:gd name="T66" fmla="*/ 16036 w 18423"/>
                <a:gd name="T67" fmla="*/ 25 h 101"/>
                <a:gd name="T68" fmla="*/ 18423 w 18423"/>
                <a:gd name="T69" fmla="*/ 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101">
                  <a:moveTo>
                    <a:pt x="18423" y="9"/>
                  </a:moveTo>
                  <a:cubicBezTo>
                    <a:pt x="18422" y="10"/>
                    <a:pt x="18422" y="11"/>
                    <a:pt x="18422" y="11"/>
                  </a:cubicBezTo>
                  <a:cubicBezTo>
                    <a:pt x="17627" y="13"/>
                    <a:pt x="16832" y="20"/>
                    <a:pt x="16037" y="27"/>
                  </a:cubicBezTo>
                  <a:cubicBezTo>
                    <a:pt x="15468" y="32"/>
                    <a:pt x="14899" y="36"/>
                    <a:pt x="14331" y="40"/>
                  </a:cubicBezTo>
                  <a:cubicBezTo>
                    <a:pt x="14185" y="40"/>
                    <a:pt x="14040" y="41"/>
                    <a:pt x="13894" y="42"/>
                  </a:cubicBezTo>
                  <a:cubicBezTo>
                    <a:pt x="13453" y="45"/>
                    <a:pt x="13012" y="48"/>
                    <a:pt x="12571" y="45"/>
                  </a:cubicBezTo>
                  <a:cubicBezTo>
                    <a:pt x="12177" y="41"/>
                    <a:pt x="11781" y="34"/>
                    <a:pt x="11386" y="27"/>
                  </a:cubicBezTo>
                  <a:cubicBezTo>
                    <a:pt x="11235" y="24"/>
                    <a:pt x="11084" y="21"/>
                    <a:pt x="10932" y="19"/>
                  </a:cubicBezTo>
                  <a:cubicBezTo>
                    <a:pt x="10394" y="10"/>
                    <a:pt x="9855" y="2"/>
                    <a:pt x="9316" y="8"/>
                  </a:cubicBezTo>
                  <a:cubicBezTo>
                    <a:pt x="9120" y="11"/>
                    <a:pt x="8923" y="12"/>
                    <a:pt x="8727" y="13"/>
                  </a:cubicBezTo>
                  <a:cubicBezTo>
                    <a:pt x="8387" y="14"/>
                    <a:pt x="8047" y="18"/>
                    <a:pt x="7708" y="27"/>
                  </a:cubicBezTo>
                  <a:cubicBezTo>
                    <a:pt x="7396" y="36"/>
                    <a:pt x="7084" y="47"/>
                    <a:pt x="6772" y="57"/>
                  </a:cubicBezTo>
                  <a:cubicBezTo>
                    <a:pt x="6515" y="65"/>
                    <a:pt x="6258" y="73"/>
                    <a:pt x="6001" y="79"/>
                  </a:cubicBezTo>
                  <a:cubicBezTo>
                    <a:pt x="5706" y="86"/>
                    <a:pt x="5410" y="92"/>
                    <a:pt x="5114" y="94"/>
                  </a:cubicBezTo>
                  <a:cubicBezTo>
                    <a:pt x="4967" y="96"/>
                    <a:pt x="4819" y="95"/>
                    <a:pt x="4672" y="95"/>
                  </a:cubicBezTo>
                  <a:cubicBezTo>
                    <a:pt x="4527" y="95"/>
                    <a:pt x="4382" y="95"/>
                    <a:pt x="4237" y="96"/>
                  </a:cubicBezTo>
                  <a:cubicBezTo>
                    <a:pt x="3547" y="101"/>
                    <a:pt x="2855" y="98"/>
                    <a:pt x="2164" y="95"/>
                  </a:cubicBezTo>
                  <a:cubicBezTo>
                    <a:pt x="1443" y="91"/>
                    <a:pt x="722" y="88"/>
                    <a:pt x="1" y="94"/>
                  </a:cubicBezTo>
                  <a:cubicBezTo>
                    <a:pt x="1" y="93"/>
                    <a:pt x="1" y="93"/>
                    <a:pt x="0" y="92"/>
                  </a:cubicBezTo>
                  <a:cubicBezTo>
                    <a:pt x="722" y="86"/>
                    <a:pt x="1444" y="89"/>
                    <a:pt x="2166" y="93"/>
                  </a:cubicBezTo>
                  <a:cubicBezTo>
                    <a:pt x="2856" y="96"/>
                    <a:pt x="3547" y="99"/>
                    <a:pt x="4237" y="94"/>
                  </a:cubicBezTo>
                  <a:cubicBezTo>
                    <a:pt x="4382" y="93"/>
                    <a:pt x="4527" y="93"/>
                    <a:pt x="4673" y="93"/>
                  </a:cubicBezTo>
                  <a:cubicBezTo>
                    <a:pt x="4820" y="94"/>
                    <a:pt x="4967" y="94"/>
                    <a:pt x="5114" y="93"/>
                  </a:cubicBezTo>
                  <a:cubicBezTo>
                    <a:pt x="5409" y="90"/>
                    <a:pt x="5704" y="85"/>
                    <a:pt x="5998" y="77"/>
                  </a:cubicBezTo>
                  <a:cubicBezTo>
                    <a:pt x="6255" y="71"/>
                    <a:pt x="6512" y="63"/>
                    <a:pt x="6769" y="55"/>
                  </a:cubicBezTo>
                  <a:cubicBezTo>
                    <a:pt x="7080" y="45"/>
                    <a:pt x="7392" y="34"/>
                    <a:pt x="7704" y="25"/>
                  </a:cubicBezTo>
                  <a:cubicBezTo>
                    <a:pt x="8044" y="16"/>
                    <a:pt x="8384" y="12"/>
                    <a:pt x="8725" y="10"/>
                  </a:cubicBezTo>
                  <a:cubicBezTo>
                    <a:pt x="8921" y="9"/>
                    <a:pt x="9117" y="8"/>
                    <a:pt x="9312" y="6"/>
                  </a:cubicBezTo>
                  <a:cubicBezTo>
                    <a:pt x="9853" y="0"/>
                    <a:pt x="10393" y="7"/>
                    <a:pt x="10933" y="17"/>
                  </a:cubicBezTo>
                  <a:cubicBezTo>
                    <a:pt x="11084" y="19"/>
                    <a:pt x="11236" y="22"/>
                    <a:pt x="11388" y="25"/>
                  </a:cubicBezTo>
                  <a:cubicBezTo>
                    <a:pt x="11782" y="32"/>
                    <a:pt x="12177" y="39"/>
                    <a:pt x="12572" y="43"/>
                  </a:cubicBezTo>
                  <a:cubicBezTo>
                    <a:pt x="13013" y="46"/>
                    <a:pt x="13453" y="43"/>
                    <a:pt x="13894" y="40"/>
                  </a:cubicBezTo>
                  <a:cubicBezTo>
                    <a:pt x="14039" y="39"/>
                    <a:pt x="14185" y="38"/>
                    <a:pt x="14330" y="38"/>
                  </a:cubicBezTo>
                  <a:cubicBezTo>
                    <a:pt x="14899" y="35"/>
                    <a:pt x="15468" y="30"/>
                    <a:pt x="16036" y="25"/>
                  </a:cubicBezTo>
                  <a:cubicBezTo>
                    <a:pt x="16832" y="18"/>
                    <a:pt x="17627" y="11"/>
                    <a:pt x="1842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8"/>
            <p:cNvSpPr>
              <a:spLocks/>
            </p:cNvSpPr>
            <p:nvPr userDrawn="1"/>
          </p:nvSpPr>
          <p:spPr bwMode="auto">
            <a:xfrm>
              <a:off x="7" y="4206"/>
              <a:ext cx="5751" cy="55"/>
            </a:xfrm>
            <a:custGeom>
              <a:avLst/>
              <a:gdLst>
                <a:gd name="T0" fmla="*/ 18422 w 18422"/>
                <a:gd name="T1" fmla="*/ 61 h 176"/>
                <a:gd name="T2" fmla="*/ 18422 w 18422"/>
                <a:gd name="T3" fmla="*/ 63 h 176"/>
                <a:gd name="T4" fmla="*/ 15941 w 18422"/>
                <a:gd name="T5" fmla="*/ 84 h 176"/>
                <a:gd name="T6" fmla="*/ 14178 w 18422"/>
                <a:gd name="T7" fmla="*/ 102 h 176"/>
                <a:gd name="T8" fmla="*/ 13976 w 18422"/>
                <a:gd name="T9" fmla="*/ 103 h 176"/>
                <a:gd name="T10" fmla="*/ 12409 w 18422"/>
                <a:gd name="T11" fmla="*/ 99 h 176"/>
                <a:gd name="T12" fmla="*/ 11256 w 18422"/>
                <a:gd name="T13" fmla="*/ 65 h 176"/>
                <a:gd name="T14" fmla="*/ 10814 w 18422"/>
                <a:gd name="T15" fmla="*/ 49 h 176"/>
                <a:gd name="T16" fmla="*/ 7595 w 18422"/>
                <a:gd name="T17" fmla="*/ 55 h 176"/>
                <a:gd name="T18" fmla="*/ 6644 w 18422"/>
                <a:gd name="T19" fmla="*/ 105 h 176"/>
                <a:gd name="T20" fmla="*/ 5846 w 18422"/>
                <a:gd name="T21" fmla="*/ 142 h 176"/>
                <a:gd name="T22" fmla="*/ 4915 w 18422"/>
                <a:gd name="T23" fmla="*/ 167 h 176"/>
                <a:gd name="T24" fmla="*/ 4369 w 18422"/>
                <a:gd name="T25" fmla="*/ 170 h 176"/>
                <a:gd name="T26" fmla="*/ 4024 w 18422"/>
                <a:gd name="T27" fmla="*/ 171 h 176"/>
                <a:gd name="T28" fmla="*/ 2054 w 18422"/>
                <a:gd name="T29" fmla="*/ 158 h 176"/>
                <a:gd name="T30" fmla="*/ 1 w 18422"/>
                <a:gd name="T31" fmla="*/ 146 h 176"/>
                <a:gd name="T32" fmla="*/ 0 w 18422"/>
                <a:gd name="T33" fmla="*/ 144 h 176"/>
                <a:gd name="T34" fmla="*/ 2057 w 18422"/>
                <a:gd name="T35" fmla="*/ 156 h 176"/>
                <a:gd name="T36" fmla="*/ 4024 w 18422"/>
                <a:gd name="T37" fmla="*/ 169 h 176"/>
                <a:gd name="T38" fmla="*/ 4369 w 18422"/>
                <a:gd name="T39" fmla="*/ 168 h 176"/>
                <a:gd name="T40" fmla="*/ 4913 w 18422"/>
                <a:gd name="T41" fmla="*/ 165 h 176"/>
                <a:gd name="T42" fmla="*/ 5841 w 18422"/>
                <a:gd name="T43" fmla="*/ 140 h 176"/>
                <a:gd name="T44" fmla="*/ 6639 w 18422"/>
                <a:gd name="T45" fmla="*/ 103 h 176"/>
                <a:gd name="T46" fmla="*/ 7589 w 18422"/>
                <a:gd name="T47" fmla="*/ 53 h 176"/>
                <a:gd name="T48" fmla="*/ 10816 w 18422"/>
                <a:gd name="T49" fmla="*/ 47 h 176"/>
                <a:gd name="T50" fmla="*/ 11259 w 18422"/>
                <a:gd name="T51" fmla="*/ 63 h 176"/>
                <a:gd name="T52" fmla="*/ 12411 w 18422"/>
                <a:gd name="T53" fmla="*/ 97 h 176"/>
                <a:gd name="T54" fmla="*/ 13975 w 18422"/>
                <a:gd name="T55" fmla="*/ 102 h 176"/>
                <a:gd name="T56" fmla="*/ 14177 w 18422"/>
                <a:gd name="T57" fmla="*/ 100 h 176"/>
                <a:gd name="T58" fmla="*/ 15940 w 18422"/>
                <a:gd name="T59" fmla="*/ 82 h 176"/>
                <a:gd name="T60" fmla="*/ 18422 w 18422"/>
                <a:gd name="T6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422" h="176">
                  <a:moveTo>
                    <a:pt x="18422" y="61"/>
                  </a:moveTo>
                  <a:cubicBezTo>
                    <a:pt x="18422" y="62"/>
                    <a:pt x="18422" y="63"/>
                    <a:pt x="18422" y="63"/>
                  </a:cubicBezTo>
                  <a:cubicBezTo>
                    <a:pt x="17595" y="65"/>
                    <a:pt x="16768" y="75"/>
                    <a:pt x="15941" y="84"/>
                  </a:cubicBezTo>
                  <a:cubicBezTo>
                    <a:pt x="15353" y="91"/>
                    <a:pt x="14766" y="98"/>
                    <a:pt x="14178" y="102"/>
                  </a:cubicBezTo>
                  <a:cubicBezTo>
                    <a:pt x="14110" y="102"/>
                    <a:pt x="14043" y="103"/>
                    <a:pt x="13976" y="103"/>
                  </a:cubicBezTo>
                  <a:cubicBezTo>
                    <a:pt x="13453" y="107"/>
                    <a:pt x="12931" y="110"/>
                    <a:pt x="12409" y="99"/>
                  </a:cubicBezTo>
                  <a:cubicBezTo>
                    <a:pt x="12025" y="92"/>
                    <a:pt x="11640" y="78"/>
                    <a:pt x="11256" y="65"/>
                  </a:cubicBezTo>
                  <a:cubicBezTo>
                    <a:pt x="11109" y="60"/>
                    <a:pt x="10961" y="54"/>
                    <a:pt x="10814" y="49"/>
                  </a:cubicBezTo>
                  <a:cubicBezTo>
                    <a:pt x="9741" y="13"/>
                    <a:pt x="8667" y="3"/>
                    <a:pt x="7595" y="55"/>
                  </a:cubicBezTo>
                  <a:cubicBezTo>
                    <a:pt x="7278" y="70"/>
                    <a:pt x="6961" y="88"/>
                    <a:pt x="6644" y="105"/>
                  </a:cubicBezTo>
                  <a:cubicBezTo>
                    <a:pt x="6378" y="119"/>
                    <a:pt x="6112" y="132"/>
                    <a:pt x="5846" y="142"/>
                  </a:cubicBezTo>
                  <a:cubicBezTo>
                    <a:pt x="5536" y="154"/>
                    <a:pt x="5225" y="163"/>
                    <a:pt x="4915" y="167"/>
                  </a:cubicBezTo>
                  <a:cubicBezTo>
                    <a:pt x="4733" y="169"/>
                    <a:pt x="4551" y="169"/>
                    <a:pt x="4369" y="170"/>
                  </a:cubicBezTo>
                  <a:cubicBezTo>
                    <a:pt x="4254" y="170"/>
                    <a:pt x="4139" y="170"/>
                    <a:pt x="4024" y="171"/>
                  </a:cubicBezTo>
                  <a:cubicBezTo>
                    <a:pt x="3368" y="176"/>
                    <a:pt x="2711" y="167"/>
                    <a:pt x="2054" y="158"/>
                  </a:cubicBezTo>
                  <a:cubicBezTo>
                    <a:pt x="1370" y="149"/>
                    <a:pt x="685" y="140"/>
                    <a:pt x="1" y="146"/>
                  </a:cubicBezTo>
                  <a:cubicBezTo>
                    <a:pt x="0" y="145"/>
                    <a:pt x="0" y="145"/>
                    <a:pt x="0" y="144"/>
                  </a:cubicBezTo>
                  <a:cubicBezTo>
                    <a:pt x="686" y="138"/>
                    <a:pt x="1372" y="147"/>
                    <a:pt x="2057" y="156"/>
                  </a:cubicBezTo>
                  <a:cubicBezTo>
                    <a:pt x="2713" y="165"/>
                    <a:pt x="3368" y="174"/>
                    <a:pt x="4024" y="169"/>
                  </a:cubicBezTo>
                  <a:cubicBezTo>
                    <a:pt x="4139" y="169"/>
                    <a:pt x="4254" y="168"/>
                    <a:pt x="4369" y="168"/>
                  </a:cubicBezTo>
                  <a:cubicBezTo>
                    <a:pt x="4551" y="167"/>
                    <a:pt x="4732" y="168"/>
                    <a:pt x="4913" y="165"/>
                  </a:cubicBezTo>
                  <a:cubicBezTo>
                    <a:pt x="5223" y="161"/>
                    <a:pt x="5532" y="152"/>
                    <a:pt x="5841" y="140"/>
                  </a:cubicBezTo>
                  <a:cubicBezTo>
                    <a:pt x="6107" y="130"/>
                    <a:pt x="6373" y="117"/>
                    <a:pt x="6639" y="103"/>
                  </a:cubicBezTo>
                  <a:cubicBezTo>
                    <a:pt x="6956" y="86"/>
                    <a:pt x="7273" y="68"/>
                    <a:pt x="7589" y="53"/>
                  </a:cubicBezTo>
                  <a:cubicBezTo>
                    <a:pt x="8664" y="0"/>
                    <a:pt x="9741" y="11"/>
                    <a:pt x="10816" y="47"/>
                  </a:cubicBezTo>
                  <a:cubicBezTo>
                    <a:pt x="10964" y="52"/>
                    <a:pt x="11111" y="58"/>
                    <a:pt x="11259" y="63"/>
                  </a:cubicBezTo>
                  <a:cubicBezTo>
                    <a:pt x="11643" y="76"/>
                    <a:pt x="12027" y="90"/>
                    <a:pt x="12411" y="97"/>
                  </a:cubicBezTo>
                  <a:cubicBezTo>
                    <a:pt x="12932" y="108"/>
                    <a:pt x="13454" y="105"/>
                    <a:pt x="13975" y="102"/>
                  </a:cubicBezTo>
                  <a:cubicBezTo>
                    <a:pt x="14043" y="101"/>
                    <a:pt x="14110" y="101"/>
                    <a:pt x="14177" y="100"/>
                  </a:cubicBezTo>
                  <a:cubicBezTo>
                    <a:pt x="14765" y="96"/>
                    <a:pt x="15352" y="89"/>
                    <a:pt x="15940" y="82"/>
                  </a:cubicBezTo>
                  <a:cubicBezTo>
                    <a:pt x="16767" y="73"/>
                    <a:pt x="17595" y="63"/>
                    <a:pt x="1842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9"/>
            <p:cNvSpPr>
              <a:spLocks/>
            </p:cNvSpPr>
            <p:nvPr userDrawn="1"/>
          </p:nvSpPr>
          <p:spPr bwMode="auto">
            <a:xfrm>
              <a:off x="7" y="4173"/>
              <a:ext cx="5751" cy="74"/>
            </a:xfrm>
            <a:custGeom>
              <a:avLst/>
              <a:gdLst>
                <a:gd name="T0" fmla="*/ 18422 w 18422"/>
                <a:gd name="T1" fmla="*/ 95 h 237"/>
                <a:gd name="T2" fmla="*/ 18422 w 18422"/>
                <a:gd name="T3" fmla="*/ 97 h 237"/>
                <a:gd name="T4" fmla="*/ 15824 w 18422"/>
                <a:gd name="T5" fmla="*/ 125 h 237"/>
                <a:gd name="T6" fmla="*/ 13989 w 18422"/>
                <a:gd name="T7" fmla="*/ 149 h 237"/>
                <a:gd name="T8" fmla="*/ 13956 w 18422"/>
                <a:gd name="T9" fmla="*/ 149 h 237"/>
                <a:gd name="T10" fmla="*/ 12200 w 18422"/>
                <a:gd name="T11" fmla="*/ 135 h 237"/>
                <a:gd name="T12" fmla="*/ 11089 w 18422"/>
                <a:gd name="T13" fmla="*/ 81 h 237"/>
                <a:gd name="T14" fmla="*/ 10664 w 18422"/>
                <a:gd name="T15" fmla="*/ 57 h 237"/>
                <a:gd name="T16" fmla="*/ 8894 w 18422"/>
                <a:gd name="T17" fmla="*/ 4 h 237"/>
                <a:gd name="T18" fmla="*/ 7455 w 18422"/>
                <a:gd name="T19" fmla="*/ 60 h 237"/>
                <a:gd name="T20" fmla="*/ 6492 w 18422"/>
                <a:gd name="T21" fmla="*/ 136 h 237"/>
                <a:gd name="T22" fmla="*/ 5661 w 18422"/>
                <a:gd name="T23" fmla="*/ 190 h 237"/>
                <a:gd name="T24" fmla="*/ 4668 w 18422"/>
                <a:gd name="T25" fmla="*/ 226 h 237"/>
                <a:gd name="T26" fmla="*/ 3899 w 18422"/>
                <a:gd name="T27" fmla="*/ 234 h 237"/>
                <a:gd name="T28" fmla="*/ 3757 w 18422"/>
                <a:gd name="T29" fmla="*/ 234 h 237"/>
                <a:gd name="T30" fmla="*/ 2018 w 18422"/>
                <a:gd name="T31" fmla="*/ 208 h 237"/>
                <a:gd name="T32" fmla="*/ 0 w 18422"/>
                <a:gd name="T33" fmla="*/ 180 h 237"/>
                <a:gd name="T34" fmla="*/ 0 w 18422"/>
                <a:gd name="T35" fmla="*/ 178 h 237"/>
                <a:gd name="T36" fmla="*/ 2024 w 18422"/>
                <a:gd name="T37" fmla="*/ 207 h 237"/>
                <a:gd name="T38" fmla="*/ 3757 w 18422"/>
                <a:gd name="T39" fmla="*/ 232 h 237"/>
                <a:gd name="T40" fmla="*/ 3899 w 18422"/>
                <a:gd name="T41" fmla="*/ 232 h 237"/>
                <a:gd name="T42" fmla="*/ 4665 w 18422"/>
                <a:gd name="T43" fmla="*/ 224 h 237"/>
                <a:gd name="T44" fmla="*/ 5655 w 18422"/>
                <a:gd name="T45" fmla="*/ 188 h 237"/>
                <a:gd name="T46" fmla="*/ 6486 w 18422"/>
                <a:gd name="T47" fmla="*/ 134 h 237"/>
                <a:gd name="T48" fmla="*/ 7447 w 18422"/>
                <a:gd name="T49" fmla="*/ 58 h 237"/>
                <a:gd name="T50" fmla="*/ 8890 w 18422"/>
                <a:gd name="T51" fmla="*/ 2 h 237"/>
                <a:gd name="T52" fmla="*/ 10669 w 18422"/>
                <a:gd name="T53" fmla="*/ 55 h 237"/>
                <a:gd name="T54" fmla="*/ 11095 w 18422"/>
                <a:gd name="T55" fmla="*/ 79 h 237"/>
                <a:gd name="T56" fmla="*/ 12204 w 18422"/>
                <a:gd name="T57" fmla="*/ 133 h 237"/>
                <a:gd name="T58" fmla="*/ 13955 w 18422"/>
                <a:gd name="T59" fmla="*/ 147 h 237"/>
                <a:gd name="T60" fmla="*/ 13988 w 18422"/>
                <a:gd name="T61" fmla="*/ 147 h 237"/>
                <a:gd name="T62" fmla="*/ 15822 w 18422"/>
                <a:gd name="T63" fmla="*/ 124 h 237"/>
                <a:gd name="T64" fmla="*/ 18422 w 18422"/>
                <a:gd name="T65" fmla="*/ 9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22" h="237">
                  <a:moveTo>
                    <a:pt x="18422" y="95"/>
                  </a:moveTo>
                  <a:cubicBezTo>
                    <a:pt x="18422" y="96"/>
                    <a:pt x="18422" y="97"/>
                    <a:pt x="18422" y="97"/>
                  </a:cubicBezTo>
                  <a:cubicBezTo>
                    <a:pt x="17556" y="100"/>
                    <a:pt x="16690" y="113"/>
                    <a:pt x="15824" y="125"/>
                  </a:cubicBezTo>
                  <a:cubicBezTo>
                    <a:pt x="15212" y="134"/>
                    <a:pt x="14600" y="143"/>
                    <a:pt x="13989" y="149"/>
                  </a:cubicBezTo>
                  <a:cubicBezTo>
                    <a:pt x="13975" y="149"/>
                    <a:pt x="13969" y="149"/>
                    <a:pt x="13956" y="149"/>
                  </a:cubicBezTo>
                  <a:cubicBezTo>
                    <a:pt x="13370" y="154"/>
                    <a:pt x="12784" y="155"/>
                    <a:pt x="12200" y="135"/>
                  </a:cubicBezTo>
                  <a:cubicBezTo>
                    <a:pt x="11830" y="122"/>
                    <a:pt x="11459" y="101"/>
                    <a:pt x="11089" y="81"/>
                  </a:cubicBezTo>
                  <a:cubicBezTo>
                    <a:pt x="10948" y="73"/>
                    <a:pt x="10806" y="65"/>
                    <a:pt x="10664" y="57"/>
                  </a:cubicBezTo>
                  <a:cubicBezTo>
                    <a:pt x="10075" y="25"/>
                    <a:pt x="9484" y="3"/>
                    <a:pt x="8894" y="4"/>
                  </a:cubicBezTo>
                  <a:cubicBezTo>
                    <a:pt x="8414" y="6"/>
                    <a:pt x="7934" y="24"/>
                    <a:pt x="7455" y="60"/>
                  </a:cubicBezTo>
                  <a:cubicBezTo>
                    <a:pt x="7134" y="84"/>
                    <a:pt x="6813" y="111"/>
                    <a:pt x="6492" y="136"/>
                  </a:cubicBezTo>
                  <a:cubicBezTo>
                    <a:pt x="6216" y="157"/>
                    <a:pt x="5938" y="175"/>
                    <a:pt x="5661" y="190"/>
                  </a:cubicBezTo>
                  <a:cubicBezTo>
                    <a:pt x="5330" y="207"/>
                    <a:pt x="4999" y="220"/>
                    <a:pt x="4668" y="226"/>
                  </a:cubicBezTo>
                  <a:cubicBezTo>
                    <a:pt x="4412" y="230"/>
                    <a:pt x="4155" y="232"/>
                    <a:pt x="3899" y="234"/>
                  </a:cubicBezTo>
                  <a:cubicBezTo>
                    <a:pt x="3852" y="234"/>
                    <a:pt x="3804" y="234"/>
                    <a:pt x="3757" y="234"/>
                  </a:cubicBezTo>
                  <a:cubicBezTo>
                    <a:pt x="3177" y="237"/>
                    <a:pt x="2598" y="225"/>
                    <a:pt x="2018" y="208"/>
                  </a:cubicBezTo>
                  <a:cubicBezTo>
                    <a:pt x="1346" y="189"/>
                    <a:pt x="673" y="175"/>
                    <a:pt x="0" y="180"/>
                  </a:cubicBezTo>
                  <a:cubicBezTo>
                    <a:pt x="0" y="179"/>
                    <a:pt x="0" y="179"/>
                    <a:pt x="0" y="178"/>
                  </a:cubicBezTo>
                  <a:cubicBezTo>
                    <a:pt x="675" y="173"/>
                    <a:pt x="1349" y="187"/>
                    <a:pt x="2024" y="207"/>
                  </a:cubicBezTo>
                  <a:cubicBezTo>
                    <a:pt x="2601" y="223"/>
                    <a:pt x="3179" y="235"/>
                    <a:pt x="3757" y="232"/>
                  </a:cubicBezTo>
                  <a:cubicBezTo>
                    <a:pt x="3804" y="232"/>
                    <a:pt x="3851" y="232"/>
                    <a:pt x="3899" y="232"/>
                  </a:cubicBezTo>
                  <a:cubicBezTo>
                    <a:pt x="4154" y="230"/>
                    <a:pt x="4410" y="229"/>
                    <a:pt x="4665" y="224"/>
                  </a:cubicBezTo>
                  <a:cubicBezTo>
                    <a:pt x="4995" y="218"/>
                    <a:pt x="5326" y="206"/>
                    <a:pt x="5655" y="188"/>
                  </a:cubicBezTo>
                  <a:cubicBezTo>
                    <a:pt x="5932" y="173"/>
                    <a:pt x="6209" y="155"/>
                    <a:pt x="6486" y="134"/>
                  </a:cubicBezTo>
                  <a:cubicBezTo>
                    <a:pt x="6806" y="110"/>
                    <a:pt x="7127" y="82"/>
                    <a:pt x="7447" y="58"/>
                  </a:cubicBezTo>
                  <a:cubicBezTo>
                    <a:pt x="7928" y="21"/>
                    <a:pt x="8409" y="3"/>
                    <a:pt x="8890" y="2"/>
                  </a:cubicBezTo>
                  <a:cubicBezTo>
                    <a:pt x="9483" y="0"/>
                    <a:pt x="10077" y="23"/>
                    <a:pt x="10669" y="55"/>
                  </a:cubicBezTo>
                  <a:cubicBezTo>
                    <a:pt x="10811" y="63"/>
                    <a:pt x="10953" y="71"/>
                    <a:pt x="11095" y="79"/>
                  </a:cubicBezTo>
                  <a:cubicBezTo>
                    <a:pt x="11465" y="100"/>
                    <a:pt x="11834" y="120"/>
                    <a:pt x="12204" y="133"/>
                  </a:cubicBezTo>
                  <a:cubicBezTo>
                    <a:pt x="12787" y="153"/>
                    <a:pt x="13371" y="152"/>
                    <a:pt x="13955" y="147"/>
                  </a:cubicBezTo>
                  <a:cubicBezTo>
                    <a:pt x="13968" y="147"/>
                    <a:pt x="13975" y="147"/>
                    <a:pt x="13988" y="147"/>
                  </a:cubicBezTo>
                  <a:cubicBezTo>
                    <a:pt x="14599" y="142"/>
                    <a:pt x="15211" y="133"/>
                    <a:pt x="15822" y="124"/>
                  </a:cubicBezTo>
                  <a:cubicBezTo>
                    <a:pt x="16689" y="111"/>
                    <a:pt x="17555" y="98"/>
                    <a:pt x="18422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10"/>
            <p:cNvSpPr>
              <a:spLocks/>
            </p:cNvSpPr>
            <p:nvPr userDrawn="1"/>
          </p:nvSpPr>
          <p:spPr bwMode="auto">
            <a:xfrm>
              <a:off x="7" y="4131"/>
              <a:ext cx="5751" cy="103"/>
            </a:xfrm>
            <a:custGeom>
              <a:avLst/>
              <a:gdLst>
                <a:gd name="T0" fmla="*/ 18422 w 18422"/>
                <a:gd name="T1" fmla="*/ 156 h 330"/>
                <a:gd name="T2" fmla="*/ 18422 w 18422"/>
                <a:gd name="T3" fmla="*/ 158 h 330"/>
                <a:gd name="T4" fmla="*/ 15691 w 18422"/>
                <a:gd name="T5" fmla="*/ 195 h 330"/>
                <a:gd name="T6" fmla="*/ 13775 w 18422"/>
                <a:gd name="T7" fmla="*/ 225 h 330"/>
                <a:gd name="T8" fmla="*/ 11951 w 18422"/>
                <a:gd name="T9" fmla="*/ 195 h 330"/>
                <a:gd name="T10" fmla="*/ 10894 w 18422"/>
                <a:gd name="T11" fmla="*/ 120 h 330"/>
                <a:gd name="T12" fmla="*/ 10490 w 18422"/>
                <a:gd name="T13" fmla="*/ 88 h 330"/>
                <a:gd name="T14" fmla="*/ 8932 w 18422"/>
                <a:gd name="T15" fmla="*/ 9 h 330"/>
                <a:gd name="T16" fmla="*/ 7298 w 18422"/>
                <a:gd name="T17" fmla="*/ 89 h 330"/>
                <a:gd name="T18" fmla="*/ 6329 w 18422"/>
                <a:gd name="T19" fmla="*/ 194 h 330"/>
                <a:gd name="T20" fmla="*/ 5459 w 18422"/>
                <a:gd name="T21" fmla="*/ 267 h 330"/>
                <a:gd name="T22" fmla="*/ 3452 w 18422"/>
                <a:gd name="T23" fmla="*/ 329 h 330"/>
                <a:gd name="T24" fmla="*/ 1855 w 18422"/>
                <a:gd name="T25" fmla="*/ 287 h 330"/>
                <a:gd name="T26" fmla="*/ 0 w 18422"/>
                <a:gd name="T27" fmla="*/ 241 h 330"/>
                <a:gd name="T28" fmla="*/ 0 w 18422"/>
                <a:gd name="T29" fmla="*/ 239 h 330"/>
                <a:gd name="T30" fmla="*/ 1863 w 18422"/>
                <a:gd name="T31" fmla="*/ 285 h 330"/>
                <a:gd name="T32" fmla="*/ 3452 w 18422"/>
                <a:gd name="T33" fmla="*/ 327 h 330"/>
                <a:gd name="T34" fmla="*/ 5452 w 18422"/>
                <a:gd name="T35" fmla="*/ 265 h 330"/>
                <a:gd name="T36" fmla="*/ 6322 w 18422"/>
                <a:gd name="T37" fmla="*/ 193 h 330"/>
                <a:gd name="T38" fmla="*/ 7290 w 18422"/>
                <a:gd name="T39" fmla="*/ 87 h 330"/>
                <a:gd name="T40" fmla="*/ 8930 w 18422"/>
                <a:gd name="T41" fmla="*/ 6 h 330"/>
                <a:gd name="T42" fmla="*/ 10499 w 18422"/>
                <a:gd name="T43" fmla="*/ 86 h 330"/>
                <a:gd name="T44" fmla="*/ 10904 w 18422"/>
                <a:gd name="T45" fmla="*/ 119 h 330"/>
                <a:gd name="T46" fmla="*/ 11957 w 18422"/>
                <a:gd name="T47" fmla="*/ 193 h 330"/>
                <a:gd name="T48" fmla="*/ 13774 w 18422"/>
                <a:gd name="T49" fmla="*/ 223 h 330"/>
                <a:gd name="T50" fmla="*/ 15689 w 18422"/>
                <a:gd name="T51" fmla="*/ 193 h 330"/>
                <a:gd name="T52" fmla="*/ 18422 w 18422"/>
                <a:gd name="T53" fmla="*/ 15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22" h="330">
                  <a:moveTo>
                    <a:pt x="18422" y="156"/>
                  </a:moveTo>
                  <a:cubicBezTo>
                    <a:pt x="18422" y="157"/>
                    <a:pt x="18422" y="158"/>
                    <a:pt x="18422" y="158"/>
                  </a:cubicBezTo>
                  <a:cubicBezTo>
                    <a:pt x="17511" y="162"/>
                    <a:pt x="16601" y="178"/>
                    <a:pt x="15691" y="195"/>
                  </a:cubicBezTo>
                  <a:cubicBezTo>
                    <a:pt x="15052" y="206"/>
                    <a:pt x="14413" y="217"/>
                    <a:pt x="13775" y="225"/>
                  </a:cubicBezTo>
                  <a:cubicBezTo>
                    <a:pt x="13167" y="232"/>
                    <a:pt x="12557" y="227"/>
                    <a:pt x="11951" y="195"/>
                  </a:cubicBezTo>
                  <a:cubicBezTo>
                    <a:pt x="11598" y="176"/>
                    <a:pt x="11246" y="148"/>
                    <a:pt x="10894" y="120"/>
                  </a:cubicBezTo>
                  <a:cubicBezTo>
                    <a:pt x="10759" y="109"/>
                    <a:pt x="10625" y="98"/>
                    <a:pt x="10490" y="88"/>
                  </a:cubicBezTo>
                  <a:cubicBezTo>
                    <a:pt x="9972" y="48"/>
                    <a:pt x="9452" y="14"/>
                    <a:pt x="8932" y="9"/>
                  </a:cubicBezTo>
                  <a:cubicBezTo>
                    <a:pt x="8386" y="3"/>
                    <a:pt x="7841" y="31"/>
                    <a:pt x="7298" y="89"/>
                  </a:cubicBezTo>
                  <a:cubicBezTo>
                    <a:pt x="6975" y="123"/>
                    <a:pt x="6652" y="162"/>
                    <a:pt x="6329" y="194"/>
                  </a:cubicBezTo>
                  <a:cubicBezTo>
                    <a:pt x="6040" y="224"/>
                    <a:pt x="5749" y="248"/>
                    <a:pt x="5459" y="267"/>
                  </a:cubicBezTo>
                  <a:cubicBezTo>
                    <a:pt x="4791" y="311"/>
                    <a:pt x="4120" y="327"/>
                    <a:pt x="3452" y="329"/>
                  </a:cubicBezTo>
                  <a:cubicBezTo>
                    <a:pt x="2920" y="330"/>
                    <a:pt x="2387" y="312"/>
                    <a:pt x="1855" y="287"/>
                  </a:cubicBezTo>
                  <a:cubicBezTo>
                    <a:pt x="1237" y="257"/>
                    <a:pt x="619" y="238"/>
                    <a:pt x="0" y="241"/>
                  </a:cubicBezTo>
                  <a:cubicBezTo>
                    <a:pt x="0" y="240"/>
                    <a:pt x="0" y="240"/>
                    <a:pt x="0" y="239"/>
                  </a:cubicBezTo>
                  <a:cubicBezTo>
                    <a:pt x="621" y="236"/>
                    <a:pt x="1242" y="255"/>
                    <a:pt x="1863" y="285"/>
                  </a:cubicBezTo>
                  <a:cubicBezTo>
                    <a:pt x="2393" y="311"/>
                    <a:pt x="2923" y="328"/>
                    <a:pt x="3452" y="327"/>
                  </a:cubicBezTo>
                  <a:cubicBezTo>
                    <a:pt x="4118" y="325"/>
                    <a:pt x="4787" y="309"/>
                    <a:pt x="5452" y="265"/>
                  </a:cubicBezTo>
                  <a:cubicBezTo>
                    <a:pt x="5742" y="246"/>
                    <a:pt x="6033" y="222"/>
                    <a:pt x="6322" y="193"/>
                  </a:cubicBezTo>
                  <a:cubicBezTo>
                    <a:pt x="6644" y="160"/>
                    <a:pt x="6967" y="122"/>
                    <a:pt x="7290" y="87"/>
                  </a:cubicBezTo>
                  <a:cubicBezTo>
                    <a:pt x="7835" y="28"/>
                    <a:pt x="8381" y="0"/>
                    <a:pt x="8930" y="6"/>
                  </a:cubicBezTo>
                  <a:cubicBezTo>
                    <a:pt x="9453" y="12"/>
                    <a:pt x="9977" y="46"/>
                    <a:pt x="10499" y="86"/>
                  </a:cubicBezTo>
                  <a:cubicBezTo>
                    <a:pt x="10634" y="97"/>
                    <a:pt x="10769" y="108"/>
                    <a:pt x="10904" y="119"/>
                  </a:cubicBezTo>
                  <a:cubicBezTo>
                    <a:pt x="11254" y="147"/>
                    <a:pt x="11606" y="174"/>
                    <a:pt x="11957" y="193"/>
                  </a:cubicBezTo>
                  <a:cubicBezTo>
                    <a:pt x="12561" y="225"/>
                    <a:pt x="13168" y="230"/>
                    <a:pt x="13774" y="223"/>
                  </a:cubicBezTo>
                  <a:cubicBezTo>
                    <a:pt x="14412" y="215"/>
                    <a:pt x="15050" y="204"/>
                    <a:pt x="15689" y="193"/>
                  </a:cubicBezTo>
                  <a:cubicBezTo>
                    <a:pt x="16600" y="176"/>
                    <a:pt x="17511" y="160"/>
                    <a:pt x="18422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11"/>
            <p:cNvSpPr>
              <a:spLocks/>
            </p:cNvSpPr>
            <p:nvPr userDrawn="1"/>
          </p:nvSpPr>
          <p:spPr bwMode="auto">
            <a:xfrm>
              <a:off x="6" y="4088"/>
              <a:ext cx="5752" cy="134"/>
            </a:xfrm>
            <a:custGeom>
              <a:avLst/>
              <a:gdLst>
                <a:gd name="T0" fmla="*/ 18422 w 18422"/>
                <a:gd name="T1" fmla="*/ 222 h 429"/>
                <a:gd name="T2" fmla="*/ 15551 w 18422"/>
                <a:gd name="T3" fmla="*/ 267 h 429"/>
                <a:gd name="T4" fmla="*/ 13542 w 18422"/>
                <a:gd name="T5" fmla="*/ 304 h 429"/>
                <a:gd name="T6" fmla="*/ 11670 w 18422"/>
                <a:gd name="T7" fmla="*/ 255 h 429"/>
                <a:gd name="T8" fmla="*/ 10679 w 18422"/>
                <a:gd name="T9" fmla="*/ 160 h 429"/>
                <a:gd name="T10" fmla="*/ 10304 w 18422"/>
                <a:gd name="T11" fmla="*/ 120 h 429"/>
                <a:gd name="T12" fmla="*/ 8794 w 18422"/>
                <a:gd name="T13" fmla="*/ 15 h 429"/>
                <a:gd name="T14" fmla="*/ 7136 w 18422"/>
                <a:gd name="T15" fmla="*/ 120 h 429"/>
                <a:gd name="T16" fmla="*/ 6166 w 18422"/>
                <a:gd name="T17" fmla="*/ 258 h 429"/>
                <a:gd name="T18" fmla="*/ 5249 w 18422"/>
                <a:gd name="T19" fmla="*/ 349 h 429"/>
                <a:gd name="T20" fmla="*/ 5223 w 18422"/>
                <a:gd name="T21" fmla="*/ 351 h 429"/>
                <a:gd name="T22" fmla="*/ 3126 w 18422"/>
                <a:gd name="T23" fmla="*/ 428 h 429"/>
                <a:gd name="T24" fmla="*/ 1681 w 18422"/>
                <a:gd name="T25" fmla="*/ 370 h 429"/>
                <a:gd name="T26" fmla="*/ 0 w 18422"/>
                <a:gd name="T27" fmla="*/ 305 h 429"/>
                <a:gd name="T28" fmla="*/ 0 w 18422"/>
                <a:gd name="T29" fmla="*/ 303 h 429"/>
                <a:gd name="T30" fmla="*/ 1692 w 18422"/>
                <a:gd name="T31" fmla="*/ 368 h 429"/>
                <a:gd name="T32" fmla="*/ 3127 w 18422"/>
                <a:gd name="T33" fmla="*/ 426 h 429"/>
                <a:gd name="T34" fmla="*/ 5215 w 18422"/>
                <a:gd name="T35" fmla="*/ 349 h 429"/>
                <a:gd name="T36" fmla="*/ 5242 w 18422"/>
                <a:gd name="T37" fmla="*/ 348 h 429"/>
                <a:gd name="T38" fmla="*/ 6158 w 18422"/>
                <a:gd name="T39" fmla="*/ 256 h 429"/>
                <a:gd name="T40" fmla="*/ 7128 w 18422"/>
                <a:gd name="T41" fmla="*/ 119 h 429"/>
                <a:gd name="T42" fmla="*/ 8793 w 18422"/>
                <a:gd name="T43" fmla="*/ 13 h 429"/>
                <a:gd name="T44" fmla="*/ 10317 w 18422"/>
                <a:gd name="T45" fmla="*/ 119 h 429"/>
                <a:gd name="T46" fmla="*/ 10692 w 18422"/>
                <a:gd name="T47" fmla="*/ 159 h 429"/>
                <a:gd name="T48" fmla="*/ 11680 w 18422"/>
                <a:gd name="T49" fmla="*/ 254 h 429"/>
                <a:gd name="T50" fmla="*/ 13540 w 18422"/>
                <a:gd name="T51" fmla="*/ 302 h 429"/>
                <a:gd name="T52" fmla="*/ 15548 w 18422"/>
                <a:gd name="T53" fmla="*/ 266 h 429"/>
                <a:gd name="T54" fmla="*/ 18422 w 18422"/>
                <a:gd name="T55" fmla="*/ 221 h 429"/>
                <a:gd name="T56" fmla="*/ 18422 w 18422"/>
                <a:gd name="T57" fmla="*/ 222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422" h="429">
                  <a:moveTo>
                    <a:pt x="18422" y="222"/>
                  </a:moveTo>
                  <a:cubicBezTo>
                    <a:pt x="17465" y="228"/>
                    <a:pt x="16508" y="247"/>
                    <a:pt x="15551" y="267"/>
                  </a:cubicBezTo>
                  <a:cubicBezTo>
                    <a:pt x="14881" y="281"/>
                    <a:pt x="14211" y="298"/>
                    <a:pt x="13542" y="304"/>
                  </a:cubicBezTo>
                  <a:cubicBezTo>
                    <a:pt x="12918" y="308"/>
                    <a:pt x="12292" y="301"/>
                    <a:pt x="11670" y="255"/>
                  </a:cubicBezTo>
                  <a:cubicBezTo>
                    <a:pt x="11340" y="231"/>
                    <a:pt x="11009" y="196"/>
                    <a:pt x="10679" y="160"/>
                  </a:cubicBezTo>
                  <a:cubicBezTo>
                    <a:pt x="10554" y="147"/>
                    <a:pt x="10429" y="133"/>
                    <a:pt x="10304" y="120"/>
                  </a:cubicBezTo>
                  <a:cubicBezTo>
                    <a:pt x="9803" y="68"/>
                    <a:pt x="9298" y="27"/>
                    <a:pt x="8794" y="15"/>
                  </a:cubicBezTo>
                  <a:cubicBezTo>
                    <a:pt x="8238" y="3"/>
                    <a:pt x="7688" y="42"/>
                    <a:pt x="7136" y="120"/>
                  </a:cubicBezTo>
                  <a:cubicBezTo>
                    <a:pt x="6813" y="166"/>
                    <a:pt x="6490" y="217"/>
                    <a:pt x="6166" y="258"/>
                  </a:cubicBezTo>
                  <a:cubicBezTo>
                    <a:pt x="5862" y="296"/>
                    <a:pt x="5556" y="326"/>
                    <a:pt x="5249" y="349"/>
                  </a:cubicBezTo>
                  <a:cubicBezTo>
                    <a:pt x="5239" y="350"/>
                    <a:pt x="5233" y="350"/>
                    <a:pt x="5223" y="351"/>
                  </a:cubicBezTo>
                  <a:cubicBezTo>
                    <a:pt x="4525" y="402"/>
                    <a:pt x="3824" y="429"/>
                    <a:pt x="3126" y="428"/>
                  </a:cubicBezTo>
                  <a:cubicBezTo>
                    <a:pt x="2644" y="427"/>
                    <a:pt x="2162" y="405"/>
                    <a:pt x="1681" y="370"/>
                  </a:cubicBezTo>
                  <a:cubicBezTo>
                    <a:pt x="1122" y="328"/>
                    <a:pt x="562" y="304"/>
                    <a:pt x="0" y="305"/>
                  </a:cubicBezTo>
                  <a:cubicBezTo>
                    <a:pt x="0" y="304"/>
                    <a:pt x="0" y="304"/>
                    <a:pt x="0" y="303"/>
                  </a:cubicBezTo>
                  <a:cubicBezTo>
                    <a:pt x="565" y="302"/>
                    <a:pt x="1129" y="326"/>
                    <a:pt x="1692" y="368"/>
                  </a:cubicBezTo>
                  <a:cubicBezTo>
                    <a:pt x="2170" y="404"/>
                    <a:pt x="2649" y="426"/>
                    <a:pt x="3127" y="426"/>
                  </a:cubicBezTo>
                  <a:cubicBezTo>
                    <a:pt x="3822" y="428"/>
                    <a:pt x="4521" y="400"/>
                    <a:pt x="5215" y="349"/>
                  </a:cubicBezTo>
                  <a:cubicBezTo>
                    <a:pt x="5226" y="349"/>
                    <a:pt x="5231" y="348"/>
                    <a:pt x="5242" y="348"/>
                  </a:cubicBezTo>
                  <a:cubicBezTo>
                    <a:pt x="5548" y="324"/>
                    <a:pt x="5854" y="295"/>
                    <a:pt x="6158" y="256"/>
                  </a:cubicBezTo>
                  <a:cubicBezTo>
                    <a:pt x="6482" y="216"/>
                    <a:pt x="6805" y="165"/>
                    <a:pt x="7128" y="119"/>
                  </a:cubicBezTo>
                  <a:cubicBezTo>
                    <a:pt x="7682" y="39"/>
                    <a:pt x="8234" y="0"/>
                    <a:pt x="8793" y="13"/>
                  </a:cubicBezTo>
                  <a:cubicBezTo>
                    <a:pt x="9301" y="24"/>
                    <a:pt x="9811" y="66"/>
                    <a:pt x="10317" y="119"/>
                  </a:cubicBezTo>
                  <a:cubicBezTo>
                    <a:pt x="10442" y="132"/>
                    <a:pt x="10567" y="145"/>
                    <a:pt x="10692" y="159"/>
                  </a:cubicBezTo>
                  <a:cubicBezTo>
                    <a:pt x="11021" y="195"/>
                    <a:pt x="11350" y="230"/>
                    <a:pt x="11680" y="254"/>
                  </a:cubicBezTo>
                  <a:cubicBezTo>
                    <a:pt x="12298" y="299"/>
                    <a:pt x="12920" y="306"/>
                    <a:pt x="13540" y="302"/>
                  </a:cubicBezTo>
                  <a:cubicBezTo>
                    <a:pt x="14209" y="296"/>
                    <a:pt x="14879" y="280"/>
                    <a:pt x="15548" y="266"/>
                  </a:cubicBezTo>
                  <a:cubicBezTo>
                    <a:pt x="16506" y="245"/>
                    <a:pt x="17464" y="226"/>
                    <a:pt x="18422" y="221"/>
                  </a:cubicBezTo>
                  <a:cubicBezTo>
                    <a:pt x="18422" y="221"/>
                    <a:pt x="18422" y="222"/>
                    <a:pt x="18422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12"/>
            <p:cNvSpPr>
              <a:spLocks/>
            </p:cNvSpPr>
            <p:nvPr userDrawn="1"/>
          </p:nvSpPr>
          <p:spPr bwMode="auto">
            <a:xfrm>
              <a:off x="6" y="4046"/>
              <a:ext cx="5752" cy="165"/>
            </a:xfrm>
            <a:custGeom>
              <a:avLst/>
              <a:gdLst>
                <a:gd name="T0" fmla="*/ 18423 w 18423"/>
                <a:gd name="T1" fmla="*/ 282 h 526"/>
                <a:gd name="T2" fmla="*/ 15407 w 18423"/>
                <a:gd name="T3" fmla="*/ 336 h 526"/>
                <a:gd name="T4" fmla="*/ 13290 w 18423"/>
                <a:gd name="T5" fmla="*/ 376 h 526"/>
                <a:gd name="T6" fmla="*/ 12330 w 18423"/>
                <a:gd name="T7" fmla="*/ 365 h 526"/>
                <a:gd name="T8" fmla="*/ 11369 w 18423"/>
                <a:gd name="T9" fmla="*/ 309 h 526"/>
                <a:gd name="T10" fmla="*/ 10454 w 18423"/>
                <a:gd name="T11" fmla="*/ 195 h 526"/>
                <a:gd name="T12" fmla="*/ 10116 w 18423"/>
                <a:gd name="T13" fmla="*/ 147 h 526"/>
                <a:gd name="T14" fmla="*/ 8678 w 18423"/>
                <a:gd name="T15" fmla="*/ 20 h 526"/>
                <a:gd name="T16" fmla="*/ 7069 w 18423"/>
                <a:gd name="T17" fmla="*/ 133 h 526"/>
                <a:gd name="T18" fmla="*/ 6981 w 18423"/>
                <a:gd name="T19" fmla="*/ 149 h 526"/>
                <a:gd name="T20" fmla="*/ 6010 w 18423"/>
                <a:gd name="T21" fmla="*/ 319 h 526"/>
                <a:gd name="T22" fmla="*/ 5039 w 18423"/>
                <a:gd name="T23" fmla="*/ 428 h 526"/>
                <a:gd name="T24" fmla="*/ 3800 w 18423"/>
                <a:gd name="T25" fmla="*/ 499 h 526"/>
                <a:gd name="T26" fmla="*/ 2794 w 18423"/>
                <a:gd name="T27" fmla="*/ 524 h 526"/>
                <a:gd name="T28" fmla="*/ 1504 w 18423"/>
                <a:gd name="T29" fmla="*/ 449 h 526"/>
                <a:gd name="T30" fmla="*/ 0 w 18423"/>
                <a:gd name="T31" fmla="*/ 365 h 526"/>
                <a:gd name="T32" fmla="*/ 1 w 18423"/>
                <a:gd name="T33" fmla="*/ 363 h 526"/>
                <a:gd name="T34" fmla="*/ 1518 w 18423"/>
                <a:gd name="T35" fmla="*/ 448 h 526"/>
                <a:gd name="T36" fmla="*/ 2796 w 18423"/>
                <a:gd name="T37" fmla="*/ 523 h 526"/>
                <a:gd name="T38" fmla="*/ 3794 w 18423"/>
                <a:gd name="T39" fmla="*/ 498 h 526"/>
                <a:gd name="T40" fmla="*/ 5031 w 18423"/>
                <a:gd name="T41" fmla="*/ 426 h 526"/>
                <a:gd name="T42" fmla="*/ 6002 w 18423"/>
                <a:gd name="T43" fmla="*/ 317 h 526"/>
                <a:gd name="T44" fmla="*/ 6973 w 18423"/>
                <a:gd name="T45" fmla="*/ 147 h 526"/>
                <a:gd name="T46" fmla="*/ 7060 w 18423"/>
                <a:gd name="T47" fmla="*/ 131 h 526"/>
                <a:gd name="T48" fmla="*/ 8678 w 18423"/>
                <a:gd name="T49" fmla="*/ 18 h 526"/>
                <a:gd name="T50" fmla="*/ 9463 w 18423"/>
                <a:gd name="T51" fmla="*/ 69 h 526"/>
                <a:gd name="T52" fmla="*/ 10132 w 18423"/>
                <a:gd name="T53" fmla="*/ 146 h 526"/>
                <a:gd name="T54" fmla="*/ 10471 w 18423"/>
                <a:gd name="T55" fmla="*/ 194 h 526"/>
                <a:gd name="T56" fmla="*/ 11381 w 18423"/>
                <a:gd name="T57" fmla="*/ 308 h 526"/>
                <a:gd name="T58" fmla="*/ 12331 w 18423"/>
                <a:gd name="T59" fmla="*/ 363 h 526"/>
                <a:gd name="T60" fmla="*/ 13287 w 18423"/>
                <a:gd name="T61" fmla="*/ 374 h 526"/>
                <a:gd name="T62" fmla="*/ 15404 w 18423"/>
                <a:gd name="T63" fmla="*/ 335 h 526"/>
                <a:gd name="T64" fmla="*/ 18423 w 18423"/>
                <a:gd name="T65" fmla="*/ 281 h 526"/>
                <a:gd name="T66" fmla="*/ 18423 w 18423"/>
                <a:gd name="T67" fmla="*/ 28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423" h="526">
                  <a:moveTo>
                    <a:pt x="18423" y="282"/>
                  </a:moveTo>
                  <a:cubicBezTo>
                    <a:pt x="17418" y="289"/>
                    <a:pt x="16412" y="313"/>
                    <a:pt x="15407" y="336"/>
                  </a:cubicBezTo>
                  <a:cubicBezTo>
                    <a:pt x="14702" y="353"/>
                    <a:pt x="13995" y="375"/>
                    <a:pt x="13290" y="376"/>
                  </a:cubicBezTo>
                  <a:cubicBezTo>
                    <a:pt x="12970" y="377"/>
                    <a:pt x="12649" y="374"/>
                    <a:pt x="12330" y="365"/>
                  </a:cubicBezTo>
                  <a:cubicBezTo>
                    <a:pt x="12009" y="356"/>
                    <a:pt x="11688" y="340"/>
                    <a:pt x="11369" y="309"/>
                  </a:cubicBezTo>
                  <a:cubicBezTo>
                    <a:pt x="11063" y="280"/>
                    <a:pt x="10758" y="239"/>
                    <a:pt x="10454" y="195"/>
                  </a:cubicBezTo>
                  <a:cubicBezTo>
                    <a:pt x="10341" y="179"/>
                    <a:pt x="10228" y="162"/>
                    <a:pt x="10116" y="147"/>
                  </a:cubicBezTo>
                  <a:cubicBezTo>
                    <a:pt x="9639" y="83"/>
                    <a:pt x="9158" y="36"/>
                    <a:pt x="8678" y="20"/>
                  </a:cubicBezTo>
                  <a:cubicBezTo>
                    <a:pt x="8136" y="3"/>
                    <a:pt x="7604" y="38"/>
                    <a:pt x="7069" y="133"/>
                  </a:cubicBezTo>
                  <a:cubicBezTo>
                    <a:pt x="7039" y="138"/>
                    <a:pt x="7010" y="144"/>
                    <a:pt x="6981" y="149"/>
                  </a:cubicBezTo>
                  <a:cubicBezTo>
                    <a:pt x="6658" y="207"/>
                    <a:pt x="6335" y="270"/>
                    <a:pt x="6010" y="319"/>
                  </a:cubicBezTo>
                  <a:cubicBezTo>
                    <a:pt x="5688" y="367"/>
                    <a:pt x="5363" y="402"/>
                    <a:pt x="5039" y="428"/>
                  </a:cubicBezTo>
                  <a:cubicBezTo>
                    <a:pt x="4627" y="461"/>
                    <a:pt x="4213" y="481"/>
                    <a:pt x="3800" y="499"/>
                  </a:cubicBezTo>
                  <a:cubicBezTo>
                    <a:pt x="3465" y="514"/>
                    <a:pt x="3129" y="526"/>
                    <a:pt x="2794" y="524"/>
                  </a:cubicBezTo>
                  <a:cubicBezTo>
                    <a:pt x="2363" y="522"/>
                    <a:pt x="1933" y="497"/>
                    <a:pt x="1504" y="449"/>
                  </a:cubicBezTo>
                  <a:cubicBezTo>
                    <a:pt x="1004" y="392"/>
                    <a:pt x="504" y="366"/>
                    <a:pt x="0" y="365"/>
                  </a:cubicBezTo>
                  <a:cubicBezTo>
                    <a:pt x="1" y="364"/>
                    <a:pt x="1" y="364"/>
                    <a:pt x="1" y="363"/>
                  </a:cubicBezTo>
                  <a:cubicBezTo>
                    <a:pt x="509" y="364"/>
                    <a:pt x="1014" y="391"/>
                    <a:pt x="1518" y="448"/>
                  </a:cubicBezTo>
                  <a:cubicBezTo>
                    <a:pt x="1942" y="495"/>
                    <a:pt x="2369" y="521"/>
                    <a:pt x="2796" y="523"/>
                  </a:cubicBezTo>
                  <a:cubicBezTo>
                    <a:pt x="3128" y="524"/>
                    <a:pt x="3461" y="513"/>
                    <a:pt x="3794" y="498"/>
                  </a:cubicBezTo>
                  <a:cubicBezTo>
                    <a:pt x="4206" y="479"/>
                    <a:pt x="4620" y="459"/>
                    <a:pt x="5031" y="426"/>
                  </a:cubicBezTo>
                  <a:cubicBezTo>
                    <a:pt x="5355" y="401"/>
                    <a:pt x="5680" y="365"/>
                    <a:pt x="6002" y="317"/>
                  </a:cubicBezTo>
                  <a:cubicBezTo>
                    <a:pt x="6326" y="269"/>
                    <a:pt x="6650" y="205"/>
                    <a:pt x="6973" y="147"/>
                  </a:cubicBezTo>
                  <a:cubicBezTo>
                    <a:pt x="7001" y="142"/>
                    <a:pt x="7030" y="137"/>
                    <a:pt x="7060" y="131"/>
                  </a:cubicBezTo>
                  <a:cubicBezTo>
                    <a:pt x="7598" y="35"/>
                    <a:pt x="8133" y="0"/>
                    <a:pt x="8678" y="18"/>
                  </a:cubicBezTo>
                  <a:cubicBezTo>
                    <a:pt x="8940" y="27"/>
                    <a:pt x="9202" y="45"/>
                    <a:pt x="9463" y="69"/>
                  </a:cubicBezTo>
                  <a:cubicBezTo>
                    <a:pt x="9686" y="90"/>
                    <a:pt x="9910" y="116"/>
                    <a:pt x="10132" y="146"/>
                  </a:cubicBezTo>
                  <a:cubicBezTo>
                    <a:pt x="10245" y="162"/>
                    <a:pt x="10358" y="178"/>
                    <a:pt x="10471" y="194"/>
                  </a:cubicBezTo>
                  <a:cubicBezTo>
                    <a:pt x="10774" y="238"/>
                    <a:pt x="11077" y="279"/>
                    <a:pt x="11381" y="308"/>
                  </a:cubicBezTo>
                  <a:cubicBezTo>
                    <a:pt x="11697" y="338"/>
                    <a:pt x="12014" y="354"/>
                    <a:pt x="12331" y="363"/>
                  </a:cubicBezTo>
                  <a:cubicBezTo>
                    <a:pt x="12649" y="373"/>
                    <a:pt x="12969" y="375"/>
                    <a:pt x="13287" y="374"/>
                  </a:cubicBezTo>
                  <a:cubicBezTo>
                    <a:pt x="13993" y="373"/>
                    <a:pt x="14699" y="351"/>
                    <a:pt x="15404" y="335"/>
                  </a:cubicBezTo>
                  <a:cubicBezTo>
                    <a:pt x="16410" y="311"/>
                    <a:pt x="17416" y="287"/>
                    <a:pt x="18423" y="281"/>
                  </a:cubicBezTo>
                  <a:cubicBezTo>
                    <a:pt x="18423" y="281"/>
                    <a:pt x="18423" y="282"/>
                    <a:pt x="18423" y="2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3"/>
            <p:cNvSpPr>
              <a:spLocks/>
            </p:cNvSpPr>
            <p:nvPr userDrawn="1"/>
          </p:nvSpPr>
          <p:spPr bwMode="auto">
            <a:xfrm>
              <a:off x="6" y="4010"/>
              <a:ext cx="5752" cy="189"/>
            </a:xfrm>
            <a:custGeom>
              <a:avLst/>
              <a:gdLst>
                <a:gd name="T0" fmla="*/ 18423 w 18423"/>
                <a:gd name="T1" fmla="*/ 325 h 606"/>
                <a:gd name="T2" fmla="*/ 15266 w 18423"/>
                <a:gd name="T3" fmla="*/ 388 h 606"/>
                <a:gd name="T4" fmla="*/ 13027 w 18423"/>
                <a:gd name="T5" fmla="*/ 429 h 606"/>
                <a:gd name="T6" fmla="*/ 11058 w 18423"/>
                <a:gd name="T7" fmla="*/ 344 h 606"/>
                <a:gd name="T8" fmla="*/ 10230 w 18423"/>
                <a:gd name="T9" fmla="*/ 213 h 606"/>
                <a:gd name="T10" fmla="*/ 9937 w 18423"/>
                <a:gd name="T11" fmla="*/ 159 h 606"/>
                <a:gd name="T12" fmla="*/ 8598 w 18423"/>
                <a:gd name="T13" fmla="*/ 15 h 606"/>
                <a:gd name="T14" fmla="*/ 7674 w 18423"/>
                <a:gd name="T15" fmla="*/ 32 h 606"/>
                <a:gd name="T16" fmla="*/ 6841 w 18423"/>
                <a:gd name="T17" fmla="*/ 163 h 606"/>
                <a:gd name="T18" fmla="*/ 5867 w 18423"/>
                <a:gd name="T19" fmla="*/ 364 h 606"/>
                <a:gd name="T20" fmla="*/ 4834 w 18423"/>
                <a:gd name="T21" fmla="*/ 489 h 606"/>
                <a:gd name="T22" fmla="*/ 3510 w 18423"/>
                <a:gd name="T23" fmla="*/ 572 h 606"/>
                <a:gd name="T24" fmla="*/ 2471 w 18423"/>
                <a:gd name="T25" fmla="*/ 603 h 606"/>
                <a:gd name="T26" fmla="*/ 1332 w 18423"/>
                <a:gd name="T27" fmla="*/ 510 h 606"/>
                <a:gd name="T28" fmla="*/ 0 w 18423"/>
                <a:gd name="T29" fmla="*/ 408 h 606"/>
                <a:gd name="T30" fmla="*/ 1 w 18423"/>
                <a:gd name="T31" fmla="*/ 406 h 606"/>
                <a:gd name="T32" fmla="*/ 1348 w 18423"/>
                <a:gd name="T33" fmla="*/ 509 h 606"/>
                <a:gd name="T34" fmla="*/ 2473 w 18423"/>
                <a:gd name="T35" fmla="*/ 601 h 606"/>
                <a:gd name="T36" fmla="*/ 3502 w 18423"/>
                <a:gd name="T37" fmla="*/ 571 h 606"/>
                <a:gd name="T38" fmla="*/ 4825 w 18423"/>
                <a:gd name="T39" fmla="*/ 488 h 606"/>
                <a:gd name="T40" fmla="*/ 5859 w 18423"/>
                <a:gd name="T41" fmla="*/ 363 h 606"/>
                <a:gd name="T42" fmla="*/ 6833 w 18423"/>
                <a:gd name="T43" fmla="*/ 161 h 606"/>
                <a:gd name="T44" fmla="*/ 7666 w 18423"/>
                <a:gd name="T45" fmla="*/ 30 h 606"/>
                <a:gd name="T46" fmla="*/ 8601 w 18423"/>
                <a:gd name="T47" fmla="*/ 13 h 606"/>
                <a:gd name="T48" fmla="*/ 9956 w 18423"/>
                <a:gd name="T49" fmla="*/ 159 h 606"/>
                <a:gd name="T50" fmla="*/ 10250 w 18423"/>
                <a:gd name="T51" fmla="*/ 212 h 606"/>
                <a:gd name="T52" fmla="*/ 11073 w 18423"/>
                <a:gd name="T53" fmla="*/ 343 h 606"/>
                <a:gd name="T54" fmla="*/ 13024 w 18423"/>
                <a:gd name="T55" fmla="*/ 427 h 606"/>
                <a:gd name="T56" fmla="*/ 15263 w 18423"/>
                <a:gd name="T57" fmla="*/ 386 h 606"/>
                <a:gd name="T58" fmla="*/ 18422 w 18423"/>
                <a:gd name="T59" fmla="*/ 324 h 606"/>
                <a:gd name="T60" fmla="*/ 18423 w 18423"/>
                <a:gd name="T61" fmla="*/ 325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423" h="606">
                  <a:moveTo>
                    <a:pt x="18423" y="325"/>
                  </a:moveTo>
                  <a:cubicBezTo>
                    <a:pt x="17371" y="334"/>
                    <a:pt x="16318" y="361"/>
                    <a:pt x="15266" y="388"/>
                  </a:cubicBezTo>
                  <a:cubicBezTo>
                    <a:pt x="14520" y="408"/>
                    <a:pt x="13773" y="432"/>
                    <a:pt x="13027" y="429"/>
                  </a:cubicBezTo>
                  <a:cubicBezTo>
                    <a:pt x="12371" y="427"/>
                    <a:pt x="11709" y="421"/>
                    <a:pt x="11058" y="344"/>
                  </a:cubicBezTo>
                  <a:cubicBezTo>
                    <a:pt x="10781" y="311"/>
                    <a:pt x="10505" y="264"/>
                    <a:pt x="10230" y="213"/>
                  </a:cubicBezTo>
                  <a:cubicBezTo>
                    <a:pt x="10132" y="194"/>
                    <a:pt x="10034" y="176"/>
                    <a:pt x="9937" y="159"/>
                  </a:cubicBezTo>
                  <a:cubicBezTo>
                    <a:pt x="9495" y="83"/>
                    <a:pt x="9046" y="33"/>
                    <a:pt x="8598" y="15"/>
                  </a:cubicBezTo>
                  <a:cubicBezTo>
                    <a:pt x="8290" y="3"/>
                    <a:pt x="7981" y="4"/>
                    <a:pt x="7674" y="32"/>
                  </a:cubicBezTo>
                  <a:cubicBezTo>
                    <a:pt x="7394" y="58"/>
                    <a:pt x="7117" y="104"/>
                    <a:pt x="6841" y="163"/>
                  </a:cubicBezTo>
                  <a:cubicBezTo>
                    <a:pt x="6517" y="232"/>
                    <a:pt x="6194" y="309"/>
                    <a:pt x="5867" y="364"/>
                  </a:cubicBezTo>
                  <a:cubicBezTo>
                    <a:pt x="5526" y="422"/>
                    <a:pt x="5180" y="461"/>
                    <a:pt x="4834" y="489"/>
                  </a:cubicBezTo>
                  <a:cubicBezTo>
                    <a:pt x="4394" y="525"/>
                    <a:pt x="3951" y="550"/>
                    <a:pt x="3510" y="572"/>
                  </a:cubicBezTo>
                  <a:cubicBezTo>
                    <a:pt x="3164" y="590"/>
                    <a:pt x="2817" y="606"/>
                    <a:pt x="2471" y="603"/>
                  </a:cubicBezTo>
                  <a:cubicBezTo>
                    <a:pt x="2090" y="599"/>
                    <a:pt x="1709" y="574"/>
                    <a:pt x="1332" y="510"/>
                  </a:cubicBezTo>
                  <a:cubicBezTo>
                    <a:pt x="891" y="436"/>
                    <a:pt x="448" y="410"/>
                    <a:pt x="0" y="408"/>
                  </a:cubicBezTo>
                  <a:cubicBezTo>
                    <a:pt x="0" y="407"/>
                    <a:pt x="1" y="407"/>
                    <a:pt x="1" y="406"/>
                  </a:cubicBezTo>
                  <a:cubicBezTo>
                    <a:pt x="454" y="409"/>
                    <a:pt x="901" y="434"/>
                    <a:pt x="1348" y="509"/>
                  </a:cubicBezTo>
                  <a:cubicBezTo>
                    <a:pt x="1721" y="572"/>
                    <a:pt x="2097" y="597"/>
                    <a:pt x="2473" y="601"/>
                  </a:cubicBezTo>
                  <a:cubicBezTo>
                    <a:pt x="2816" y="604"/>
                    <a:pt x="3160" y="588"/>
                    <a:pt x="3502" y="571"/>
                  </a:cubicBezTo>
                  <a:cubicBezTo>
                    <a:pt x="3943" y="548"/>
                    <a:pt x="4385" y="524"/>
                    <a:pt x="4825" y="488"/>
                  </a:cubicBezTo>
                  <a:cubicBezTo>
                    <a:pt x="5171" y="460"/>
                    <a:pt x="5517" y="421"/>
                    <a:pt x="5859" y="363"/>
                  </a:cubicBezTo>
                  <a:cubicBezTo>
                    <a:pt x="6185" y="307"/>
                    <a:pt x="6509" y="231"/>
                    <a:pt x="6833" y="161"/>
                  </a:cubicBezTo>
                  <a:cubicBezTo>
                    <a:pt x="7108" y="102"/>
                    <a:pt x="7386" y="56"/>
                    <a:pt x="7666" y="30"/>
                  </a:cubicBezTo>
                  <a:cubicBezTo>
                    <a:pt x="7976" y="2"/>
                    <a:pt x="8290" y="0"/>
                    <a:pt x="8601" y="13"/>
                  </a:cubicBezTo>
                  <a:cubicBezTo>
                    <a:pt x="9054" y="32"/>
                    <a:pt x="9508" y="81"/>
                    <a:pt x="9956" y="159"/>
                  </a:cubicBezTo>
                  <a:cubicBezTo>
                    <a:pt x="10054" y="176"/>
                    <a:pt x="10153" y="194"/>
                    <a:pt x="10250" y="212"/>
                  </a:cubicBezTo>
                  <a:cubicBezTo>
                    <a:pt x="10524" y="263"/>
                    <a:pt x="10798" y="310"/>
                    <a:pt x="11073" y="343"/>
                  </a:cubicBezTo>
                  <a:cubicBezTo>
                    <a:pt x="11718" y="419"/>
                    <a:pt x="12374" y="425"/>
                    <a:pt x="13024" y="427"/>
                  </a:cubicBezTo>
                  <a:cubicBezTo>
                    <a:pt x="13770" y="430"/>
                    <a:pt x="14517" y="406"/>
                    <a:pt x="15263" y="386"/>
                  </a:cubicBezTo>
                  <a:cubicBezTo>
                    <a:pt x="16316" y="359"/>
                    <a:pt x="17369" y="332"/>
                    <a:pt x="18422" y="324"/>
                  </a:cubicBezTo>
                  <a:cubicBezTo>
                    <a:pt x="18423" y="324"/>
                    <a:pt x="18423" y="325"/>
                    <a:pt x="18423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4"/>
            <p:cNvSpPr>
              <a:spLocks/>
            </p:cNvSpPr>
            <p:nvPr userDrawn="1"/>
          </p:nvSpPr>
          <p:spPr bwMode="auto">
            <a:xfrm>
              <a:off x="6" y="3975"/>
              <a:ext cx="5752" cy="212"/>
            </a:xfrm>
            <a:custGeom>
              <a:avLst/>
              <a:gdLst>
                <a:gd name="T0" fmla="*/ 18424 w 18424"/>
                <a:gd name="T1" fmla="*/ 366 h 680"/>
                <a:gd name="T2" fmla="*/ 15875 w 18424"/>
                <a:gd name="T3" fmla="*/ 419 h 680"/>
                <a:gd name="T4" fmla="*/ 15646 w 18424"/>
                <a:gd name="T5" fmla="*/ 425 h 680"/>
                <a:gd name="T6" fmla="*/ 15139 w 18424"/>
                <a:gd name="T7" fmla="*/ 439 h 680"/>
                <a:gd name="T8" fmla="*/ 12768 w 18424"/>
                <a:gd name="T9" fmla="*/ 477 h 680"/>
                <a:gd name="T10" fmla="*/ 11709 w 18424"/>
                <a:gd name="T11" fmla="*/ 453 h 680"/>
                <a:gd name="T12" fmla="*/ 10755 w 18424"/>
                <a:gd name="T13" fmla="*/ 375 h 680"/>
                <a:gd name="T14" fmla="*/ 10025 w 18424"/>
                <a:gd name="T15" fmla="*/ 230 h 680"/>
                <a:gd name="T16" fmla="*/ 9782 w 18424"/>
                <a:gd name="T17" fmla="*/ 173 h 680"/>
                <a:gd name="T18" fmla="*/ 8567 w 18424"/>
                <a:gd name="T19" fmla="*/ 18 h 680"/>
                <a:gd name="T20" fmla="*/ 7599 w 18424"/>
                <a:gd name="T21" fmla="*/ 34 h 680"/>
                <a:gd name="T22" fmla="*/ 6728 w 18424"/>
                <a:gd name="T23" fmla="*/ 178 h 680"/>
                <a:gd name="T24" fmla="*/ 5733 w 18424"/>
                <a:gd name="T25" fmla="*/ 410 h 680"/>
                <a:gd name="T26" fmla="*/ 4644 w 18424"/>
                <a:gd name="T27" fmla="*/ 547 h 680"/>
                <a:gd name="T28" fmla="*/ 3242 w 18424"/>
                <a:gd name="T29" fmla="*/ 641 h 680"/>
                <a:gd name="T30" fmla="*/ 3225 w 18424"/>
                <a:gd name="T31" fmla="*/ 642 h 680"/>
                <a:gd name="T32" fmla="*/ 2176 w 18424"/>
                <a:gd name="T33" fmla="*/ 676 h 680"/>
                <a:gd name="T34" fmla="*/ 1176 w 18424"/>
                <a:gd name="T35" fmla="*/ 568 h 680"/>
                <a:gd name="T36" fmla="*/ 763 w 18424"/>
                <a:gd name="T37" fmla="*/ 488 h 680"/>
                <a:gd name="T38" fmla="*/ 0 w 18424"/>
                <a:gd name="T39" fmla="*/ 449 h 680"/>
                <a:gd name="T40" fmla="*/ 2 w 18424"/>
                <a:gd name="T41" fmla="*/ 447 h 680"/>
                <a:gd name="T42" fmla="*/ 777 w 18424"/>
                <a:gd name="T43" fmla="*/ 487 h 680"/>
                <a:gd name="T44" fmla="*/ 1192 w 18424"/>
                <a:gd name="T45" fmla="*/ 568 h 680"/>
                <a:gd name="T46" fmla="*/ 2179 w 18424"/>
                <a:gd name="T47" fmla="*/ 674 h 680"/>
                <a:gd name="T48" fmla="*/ 3217 w 18424"/>
                <a:gd name="T49" fmla="*/ 640 h 680"/>
                <a:gd name="T50" fmla="*/ 3234 w 18424"/>
                <a:gd name="T51" fmla="*/ 639 h 680"/>
                <a:gd name="T52" fmla="*/ 4634 w 18424"/>
                <a:gd name="T53" fmla="*/ 546 h 680"/>
                <a:gd name="T54" fmla="*/ 5725 w 18424"/>
                <a:gd name="T55" fmla="*/ 409 h 680"/>
                <a:gd name="T56" fmla="*/ 6720 w 18424"/>
                <a:gd name="T57" fmla="*/ 177 h 680"/>
                <a:gd name="T58" fmla="*/ 7591 w 18424"/>
                <a:gd name="T59" fmla="*/ 32 h 680"/>
                <a:gd name="T60" fmla="*/ 8572 w 18424"/>
                <a:gd name="T61" fmla="*/ 16 h 680"/>
                <a:gd name="T62" fmla="*/ 9804 w 18424"/>
                <a:gd name="T63" fmla="*/ 173 h 680"/>
                <a:gd name="T64" fmla="*/ 10047 w 18424"/>
                <a:gd name="T65" fmla="*/ 230 h 680"/>
                <a:gd name="T66" fmla="*/ 10773 w 18424"/>
                <a:gd name="T67" fmla="*/ 374 h 680"/>
                <a:gd name="T68" fmla="*/ 12765 w 18424"/>
                <a:gd name="T69" fmla="*/ 475 h 680"/>
                <a:gd name="T70" fmla="*/ 15135 w 18424"/>
                <a:gd name="T71" fmla="*/ 437 h 680"/>
                <a:gd name="T72" fmla="*/ 15642 w 18424"/>
                <a:gd name="T73" fmla="*/ 423 h 680"/>
                <a:gd name="T74" fmla="*/ 15871 w 18424"/>
                <a:gd name="T75" fmla="*/ 417 h 680"/>
                <a:gd name="T76" fmla="*/ 18423 w 18424"/>
                <a:gd name="T77" fmla="*/ 365 h 680"/>
                <a:gd name="T78" fmla="*/ 18424 w 18424"/>
                <a:gd name="T79" fmla="*/ 366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24" h="680">
                  <a:moveTo>
                    <a:pt x="18424" y="366"/>
                  </a:moveTo>
                  <a:cubicBezTo>
                    <a:pt x="17574" y="374"/>
                    <a:pt x="16725" y="396"/>
                    <a:pt x="15875" y="419"/>
                  </a:cubicBezTo>
                  <a:cubicBezTo>
                    <a:pt x="15799" y="421"/>
                    <a:pt x="15722" y="423"/>
                    <a:pt x="15646" y="425"/>
                  </a:cubicBezTo>
                  <a:cubicBezTo>
                    <a:pt x="15477" y="430"/>
                    <a:pt x="15308" y="434"/>
                    <a:pt x="15139" y="439"/>
                  </a:cubicBezTo>
                  <a:cubicBezTo>
                    <a:pt x="14349" y="460"/>
                    <a:pt x="13559" y="484"/>
                    <a:pt x="12768" y="477"/>
                  </a:cubicBezTo>
                  <a:cubicBezTo>
                    <a:pt x="12415" y="474"/>
                    <a:pt x="12061" y="468"/>
                    <a:pt x="11709" y="453"/>
                  </a:cubicBezTo>
                  <a:cubicBezTo>
                    <a:pt x="11391" y="440"/>
                    <a:pt x="11070" y="420"/>
                    <a:pt x="10755" y="375"/>
                  </a:cubicBezTo>
                  <a:cubicBezTo>
                    <a:pt x="10509" y="339"/>
                    <a:pt x="10266" y="289"/>
                    <a:pt x="10025" y="230"/>
                  </a:cubicBezTo>
                  <a:cubicBezTo>
                    <a:pt x="9944" y="210"/>
                    <a:pt x="9863" y="190"/>
                    <a:pt x="9782" y="173"/>
                  </a:cubicBezTo>
                  <a:cubicBezTo>
                    <a:pt x="9384" y="85"/>
                    <a:pt x="8976" y="37"/>
                    <a:pt x="8567" y="18"/>
                  </a:cubicBezTo>
                  <a:cubicBezTo>
                    <a:pt x="8245" y="3"/>
                    <a:pt x="7920" y="5"/>
                    <a:pt x="7599" y="34"/>
                  </a:cubicBezTo>
                  <a:cubicBezTo>
                    <a:pt x="7305" y="61"/>
                    <a:pt x="7015" y="109"/>
                    <a:pt x="6728" y="178"/>
                  </a:cubicBezTo>
                  <a:cubicBezTo>
                    <a:pt x="6397" y="258"/>
                    <a:pt x="6067" y="349"/>
                    <a:pt x="5733" y="410"/>
                  </a:cubicBezTo>
                  <a:cubicBezTo>
                    <a:pt x="5374" y="477"/>
                    <a:pt x="5008" y="518"/>
                    <a:pt x="4644" y="547"/>
                  </a:cubicBezTo>
                  <a:cubicBezTo>
                    <a:pt x="4178" y="584"/>
                    <a:pt x="3710" y="615"/>
                    <a:pt x="3242" y="641"/>
                  </a:cubicBezTo>
                  <a:cubicBezTo>
                    <a:pt x="3235" y="641"/>
                    <a:pt x="3232" y="641"/>
                    <a:pt x="3225" y="642"/>
                  </a:cubicBezTo>
                  <a:cubicBezTo>
                    <a:pt x="2876" y="661"/>
                    <a:pt x="2525" y="680"/>
                    <a:pt x="2176" y="676"/>
                  </a:cubicBezTo>
                  <a:cubicBezTo>
                    <a:pt x="1840" y="672"/>
                    <a:pt x="1503" y="652"/>
                    <a:pt x="1176" y="568"/>
                  </a:cubicBezTo>
                  <a:cubicBezTo>
                    <a:pt x="1040" y="534"/>
                    <a:pt x="902" y="506"/>
                    <a:pt x="763" y="488"/>
                  </a:cubicBezTo>
                  <a:cubicBezTo>
                    <a:pt x="512" y="456"/>
                    <a:pt x="255" y="451"/>
                    <a:pt x="0" y="449"/>
                  </a:cubicBezTo>
                  <a:cubicBezTo>
                    <a:pt x="1" y="448"/>
                    <a:pt x="1" y="448"/>
                    <a:pt x="2" y="447"/>
                  </a:cubicBezTo>
                  <a:cubicBezTo>
                    <a:pt x="261" y="449"/>
                    <a:pt x="522" y="454"/>
                    <a:pt x="777" y="487"/>
                  </a:cubicBezTo>
                  <a:cubicBezTo>
                    <a:pt x="917" y="505"/>
                    <a:pt x="1055" y="533"/>
                    <a:pt x="1192" y="568"/>
                  </a:cubicBezTo>
                  <a:cubicBezTo>
                    <a:pt x="1515" y="650"/>
                    <a:pt x="1847" y="670"/>
                    <a:pt x="2179" y="674"/>
                  </a:cubicBezTo>
                  <a:cubicBezTo>
                    <a:pt x="2524" y="678"/>
                    <a:pt x="2871" y="659"/>
                    <a:pt x="3217" y="640"/>
                  </a:cubicBezTo>
                  <a:cubicBezTo>
                    <a:pt x="3224" y="640"/>
                    <a:pt x="3227" y="640"/>
                    <a:pt x="3234" y="639"/>
                  </a:cubicBezTo>
                  <a:cubicBezTo>
                    <a:pt x="3701" y="613"/>
                    <a:pt x="4169" y="582"/>
                    <a:pt x="4634" y="546"/>
                  </a:cubicBezTo>
                  <a:cubicBezTo>
                    <a:pt x="4999" y="517"/>
                    <a:pt x="5365" y="475"/>
                    <a:pt x="5725" y="409"/>
                  </a:cubicBezTo>
                  <a:cubicBezTo>
                    <a:pt x="6059" y="348"/>
                    <a:pt x="6389" y="257"/>
                    <a:pt x="6720" y="177"/>
                  </a:cubicBezTo>
                  <a:cubicBezTo>
                    <a:pt x="7007" y="108"/>
                    <a:pt x="7297" y="59"/>
                    <a:pt x="7591" y="32"/>
                  </a:cubicBezTo>
                  <a:cubicBezTo>
                    <a:pt x="7917" y="3"/>
                    <a:pt x="8246" y="0"/>
                    <a:pt x="8572" y="16"/>
                  </a:cubicBezTo>
                  <a:cubicBezTo>
                    <a:pt x="8985" y="36"/>
                    <a:pt x="9399" y="83"/>
                    <a:pt x="9804" y="173"/>
                  </a:cubicBezTo>
                  <a:cubicBezTo>
                    <a:pt x="9885" y="191"/>
                    <a:pt x="9966" y="210"/>
                    <a:pt x="10047" y="230"/>
                  </a:cubicBezTo>
                  <a:cubicBezTo>
                    <a:pt x="10287" y="289"/>
                    <a:pt x="10528" y="339"/>
                    <a:pt x="10773" y="374"/>
                  </a:cubicBezTo>
                  <a:cubicBezTo>
                    <a:pt x="11430" y="469"/>
                    <a:pt x="12102" y="469"/>
                    <a:pt x="12765" y="475"/>
                  </a:cubicBezTo>
                  <a:cubicBezTo>
                    <a:pt x="13555" y="482"/>
                    <a:pt x="14345" y="458"/>
                    <a:pt x="15135" y="437"/>
                  </a:cubicBezTo>
                  <a:cubicBezTo>
                    <a:pt x="15304" y="432"/>
                    <a:pt x="15473" y="428"/>
                    <a:pt x="15642" y="423"/>
                  </a:cubicBezTo>
                  <a:cubicBezTo>
                    <a:pt x="15718" y="421"/>
                    <a:pt x="15795" y="419"/>
                    <a:pt x="15871" y="417"/>
                  </a:cubicBezTo>
                  <a:cubicBezTo>
                    <a:pt x="16722" y="394"/>
                    <a:pt x="17572" y="372"/>
                    <a:pt x="18423" y="365"/>
                  </a:cubicBezTo>
                  <a:cubicBezTo>
                    <a:pt x="18423" y="365"/>
                    <a:pt x="18423" y="366"/>
                    <a:pt x="18424" y="3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5"/>
            <p:cNvSpPr>
              <a:spLocks/>
            </p:cNvSpPr>
            <p:nvPr userDrawn="1"/>
          </p:nvSpPr>
          <p:spPr bwMode="auto">
            <a:xfrm>
              <a:off x="6" y="3943"/>
              <a:ext cx="5751" cy="230"/>
            </a:xfrm>
            <a:custGeom>
              <a:avLst/>
              <a:gdLst>
                <a:gd name="T0" fmla="*/ 18423 w 18423"/>
                <a:gd name="T1" fmla="*/ 393 h 736"/>
                <a:gd name="T2" fmla="*/ 15838 w 18423"/>
                <a:gd name="T3" fmla="*/ 450 h 736"/>
                <a:gd name="T4" fmla="*/ 15564 w 18423"/>
                <a:gd name="T5" fmla="*/ 458 h 736"/>
                <a:gd name="T6" fmla="*/ 15030 w 18423"/>
                <a:gd name="T7" fmla="*/ 473 h 736"/>
                <a:gd name="T8" fmla="*/ 12528 w 18423"/>
                <a:gd name="T9" fmla="*/ 507 h 736"/>
                <a:gd name="T10" fmla="*/ 12343 w 18423"/>
                <a:gd name="T11" fmla="*/ 505 h 736"/>
                <a:gd name="T12" fmla="*/ 11233 w 18423"/>
                <a:gd name="T13" fmla="*/ 471 h 736"/>
                <a:gd name="T14" fmla="*/ 10476 w 18423"/>
                <a:gd name="T15" fmla="*/ 391 h 736"/>
                <a:gd name="T16" fmla="*/ 9850 w 18423"/>
                <a:gd name="T17" fmla="*/ 237 h 736"/>
                <a:gd name="T18" fmla="*/ 9662 w 18423"/>
                <a:gd name="T19" fmla="*/ 178 h 736"/>
                <a:gd name="T20" fmla="*/ 9280 w 18423"/>
                <a:gd name="T21" fmla="*/ 90 h 736"/>
                <a:gd name="T22" fmla="*/ 8594 w 18423"/>
                <a:gd name="T23" fmla="*/ 19 h 736"/>
                <a:gd name="T24" fmla="*/ 7600 w 18423"/>
                <a:gd name="T25" fmla="*/ 32 h 736"/>
                <a:gd name="T26" fmla="*/ 7581 w 18423"/>
                <a:gd name="T27" fmla="*/ 34 h 736"/>
                <a:gd name="T28" fmla="*/ 6646 w 18423"/>
                <a:gd name="T29" fmla="*/ 185 h 736"/>
                <a:gd name="T30" fmla="*/ 5624 w 18423"/>
                <a:gd name="T31" fmla="*/ 443 h 736"/>
                <a:gd name="T32" fmla="*/ 4474 w 18423"/>
                <a:gd name="T33" fmla="*/ 588 h 736"/>
                <a:gd name="T34" fmla="*/ 3009 w 18423"/>
                <a:gd name="T35" fmla="*/ 692 h 736"/>
                <a:gd name="T36" fmla="*/ 2968 w 18423"/>
                <a:gd name="T37" fmla="*/ 694 h 736"/>
                <a:gd name="T38" fmla="*/ 1921 w 18423"/>
                <a:gd name="T39" fmla="*/ 731 h 736"/>
                <a:gd name="T40" fmla="*/ 1281 w 18423"/>
                <a:gd name="T41" fmla="*/ 685 h 736"/>
                <a:gd name="T42" fmla="*/ 1010 w 18423"/>
                <a:gd name="T43" fmla="*/ 604 h 736"/>
                <a:gd name="T44" fmla="*/ 717 w 18423"/>
                <a:gd name="T45" fmla="*/ 519 h 736"/>
                <a:gd name="T46" fmla="*/ 0 w 18423"/>
                <a:gd name="T47" fmla="*/ 476 h 736"/>
                <a:gd name="T48" fmla="*/ 2 w 18423"/>
                <a:gd name="T49" fmla="*/ 474 h 736"/>
                <a:gd name="T50" fmla="*/ 732 w 18423"/>
                <a:gd name="T51" fmla="*/ 518 h 736"/>
                <a:gd name="T52" fmla="*/ 1027 w 18423"/>
                <a:gd name="T53" fmla="*/ 603 h 736"/>
                <a:gd name="T54" fmla="*/ 1297 w 18423"/>
                <a:gd name="T55" fmla="*/ 684 h 736"/>
                <a:gd name="T56" fmla="*/ 1925 w 18423"/>
                <a:gd name="T57" fmla="*/ 729 h 736"/>
                <a:gd name="T58" fmla="*/ 2960 w 18423"/>
                <a:gd name="T59" fmla="*/ 693 h 736"/>
                <a:gd name="T60" fmla="*/ 3001 w 18423"/>
                <a:gd name="T61" fmla="*/ 690 h 736"/>
                <a:gd name="T62" fmla="*/ 4463 w 18423"/>
                <a:gd name="T63" fmla="*/ 587 h 736"/>
                <a:gd name="T64" fmla="*/ 5616 w 18423"/>
                <a:gd name="T65" fmla="*/ 442 h 736"/>
                <a:gd name="T66" fmla="*/ 6639 w 18423"/>
                <a:gd name="T67" fmla="*/ 184 h 736"/>
                <a:gd name="T68" fmla="*/ 7574 w 18423"/>
                <a:gd name="T69" fmla="*/ 32 h 736"/>
                <a:gd name="T70" fmla="*/ 7592 w 18423"/>
                <a:gd name="T71" fmla="*/ 31 h 736"/>
                <a:gd name="T72" fmla="*/ 8602 w 18423"/>
                <a:gd name="T73" fmla="*/ 18 h 736"/>
                <a:gd name="T74" fmla="*/ 9301 w 18423"/>
                <a:gd name="T75" fmla="*/ 90 h 736"/>
                <a:gd name="T76" fmla="*/ 9685 w 18423"/>
                <a:gd name="T77" fmla="*/ 178 h 736"/>
                <a:gd name="T78" fmla="*/ 9874 w 18423"/>
                <a:gd name="T79" fmla="*/ 238 h 736"/>
                <a:gd name="T80" fmla="*/ 10496 w 18423"/>
                <a:gd name="T81" fmla="*/ 391 h 736"/>
                <a:gd name="T82" fmla="*/ 11239 w 18423"/>
                <a:gd name="T83" fmla="*/ 469 h 736"/>
                <a:gd name="T84" fmla="*/ 12338 w 18423"/>
                <a:gd name="T85" fmla="*/ 503 h 736"/>
                <a:gd name="T86" fmla="*/ 12524 w 18423"/>
                <a:gd name="T87" fmla="*/ 505 h 736"/>
                <a:gd name="T88" fmla="*/ 15026 w 18423"/>
                <a:gd name="T89" fmla="*/ 471 h 736"/>
                <a:gd name="T90" fmla="*/ 15560 w 18423"/>
                <a:gd name="T91" fmla="*/ 456 h 736"/>
                <a:gd name="T92" fmla="*/ 15834 w 18423"/>
                <a:gd name="T93" fmla="*/ 448 h 736"/>
                <a:gd name="T94" fmla="*/ 18423 w 18423"/>
                <a:gd name="T95" fmla="*/ 392 h 736"/>
                <a:gd name="T96" fmla="*/ 18423 w 18423"/>
                <a:gd name="T97" fmla="*/ 393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423" h="736">
                  <a:moveTo>
                    <a:pt x="18423" y="393"/>
                  </a:moveTo>
                  <a:cubicBezTo>
                    <a:pt x="17561" y="401"/>
                    <a:pt x="16700" y="425"/>
                    <a:pt x="15838" y="450"/>
                  </a:cubicBezTo>
                  <a:cubicBezTo>
                    <a:pt x="15747" y="453"/>
                    <a:pt x="15655" y="455"/>
                    <a:pt x="15564" y="458"/>
                  </a:cubicBezTo>
                  <a:cubicBezTo>
                    <a:pt x="15386" y="463"/>
                    <a:pt x="15208" y="468"/>
                    <a:pt x="15030" y="473"/>
                  </a:cubicBezTo>
                  <a:cubicBezTo>
                    <a:pt x="14196" y="497"/>
                    <a:pt x="13363" y="519"/>
                    <a:pt x="12528" y="507"/>
                  </a:cubicBezTo>
                  <a:cubicBezTo>
                    <a:pt x="12466" y="506"/>
                    <a:pt x="12405" y="505"/>
                    <a:pt x="12343" y="505"/>
                  </a:cubicBezTo>
                  <a:cubicBezTo>
                    <a:pt x="11973" y="499"/>
                    <a:pt x="11602" y="493"/>
                    <a:pt x="11233" y="471"/>
                  </a:cubicBezTo>
                  <a:cubicBezTo>
                    <a:pt x="10980" y="456"/>
                    <a:pt x="10726" y="433"/>
                    <a:pt x="10476" y="391"/>
                  </a:cubicBezTo>
                  <a:cubicBezTo>
                    <a:pt x="10263" y="355"/>
                    <a:pt x="10055" y="305"/>
                    <a:pt x="9850" y="237"/>
                  </a:cubicBezTo>
                  <a:cubicBezTo>
                    <a:pt x="9788" y="217"/>
                    <a:pt x="9725" y="196"/>
                    <a:pt x="9662" y="178"/>
                  </a:cubicBezTo>
                  <a:cubicBezTo>
                    <a:pt x="9537" y="141"/>
                    <a:pt x="9409" y="112"/>
                    <a:pt x="9280" y="90"/>
                  </a:cubicBezTo>
                  <a:cubicBezTo>
                    <a:pt x="9054" y="51"/>
                    <a:pt x="8823" y="31"/>
                    <a:pt x="8594" y="19"/>
                  </a:cubicBezTo>
                  <a:cubicBezTo>
                    <a:pt x="8264" y="2"/>
                    <a:pt x="7931" y="7"/>
                    <a:pt x="7600" y="32"/>
                  </a:cubicBezTo>
                  <a:cubicBezTo>
                    <a:pt x="7592" y="33"/>
                    <a:pt x="7589" y="33"/>
                    <a:pt x="7581" y="34"/>
                  </a:cubicBezTo>
                  <a:cubicBezTo>
                    <a:pt x="7265" y="60"/>
                    <a:pt x="6953" y="107"/>
                    <a:pt x="6646" y="185"/>
                  </a:cubicBezTo>
                  <a:cubicBezTo>
                    <a:pt x="6306" y="272"/>
                    <a:pt x="5969" y="375"/>
                    <a:pt x="5624" y="443"/>
                  </a:cubicBezTo>
                  <a:cubicBezTo>
                    <a:pt x="5245" y="517"/>
                    <a:pt x="4859" y="558"/>
                    <a:pt x="4474" y="588"/>
                  </a:cubicBezTo>
                  <a:cubicBezTo>
                    <a:pt x="3986" y="627"/>
                    <a:pt x="3498" y="663"/>
                    <a:pt x="3009" y="692"/>
                  </a:cubicBezTo>
                  <a:cubicBezTo>
                    <a:pt x="2993" y="693"/>
                    <a:pt x="2985" y="693"/>
                    <a:pt x="2968" y="694"/>
                  </a:cubicBezTo>
                  <a:cubicBezTo>
                    <a:pt x="2620" y="715"/>
                    <a:pt x="2270" y="736"/>
                    <a:pt x="1921" y="731"/>
                  </a:cubicBezTo>
                  <a:cubicBezTo>
                    <a:pt x="1709" y="727"/>
                    <a:pt x="1490" y="724"/>
                    <a:pt x="1281" y="685"/>
                  </a:cubicBezTo>
                  <a:cubicBezTo>
                    <a:pt x="1188" y="668"/>
                    <a:pt x="1098" y="641"/>
                    <a:pt x="1010" y="604"/>
                  </a:cubicBezTo>
                  <a:cubicBezTo>
                    <a:pt x="914" y="564"/>
                    <a:pt x="818" y="536"/>
                    <a:pt x="717" y="519"/>
                  </a:cubicBezTo>
                  <a:cubicBezTo>
                    <a:pt x="483" y="479"/>
                    <a:pt x="238" y="478"/>
                    <a:pt x="0" y="476"/>
                  </a:cubicBezTo>
                  <a:cubicBezTo>
                    <a:pt x="1" y="475"/>
                    <a:pt x="1" y="475"/>
                    <a:pt x="2" y="474"/>
                  </a:cubicBezTo>
                  <a:cubicBezTo>
                    <a:pt x="245" y="477"/>
                    <a:pt x="494" y="478"/>
                    <a:pt x="732" y="518"/>
                  </a:cubicBezTo>
                  <a:cubicBezTo>
                    <a:pt x="834" y="535"/>
                    <a:pt x="931" y="563"/>
                    <a:pt x="1027" y="603"/>
                  </a:cubicBezTo>
                  <a:cubicBezTo>
                    <a:pt x="1115" y="640"/>
                    <a:pt x="1204" y="667"/>
                    <a:pt x="1297" y="684"/>
                  </a:cubicBezTo>
                  <a:cubicBezTo>
                    <a:pt x="1501" y="722"/>
                    <a:pt x="1716" y="726"/>
                    <a:pt x="1925" y="729"/>
                  </a:cubicBezTo>
                  <a:cubicBezTo>
                    <a:pt x="2269" y="734"/>
                    <a:pt x="2615" y="713"/>
                    <a:pt x="2960" y="693"/>
                  </a:cubicBezTo>
                  <a:cubicBezTo>
                    <a:pt x="2976" y="692"/>
                    <a:pt x="2984" y="691"/>
                    <a:pt x="3001" y="690"/>
                  </a:cubicBezTo>
                  <a:cubicBezTo>
                    <a:pt x="3489" y="661"/>
                    <a:pt x="3976" y="625"/>
                    <a:pt x="4463" y="587"/>
                  </a:cubicBezTo>
                  <a:cubicBezTo>
                    <a:pt x="4850" y="557"/>
                    <a:pt x="5236" y="516"/>
                    <a:pt x="5616" y="442"/>
                  </a:cubicBezTo>
                  <a:cubicBezTo>
                    <a:pt x="5961" y="374"/>
                    <a:pt x="6299" y="271"/>
                    <a:pt x="6639" y="184"/>
                  </a:cubicBezTo>
                  <a:cubicBezTo>
                    <a:pt x="6946" y="106"/>
                    <a:pt x="7258" y="58"/>
                    <a:pt x="7574" y="32"/>
                  </a:cubicBezTo>
                  <a:cubicBezTo>
                    <a:pt x="7581" y="32"/>
                    <a:pt x="7585" y="31"/>
                    <a:pt x="7592" y="31"/>
                  </a:cubicBezTo>
                  <a:cubicBezTo>
                    <a:pt x="7928" y="5"/>
                    <a:pt x="8267" y="0"/>
                    <a:pt x="8602" y="18"/>
                  </a:cubicBezTo>
                  <a:cubicBezTo>
                    <a:pt x="8835" y="30"/>
                    <a:pt x="9071" y="50"/>
                    <a:pt x="9301" y="90"/>
                  </a:cubicBezTo>
                  <a:cubicBezTo>
                    <a:pt x="9430" y="112"/>
                    <a:pt x="9559" y="141"/>
                    <a:pt x="9685" y="178"/>
                  </a:cubicBezTo>
                  <a:cubicBezTo>
                    <a:pt x="9748" y="197"/>
                    <a:pt x="9811" y="217"/>
                    <a:pt x="9874" y="238"/>
                  </a:cubicBezTo>
                  <a:cubicBezTo>
                    <a:pt x="10078" y="305"/>
                    <a:pt x="10284" y="355"/>
                    <a:pt x="10496" y="391"/>
                  </a:cubicBezTo>
                  <a:cubicBezTo>
                    <a:pt x="10741" y="432"/>
                    <a:pt x="10991" y="454"/>
                    <a:pt x="11239" y="469"/>
                  </a:cubicBezTo>
                  <a:cubicBezTo>
                    <a:pt x="11604" y="491"/>
                    <a:pt x="11972" y="497"/>
                    <a:pt x="12338" y="503"/>
                  </a:cubicBezTo>
                  <a:cubicBezTo>
                    <a:pt x="12400" y="503"/>
                    <a:pt x="12462" y="504"/>
                    <a:pt x="12524" y="505"/>
                  </a:cubicBezTo>
                  <a:cubicBezTo>
                    <a:pt x="13359" y="517"/>
                    <a:pt x="14192" y="495"/>
                    <a:pt x="15026" y="471"/>
                  </a:cubicBezTo>
                  <a:cubicBezTo>
                    <a:pt x="15204" y="466"/>
                    <a:pt x="15382" y="461"/>
                    <a:pt x="15560" y="456"/>
                  </a:cubicBezTo>
                  <a:cubicBezTo>
                    <a:pt x="15651" y="453"/>
                    <a:pt x="15743" y="451"/>
                    <a:pt x="15834" y="448"/>
                  </a:cubicBezTo>
                  <a:cubicBezTo>
                    <a:pt x="16697" y="424"/>
                    <a:pt x="17560" y="400"/>
                    <a:pt x="18423" y="392"/>
                  </a:cubicBezTo>
                  <a:cubicBezTo>
                    <a:pt x="18423" y="392"/>
                    <a:pt x="18423" y="393"/>
                    <a:pt x="18423" y="3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6"/>
            <p:cNvSpPr>
              <a:spLocks/>
            </p:cNvSpPr>
            <p:nvPr userDrawn="1"/>
          </p:nvSpPr>
          <p:spPr bwMode="auto">
            <a:xfrm>
              <a:off x="6" y="3914"/>
              <a:ext cx="5751" cy="246"/>
            </a:xfrm>
            <a:custGeom>
              <a:avLst/>
              <a:gdLst>
                <a:gd name="T0" fmla="*/ 18423 w 18423"/>
                <a:gd name="T1" fmla="*/ 415 h 787"/>
                <a:gd name="T2" fmla="*/ 15819 w 18423"/>
                <a:gd name="T3" fmla="*/ 475 h 787"/>
                <a:gd name="T4" fmla="*/ 15502 w 18423"/>
                <a:gd name="T5" fmla="*/ 484 h 787"/>
                <a:gd name="T6" fmla="*/ 14945 w 18423"/>
                <a:gd name="T7" fmla="*/ 501 h 787"/>
                <a:gd name="T8" fmla="*/ 12327 w 18423"/>
                <a:gd name="T9" fmla="*/ 530 h 787"/>
                <a:gd name="T10" fmla="*/ 12137 w 18423"/>
                <a:gd name="T11" fmla="*/ 526 h 787"/>
                <a:gd name="T12" fmla="*/ 10982 w 18423"/>
                <a:gd name="T13" fmla="*/ 487 h 787"/>
                <a:gd name="T14" fmla="*/ 10240 w 18423"/>
                <a:gd name="T15" fmla="*/ 403 h 787"/>
                <a:gd name="T16" fmla="*/ 9719 w 18423"/>
                <a:gd name="T17" fmla="*/ 244 h 787"/>
                <a:gd name="T18" fmla="*/ 9589 w 18423"/>
                <a:gd name="T19" fmla="*/ 185 h 787"/>
                <a:gd name="T20" fmla="*/ 8708 w 18423"/>
                <a:gd name="T21" fmla="*/ 22 h 787"/>
                <a:gd name="T22" fmla="*/ 7666 w 18423"/>
                <a:gd name="T23" fmla="*/ 36 h 787"/>
                <a:gd name="T24" fmla="*/ 7647 w 18423"/>
                <a:gd name="T25" fmla="*/ 37 h 787"/>
                <a:gd name="T26" fmla="*/ 6605 w 18423"/>
                <a:gd name="T27" fmla="*/ 193 h 787"/>
                <a:gd name="T28" fmla="*/ 5550 w 18423"/>
                <a:gd name="T29" fmla="*/ 468 h 787"/>
                <a:gd name="T30" fmla="*/ 4338 w 18423"/>
                <a:gd name="T31" fmla="*/ 622 h 787"/>
                <a:gd name="T32" fmla="*/ 2826 w 18423"/>
                <a:gd name="T33" fmla="*/ 733 h 787"/>
                <a:gd name="T34" fmla="*/ 2783 w 18423"/>
                <a:gd name="T35" fmla="*/ 736 h 787"/>
                <a:gd name="T36" fmla="*/ 1725 w 18423"/>
                <a:gd name="T37" fmla="*/ 774 h 787"/>
                <a:gd name="T38" fmla="*/ 940 w 18423"/>
                <a:gd name="T39" fmla="*/ 645 h 787"/>
                <a:gd name="T40" fmla="*/ 938 w 18423"/>
                <a:gd name="T41" fmla="*/ 643 h 787"/>
                <a:gd name="T42" fmla="*/ 925 w 18423"/>
                <a:gd name="T43" fmla="*/ 635 h 787"/>
                <a:gd name="T44" fmla="*/ 697 w 18423"/>
                <a:gd name="T45" fmla="*/ 545 h 787"/>
                <a:gd name="T46" fmla="*/ 0 w 18423"/>
                <a:gd name="T47" fmla="*/ 498 h 787"/>
                <a:gd name="T48" fmla="*/ 2 w 18423"/>
                <a:gd name="T49" fmla="*/ 496 h 787"/>
                <a:gd name="T50" fmla="*/ 712 w 18423"/>
                <a:gd name="T51" fmla="*/ 544 h 787"/>
                <a:gd name="T52" fmla="*/ 943 w 18423"/>
                <a:gd name="T53" fmla="*/ 635 h 787"/>
                <a:gd name="T54" fmla="*/ 955 w 18423"/>
                <a:gd name="T55" fmla="*/ 643 h 787"/>
                <a:gd name="T56" fmla="*/ 958 w 18423"/>
                <a:gd name="T57" fmla="*/ 644 h 787"/>
                <a:gd name="T58" fmla="*/ 1155 w 18423"/>
                <a:gd name="T59" fmla="*/ 724 h 787"/>
                <a:gd name="T60" fmla="*/ 1729 w 18423"/>
                <a:gd name="T61" fmla="*/ 772 h 787"/>
                <a:gd name="T62" fmla="*/ 2774 w 18423"/>
                <a:gd name="T63" fmla="*/ 734 h 787"/>
                <a:gd name="T64" fmla="*/ 2817 w 18423"/>
                <a:gd name="T65" fmla="*/ 732 h 787"/>
                <a:gd name="T66" fmla="*/ 4327 w 18423"/>
                <a:gd name="T67" fmla="*/ 620 h 787"/>
                <a:gd name="T68" fmla="*/ 5542 w 18423"/>
                <a:gd name="T69" fmla="*/ 467 h 787"/>
                <a:gd name="T70" fmla="*/ 6598 w 18423"/>
                <a:gd name="T71" fmla="*/ 192 h 787"/>
                <a:gd name="T72" fmla="*/ 7641 w 18423"/>
                <a:gd name="T73" fmla="*/ 35 h 787"/>
                <a:gd name="T74" fmla="*/ 7660 w 18423"/>
                <a:gd name="T75" fmla="*/ 34 h 787"/>
                <a:gd name="T76" fmla="*/ 8718 w 18423"/>
                <a:gd name="T77" fmla="*/ 20 h 787"/>
                <a:gd name="T78" fmla="*/ 9613 w 18423"/>
                <a:gd name="T79" fmla="*/ 186 h 787"/>
                <a:gd name="T80" fmla="*/ 9743 w 18423"/>
                <a:gd name="T81" fmla="*/ 245 h 787"/>
                <a:gd name="T82" fmla="*/ 10262 w 18423"/>
                <a:gd name="T83" fmla="*/ 403 h 787"/>
                <a:gd name="T84" fmla="*/ 10988 w 18423"/>
                <a:gd name="T85" fmla="*/ 486 h 787"/>
                <a:gd name="T86" fmla="*/ 12132 w 18423"/>
                <a:gd name="T87" fmla="*/ 524 h 787"/>
                <a:gd name="T88" fmla="*/ 12323 w 18423"/>
                <a:gd name="T89" fmla="*/ 528 h 787"/>
                <a:gd name="T90" fmla="*/ 14941 w 18423"/>
                <a:gd name="T91" fmla="*/ 499 h 787"/>
                <a:gd name="T92" fmla="*/ 15498 w 18423"/>
                <a:gd name="T93" fmla="*/ 482 h 787"/>
                <a:gd name="T94" fmla="*/ 15815 w 18423"/>
                <a:gd name="T95" fmla="*/ 473 h 787"/>
                <a:gd name="T96" fmla="*/ 18422 w 18423"/>
                <a:gd name="T97" fmla="*/ 414 h 787"/>
                <a:gd name="T98" fmla="*/ 18423 w 18423"/>
                <a:gd name="T99" fmla="*/ 41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23" h="787">
                  <a:moveTo>
                    <a:pt x="18423" y="415"/>
                  </a:moveTo>
                  <a:cubicBezTo>
                    <a:pt x="17555" y="423"/>
                    <a:pt x="16687" y="449"/>
                    <a:pt x="15819" y="475"/>
                  </a:cubicBezTo>
                  <a:cubicBezTo>
                    <a:pt x="15713" y="478"/>
                    <a:pt x="15608" y="481"/>
                    <a:pt x="15502" y="484"/>
                  </a:cubicBezTo>
                  <a:cubicBezTo>
                    <a:pt x="15317" y="489"/>
                    <a:pt x="15131" y="495"/>
                    <a:pt x="14945" y="501"/>
                  </a:cubicBezTo>
                  <a:cubicBezTo>
                    <a:pt x="14072" y="527"/>
                    <a:pt x="13201" y="546"/>
                    <a:pt x="12327" y="530"/>
                  </a:cubicBezTo>
                  <a:cubicBezTo>
                    <a:pt x="12264" y="529"/>
                    <a:pt x="12200" y="528"/>
                    <a:pt x="12137" y="526"/>
                  </a:cubicBezTo>
                  <a:cubicBezTo>
                    <a:pt x="11752" y="519"/>
                    <a:pt x="11365" y="512"/>
                    <a:pt x="10982" y="487"/>
                  </a:cubicBezTo>
                  <a:cubicBezTo>
                    <a:pt x="10734" y="472"/>
                    <a:pt x="10484" y="450"/>
                    <a:pt x="10240" y="403"/>
                  </a:cubicBezTo>
                  <a:cubicBezTo>
                    <a:pt x="10061" y="369"/>
                    <a:pt x="9885" y="323"/>
                    <a:pt x="9719" y="244"/>
                  </a:cubicBezTo>
                  <a:cubicBezTo>
                    <a:pt x="9676" y="223"/>
                    <a:pt x="9632" y="203"/>
                    <a:pt x="9589" y="185"/>
                  </a:cubicBezTo>
                  <a:cubicBezTo>
                    <a:pt x="9311" y="70"/>
                    <a:pt x="9009" y="39"/>
                    <a:pt x="8708" y="22"/>
                  </a:cubicBezTo>
                  <a:cubicBezTo>
                    <a:pt x="8363" y="2"/>
                    <a:pt x="8013" y="11"/>
                    <a:pt x="7666" y="36"/>
                  </a:cubicBezTo>
                  <a:cubicBezTo>
                    <a:pt x="7658" y="36"/>
                    <a:pt x="7654" y="36"/>
                    <a:pt x="7647" y="37"/>
                  </a:cubicBezTo>
                  <a:cubicBezTo>
                    <a:pt x="7296" y="64"/>
                    <a:pt x="6945" y="107"/>
                    <a:pt x="6605" y="193"/>
                  </a:cubicBezTo>
                  <a:cubicBezTo>
                    <a:pt x="6253" y="282"/>
                    <a:pt x="5906" y="395"/>
                    <a:pt x="5550" y="468"/>
                  </a:cubicBezTo>
                  <a:cubicBezTo>
                    <a:pt x="5151" y="550"/>
                    <a:pt x="4745" y="589"/>
                    <a:pt x="4338" y="622"/>
                  </a:cubicBezTo>
                  <a:cubicBezTo>
                    <a:pt x="3834" y="663"/>
                    <a:pt x="3330" y="702"/>
                    <a:pt x="2826" y="733"/>
                  </a:cubicBezTo>
                  <a:cubicBezTo>
                    <a:pt x="2809" y="734"/>
                    <a:pt x="2800" y="735"/>
                    <a:pt x="2783" y="736"/>
                  </a:cubicBezTo>
                  <a:cubicBezTo>
                    <a:pt x="2431" y="758"/>
                    <a:pt x="2077" y="780"/>
                    <a:pt x="1725" y="774"/>
                  </a:cubicBezTo>
                  <a:cubicBezTo>
                    <a:pt x="1478" y="770"/>
                    <a:pt x="1159" y="787"/>
                    <a:pt x="940" y="645"/>
                  </a:cubicBezTo>
                  <a:cubicBezTo>
                    <a:pt x="939" y="644"/>
                    <a:pt x="939" y="644"/>
                    <a:pt x="938" y="643"/>
                  </a:cubicBezTo>
                  <a:cubicBezTo>
                    <a:pt x="933" y="640"/>
                    <a:pt x="929" y="638"/>
                    <a:pt x="925" y="635"/>
                  </a:cubicBezTo>
                  <a:cubicBezTo>
                    <a:pt x="855" y="589"/>
                    <a:pt x="779" y="562"/>
                    <a:pt x="697" y="545"/>
                  </a:cubicBezTo>
                  <a:cubicBezTo>
                    <a:pt x="469" y="499"/>
                    <a:pt x="231" y="500"/>
                    <a:pt x="0" y="498"/>
                  </a:cubicBezTo>
                  <a:cubicBezTo>
                    <a:pt x="0" y="497"/>
                    <a:pt x="1" y="497"/>
                    <a:pt x="2" y="496"/>
                  </a:cubicBezTo>
                  <a:cubicBezTo>
                    <a:pt x="238" y="499"/>
                    <a:pt x="483" y="496"/>
                    <a:pt x="712" y="544"/>
                  </a:cubicBezTo>
                  <a:cubicBezTo>
                    <a:pt x="795" y="562"/>
                    <a:pt x="871" y="588"/>
                    <a:pt x="943" y="635"/>
                  </a:cubicBezTo>
                  <a:cubicBezTo>
                    <a:pt x="947" y="637"/>
                    <a:pt x="951" y="640"/>
                    <a:pt x="955" y="643"/>
                  </a:cubicBezTo>
                  <a:cubicBezTo>
                    <a:pt x="956" y="643"/>
                    <a:pt x="957" y="644"/>
                    <a:pt x="958" y="644"/>
                  </a:cubicBezTo>
                  <a:cubicBezTo>
                    <a:pt x="1018" y="684"/>
                    <a:pt x="1084" y="709"/>
                    <a:pt x="1155" y="724"/>
                  </a:cubicBezTo>
                  <a:cubicBezTo>
                    <a:pt x="1342" y="765"/>
                    <a:pt x="1539" y="769"/>
                    <a:pt x="1729" y="772"/>
                  </a:cubicBezTo>
                  <a:cubicBezTo>
                    <a:pt x="2077" y="778"/>
                    <a:pt x="2426" y="756"/>
                    <a:pt x="2774" y="734"/>
                  </a:cubicBezTo>
                  <a:cubicBezTo>
                    <a:pt x="2791" y="733"/>
                    <a:pt x="2800" y="733"/>
                    <a:pt x="2817" y="732"/>
                  </a:cubicBezTo>
                  <a:cubicBezTo>
                    <a:pt x="3321" y="700"/>
                    <a:pt x="3824" y="661"/>
                    <a:pt x="4327" y="620"/>
                  </a:cubicBezTo>
                  <a:cubicBezTo>
                    <a:pt x="4735" y="587"/>
                    <a:pt x="5142" y="549"/>
                    <a:pt x="5542" y="467"/>
                  </a:cubicBezTo>
                  <a:cubicBezTo>
                    <a:pt x="5899" y="395"/>
                    <a:pt x="6246" y="282"/>
                    <a:pt x="6598" y="192"/>
                  </a:cubicBezTo>
                  <a:cubicBezTo>
                    <a:pt x="6939" y="106"/>
                    <a:pt x="7290" y="63"/>
                    <a:pt x="7641" y="35"/>
                  </a:cubicBezTo>
                  <a:cubicBezTo>
                    <a:pt x="7648" y="35"/>
                    <a:pt x="7652" y="35"/>
                    <a:pt x="7660" y="34"/>
                  </a:cubicBezTo>
                  <a:cubicBezTo>
                    <a:pt x="8012" y="8"/>
                    <a:pt x="8367" y="0"/>
                    <a:pt x="8718" y="20"/>
                  </a:cubicBezTo>
                  <a:cubicBezTo>
                    <a:pt x="9023" y="38"/>
                    <a:pt x="9330" y="68"/>
                    <a:pt x="9613" y="186"/>
                  </a:cubicBezTo>
                  <a:cubicBezTo>
                    <a:pt x="9657" y="204"/>
                    <a:pt x="9700" y="224"/>
                    <a:pt x="9743" y="245"/>
                  </a:cubicBezTo>
                  <a:cubicBezTo>
                    <a:pt x="9909" y="323"/>
                    <a:pt x="10083" y="369"/>
                    <a:pt x="10262" y="403"/>
                  </a:cubicBezTo>
                  <a:cubicBezTo>
                    <a:pt x="10500" y="449"/>
                    <a:pt x="10745" y="470"/>
                    <a:pt x="10988" y="486"/>
                  </a:cubicBezTo>
                  <a:cubicBezTo>
                    <a:pt x="11368" y="510"/>
                    <a:pt x="11750" y="517"/>
                    <a:pt x="12132" y="524"/>
                  </a:cubicBezTo>
                  <a:cubicBezTo>
                    <a:pt x="12196" y="526"/>
                    <a:pt x="12259" y="527"/>
                    <a:pt x="12323" y="528"/>
                  </a:cubicBezTo>
                  <a:cubicBezTo>
                    <a:pt x="13197" y="544"/>
                    <a:pt x="14068" y="525"/>
                    <a:pt x="14941" y="499"/>
                  </a:cubicBezTo>
                  <a:cubicBezTo>
                    <a:pt x="15127" y="493"/>
                    <a:pt x="15312" y="488"/>
                    <a:pt x="15498" y="482"/>
                  </a:cubicBezTo>
                  <a:cubicBezTo>
                    <a:pt x="15604" y="479"/>
                    <a:pt x="15709" y="476"/>
                    <a:pt x="15815" y="473"/>
                  </a:cubicBezTo>
                  <a:cubicBezTo>
                    <a:pt x="16684" y="447"/>
                    <a:pt x="17553" y="422"/>
                    <a:pt x="18422" y="414"/>
                  </a:cubicBezTo>
                  <a:cubicBezTo>
                    <a:pt x="18423" y="414"/>
                    <a:pt x="18423" y="415"/>
                    <a:pt x="18423" y="4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7"/>
            <p:cNvSpPr>
              <a:spLocks/>
            </p:cNvSpPr>
            <p:nvPr userDrawn="1"/>
          </p:nvSpPr>
          <p:spPr bwMode="auto">
            <a:xfrm>
              <a:off x="6" y="3885"/>
              <a:ext cx="5751" cy="254"/>
            </a:xfrm>
            <a:custGeom>
              <a:avLst/>
              <a:gdLst>
                <a:gd name="T0" fmla="*/ 18423 w 18423"/>
                <a:gd name="T1" fmla="*/ 434 h 812"/>
                <a:gd name="T2" fmla="*/ 15823 w 18423"/>
                <a:gd name="T3" fmla="*/ 494 h 812"/>
                <a:gd name="T4" fmla="*/ 15467 w 18423"/>
                <a:gd name="T5" fmla="*/ 505 h 812"/>
                <a:gd name="T6" fmla="*/ 14890 w 18423"/>
                <a:gd name="T7" fmla="*/ 523 h 812"/>
                <a:gd name="T8" fmla="*/ 12187 w 18423"/>
                <a:gd name="T9" fmla="*/ 548 h 812"/>
                <a:gd name="T10" fmla="*/ 12003 w 18423"/>
                <a:gd name="T11" fmla="*/ 544 h 812"/>
                <a:gd name="T12" fmla="*/ 10803 w 18423"/>
                <a:gd name="T13" fmla="*/ 500 h 812"/>
                <a:gd name="T14" fmla="*/ 10069 w 18423"/>
                <a:gd name="T15" fmla="*/ 414 h 812"/>
                <a:gd name="T16" fmla="*/ 9649 w 18423"/>
                <a:gd name="T17" fmla="*/ 255 h 812"/>
                <a:gd name="T18" fmla="*/ 9591 w 18423"/>
                <a:gd name="T19" fmla="*/ 196 h 812"/>
                <a:gd name="T20" fmla="*/ 9430 w 18423"/>
                <a:gd name="T21" fmla="*/ 105 h 812"/>
                <a:gd name="T22" fmla="*/ 8863 w 18423"/>
                <a:gd name="T23" fmla="*/ 23 h 812"/>
                <a:gd name="T24" fmla="*/ 7780 w 18423"/>
                <a:gd name="T25" fmla="*/ 38 h 812"/>
                <a:gd name="T26" fmla="*/ 6625 w 18423"/>
                <a:gd name="T27" fmla="*/ 203 h 812"/>
                <a:gd name="T28" fmla="*/ 5507 w 18423"/>
                <a:gd name="T29" fmla="*/ 490 h 812"/>
                <a:gd name="T30" fmla="*/ 4248 w 18423"/>
                <a:gd name="T31" fmla="*/ 649 h 812"/>
                <a:gd name="T32" fmla="*/ 2705 w 18423"/>
                <a:gd name="T33" fmla="*/ 766 h 812"/>
                <a:gd name="T34" fmla="*/ 2687 w 18423"/>
                <a:gd name="T35" fmla="*/ 767 h 812"/>
                <a:gd name="T36" fmla="*/ 1604 w 18423"/>
                <a:gd name="T37" fmla="*/ 806 h 812"/>
                <a:gd name="T38" fmla="*/ 1031 w 18423"/>
                <a:gd name="T39" fmla="*/ 756 h 812"/>
                <a:gd name="T40" fmla="*/ 878 w 18423"/>
                <a:gd name="T41" fmla="*/ 673 h 812"/>
                <a:gd name="T42" fmla="*/ 874 w 18423"/>
                <a:gd name="T43" fmla="*/ 669 h 812"/>
                <a:gd name="T44" fmla="*/ 864 w 18423"/>
                <a:gd name="T45" fmla="*/ 658 h 812"/>
                <a:gd name="T46" fmla="*/ 688 w 18423"/>
                <a:gd name="T47" fmla="*/ 565 h 812"/>
                <a:gd name="T48" fmla="*/ 0 w 18423"/>
                <a:gd name="T49" fmla="*/ 517 h 812"/>
                <a:gd name="T50" fmla="*/ 1 w 18423"/>
                <a:gd name="T51" fmla="*/ 515 h 812"/>
                <a:gd name="T52" fmla="*/ 703 w 18423"/>
                <a:gd name="T53" fmla="*/ 565 h 812"/>
                <a:gd name="T54" fmla="*/ 882 w 18423"/>
                <a:gd name="T55" fmla="*/ 658 h 812"/>
                <a:gd name="T56" fmla="*/ 892 w 18423"/>
                <a:gd name="T57" fmla="*/ 669 h 812"/>
                <a:gd name="T58" fmla="*/ 896 w 18423"/>
                <a:gd name="T59" fmla="*/ 673 h 812"/>
                <a:gd name="T60" fmla="*/ 1046 w 18423"/>
                <a:gd name="T61" fmla="*/ 755 h 812"/>
                <a:gd name="T62" fmla="*/ 1607 w 18423"/>
                <a:gd name="T63" fmla="*/ 804 h 812"/>
                <a:gd name="T64" fmla="*/ 2678 w 18423"/>
                <a:gd name="T65" fmla="*/ 765 h 812"/>
                <a:gd name="T66" fmla="*/ 2696 w 18423"/>
                <a:gd name="T67" fmla="*/ 764 h 812"/>
                <a:gd name="T68" fmla="*/ 4237 w 18423"/>
                <a:gd name="T69" fmla="*/ 648 h 812"/>
                <a:gd name="T70" fmla="*/ 5499 w 18423"/>
                <a:gd name="T71" fmla="*/ 489 h 812"/>
                <a:gd name="T72" fmla="*/ 6619 w 18423"/>
                <a:gd name="T73" fmla="*/ 202 h 812"/>
                <a:gd name="T74" fmla="*/ 7775 w 18423"/>
                <a:gd name="T75" fmla="*/ 36 h 812"/>
                <a:gd name="T76" fmla="*/ 8873 w 18423"/>
                <a:gd name="T77" fmla="*/ 22 h 812"/>
                <a:gd name="T78" fmla="*/ 9453 w 18423"/>
                <a:gd name="T79" fmla="*/ 105 h 812"/>
                <a:gd name="T80" fmla="*/ 9616 w 18423"/>
                <a:gd name="T81" fmla="*/ 197 h 812"/>
                <a:gd name="T82" fmla="*/ 9674 w 18423"/>
                <a:gd name="T83" fmla="*/ 256 h 812"/>
                <a:gd name="T84" fmla="*/ 10091 w 18423"/>
                <a:gd name="T85" fmla="*/ 414 h 812"/>
                <a:gd name="T86" fmla="*/ 10810 w 18423"/>
                <a:gd name="T87" fmla="*/ 498 h 812"/>
                <a:gd name="T88" fmla="*/ 11999 w 18423"/>
                <a:gd name="T89" fmla="*/ 542 h 812"/>
                <a:gd name="T90" fmla="*/ 12183 w 18423"/>
                <a:gd name="T91" fmla="*/ 546 h 812"/>
                <a:gd name="T92" fmla="*/ 14885 w 18423"/>
                <a:gd name="T93" fmla="*/ 521 h 812"/>
                <a:gd name="T94" fmla="*/ 15462 w 18423"/>
                <a:gd name="T95" fmla="*/ 504 h 812"/>
                <a:gd name="T96" fmla="*/ 15819 w 18423"/>
                <a:gd name="T97" fmla="*/ 493 h 812"/>
                <a:gd name="T98" fmla="*/ 18422 w 18423"/>
                <a:gd name="T99" fmla="*/ 433 h 812"/>
                <a:gd name="T100" fmla="*/ 18423 w 18423"/>
                <a:gd name="T101" fmla="*/ 434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23" h="812">
                  <a:moveTo>
                    <a:pt x="18423" y="434"/>
                  </a:moveTo>
                  <a:cubicBezTo>
                    <a:pt x="17556" y="442"/>
                    <a:pt x="16690" y="468"/>
                    <a:pt x="15823" y="494"/>
                  </a:cubicBezTo>
                  <a:cubicBezTo>
                    <a:pt x="15705" y="498"/>
                    <a:pt x="15586" y="502"/>
                    <a:pt x="15467" y="505"/>
                  </a:cubicBezTo>
                  <a:cubicBezTo>
                    <a:pt x="15274" y="511"/>
                    <a:pt x="15082" y="517"/>
                    <a:pt x="14890" y="523"/>
                  </a:cubicBezTo>
                  <a:cubicBezTo>
                    <a:pt x="13988" y="551"/>
                    <a:pt x="13089" y="568"/>
                    <a:pt x="12187" y="548"/>
                  </a:cubicBezTo>
                  <a:cubicBezTo>
                    <a:pt x="12126" y="547"/>
                    <a:pt x="12065" y="545"/>
                    <a:pt x="12003" y="544"/>
                  </a:cubicBezTo>
                  <a:cubicBezTo>
                    <a:pt x="11603" y="535"/>
                    <a:pt x="11202" y="526"/>
                    <a:pt x="10803" y="500"/>
                  </a:cubicBezTo>
                  <a:cubicBezTo>
                    <a:pt x="10558" y="484"/>
                    <a:pt x="10309" y="464"/>
                    <a:pt x="10069" y="414"/>
                  </a:cubicBezTo>
                  <a:cubicBezTo>
                    <a:pt x="9928" y="385"/>
                    <a:pt x="9756" y="353"/>
                    <a:pt x="9649" y="255"/>
                  </a:cubicBezTo>
                  <a:cubicBezTo>
                    <a:pt x="9630" y="237"/>
                    <a:pt x="9614" y="216"/>
                    <a:pt x="9591" y="196"/>
                  </a:cubicBezTo>
                  <a:cubicBezTo>
                    <a:pt x="9544" y="154"/>
                    <a:pt x="9490" y="126"/>
                    <a:pt x="9430" y="105"/>
                  </a:cubicBezTo>
                  <a:cubicBezTo>
                    <a:pt x="9253" y="45"/>
                    <a:pt x="9050" y="35"/>
                    <a:pt x="8863" y="23"/>
                  </a:cubicBezTo>
                  <a:cubicBezTo>
                    <a:pt x="8504" y="2"/>
                    <a:pt x="8140" y="12"/>
                    <a:pt x="7780" y="38"/>
                  </a:cubicBezTo>
                  <a:cubicBezTo>
                    <a:pt x="7392" y="66"/>
                    <a:pt x="7004" y="117"/>
                    <a:pt x="6625" y="203"/>
                  </a:cubicBezTo>
                  <a:cubicBezTo>
                    <a:pt x="6250" y="289"/>
                    <a:pt x="5883" y="412"/>
                    <a:pt x="5507" y="490"/>
                  </a:cubicBezTo>
                  <a:cubicBezTo>
                    <a:pt x="5093" y="576"/>
                    <a:pt x="4670" y="614"/>
                    <a:pt x="4248" y="649"/>
                  </a:cubicBezTo>
                  <a:cubicBezTo>
                    <a:pt x="3734" y="692"/>
                    <a:pt x="3220" y="733"/>
                    <a:pt x="2705" y="766"/>
                  </a:cubicBezTo>
                  <a:cubicBezTo>
                    <a:pt x="2697" y="766"/>
                    <a:pt x="2694" y="766"/>
                    <a:pt x="2687" y="767"/>
                  </a:cubicBezTo>
                  <a:cubicBezTo>
                    <a:pt x="2326" y="790"/>
                    <a:pt x="1964" y="812"/>
                    <a:pt x="1604" y="806"/>
                  </a:cubicBezTo>
                  <a:cubicBezTo>
                    <a:pt x="1416" y="803"/>
                    <a:pt x="1215" y="804"/>
                    <a:pt x="1031" y="756"/>
                  </a:cubicBezTo>
                  <a:cubicBezTo>
                    <a:pt x="973" y="741"/>
                    <a:pt x="919" y="719"/>
                    <a:pt x="878" y="673"/>
                  </a:cubicBezTo>
                  <a:cubicBezTo>
                    <a:pt x="877" y="672"/>
                    <a:pt x="876" y="671"/>
                    <a:pt x="874" y="669"/>
                  </a:cubicBezTo>
                  <a:cubicBezTo>
                    <a:pt x="871" y="665"/>
                    <a:pt x="867" y="662"/>
                    <a:pt x="864" y="658"/>
                  </a:cubicBezTo>
                  <a:cubicBezTo>
                    <a:pt x="818" y="605"/>
                    <a:pt x="754" y="582"/>
                    <a:pt x="688" y="565"/>
                  </a:cubicBezTo>
                  <a:cubicBezTo>
                    <a:pt x="470" y="512"/>
                    <a:pt x="227" y="519"/>
                    <a:pt x="0" y="517"/>
                  </a:cubicBezTo>
                  <a:cubicBezTo>
                    <a:pt x="0" y="516"/>
                    <a:pt x="1" y="516"/>
                    <a:pt x="1" y="515"/>
                  </a:cubicBezTo>
                  <a:cubicBezTo>
                    <a:pt x="232" y="517"/>
                    <a:pt x="477" y="511"/>
                    <a:pt x="703" y="565"/>
                  </a:cubicBezTo>
                  <a:cubicBezTo>
                    <a:pt x="771" y="581"/>
                    <a:pt x="835" y="605"/>
                    <a:pt x="882" y="658"/>
                  </a:cubicBezTo>
                  <a:cubicBezTo>
                    <a:pt x="885" y="661"/>
                    <a:pt x="889" y="665"/>
                    <a:pt x="892" y="669"/>
                  </a:cubicBezTo>
                  <a:cubicBezTo>
                    <a:pt x="894" y="670"/>
                    <a:pt x="894" y="671"/>
                    <a:pt x="896" y="673"/>
                  </a:cubicBezTo>
                  <a:cubicBezTo>
                    <a:pt x="936" y="718"/>
                    <a:pt x="989" y="740"/>
                    <a:pt x="1046" y="755"/>
                  </a:cubicBezTo>
                  <a:cubicBezTo>
                    <a:pt x="1226" y="803"/>
                    <a:pt x="1423" y="802"/>
                    <a:pt x="1607" y="804"/>
                  </a:cubicBezTo>
                  <a:cubicBezTo>
                    <a:pt x="1963" y="810"/>
                    <a:pt x="2321" y="788"/>
                    <a:pt x="2678" y="765"/>
                  </a:cubicBezTo>
                  <a:cubicBezTo>
                    <a:pt x="2685" y="765"/>
                    <a:pt x="2689" y="765"/>
                    <a:pt x="2696" y="764"/>
                  </a:cubicBezTo>
                  <a:cubicBezTo>
                    <a:pt x="3210" y="731"/>
                    <a:pt x="3724" y="691"/>
                    <a:pt x="4237" y="648"/>
                  </a:cubicBezTo>
                  <a:cubicBezTo>
                    <a:pt x="4660" y="612"/>
                    <a:pt x="5084" y="575"/>
                    <a:pt x="5499" y="489"/>
                  </a:cubicBezTo>
                  <a:cubicBezTo>
                    <a:pt x="5876" y="411"/>
                    <a:pt x="6244" y="288"/>
                    <a:pt x="6619" y="202"/>
                  </a:cubicBezTo>
                  <a:cubicBezTo>
                    <a:pt x="6999" y="116"/>
                    <a:pt x="7387" y="65"/>
                    <a:pt x="7775" y="36"/>
                  </a:cubicBezTo>
                  <a:cubicBezTo>
                    <a:pt x="8140" y="9"/>
                    <a:pt x="8509" y="0"/>
                    <a:pt x="8873" y="22"/>
                  </a:cubicBezTo>
                  <a:cubicBezTo>
                    <a:pt x="9065" y="33"/>
                    <a:pt x="9272" y="44"/>
                    <a:pt x="9453" y="105"/>
                  </a:cubicBezTo>
                  <a:cubicBezTo>
                    <a:pt x="9513" y="126"/>
                    <a:pt x="9568" y="154"/>
                    <a:pt x="9616" y="197"/>
                  </a:cubicBezTo>
                  <a:cubicBezTo>
                    <a:pt x="9638" y="217"/>
                    <a:pt x="9655" y="238"/>
                    <a:pt x="9674" y="256"/>
                  </a:cubicBezTo>
                  <a:cubicBezTo>
                    <a:pt x="9780" y="354"/>
                    <a:pt x="9952" y="385"/>
                    <a:pt x="10091" y="414"/>
                  </a:cubicBezTo>
                  <a:cubicBezTo>
                    <a:pt x="10326" y="463"/>
                    <a:pt x="10570" y="483"/>
                    <a:pt x="10810" y="498"/>
                  </a:cubicBezTo>
                  <a:cubicBezTo>
                    <a:pt x="11205" y="524"/>
                    <a:pt x="11602" y="533"/>
                    <a:pt x="11999" y="542"/>
                  </a:cubicBezTo>
                  <a:cubicBezTo>
                    <a:pt x="12060" y="543"/>
                    <a:pt x="12122" y="545"/>
                    <a:pt x="12183" y="546"/>
                  </a:cubicBezTo>
                  <a:cubicBezTo>
                    <a:pt x="13085" y="566"/>
                    <a:pt x="13984" y="549"/>
                    <a:pt x="14885" y="521"/>
                  </a:cubicBezTo>
                  <a:cubicBezTo>
                    <a:pt x="15077" y="515"/>
                    <a:pt x="15270" y="509"/>
                    <a:pt x="15462" y="504"/>
                  </a:cubicBezTo>
                  <a:cubicBezTo>
                    <a:pt x="15581" y="500"/>
                    <a:pt x="15700" y="496"/>
                    <a:pt x="15819" y="493"/>
                  </a:cubicBezTo>
                  <a:cubicBezTo>
                    <a:pt x="16687" y="466"/>
                    <a:pt x="17554" y="440"/>
                    <a:pt x="18422" y="433"/>
                  </a:cubicBezTo>
                  <a:cubicBezTo>
                    <a:pt x="18422" y="433"/>
                    <a:pt x="18423" y="434"/>
                    <a:pt x="18423" y="4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8"/>
            <p:cNvSpPr>
              <a:spLocks/>
            </p:cNvSpPr>
            <p:nvPr userDrawn="1"/>
          </p:nvSpPr>
          <p:spPr bwMode="auto">
            <a:xfrm>
              <a:off x="6" y="3858"/>
              <a:ext cx="5751" cy="258"/>
            </a:xfrm>
            <a:custGeom>
              <a:avLst/>
              <a:gdLst>
                <a:gd name="T0" fmla="*/ 18422 w 18422"/>
                <a:gd name="T1" fmla="*/ 447 h 827"/>
                <a:gd name="T2" fmla="*/ 15835 w 18422"/>
                <a:gd name="T3" fmla="*/ 507 h 827"/>
                <a:gd name="T4" fmla="*/ 15460 w 18422"/>
                <a:gd name="T5" fmla="*/ 519 h 827"/>
                <a:gd name="T6" fmla="*/ 14875 w 18422"/>
                <a:gd name="T7" fmla="*/ 537 h 827"/>
                <a:gd name="T8" fmla="*/ 12142 w 18422"/>
                <a:gd name="T9" fmla="*/ 559 h 827"/>
                <a:gd name="T10" fmla="*/ 11970 w 18422"/>
                <a:gd name="T11" fmla="*/ 555 h 827"/>
                <a:gd name="T12" fmla="*/ 10733 w 18422"/>
                <a:gd name="T13" fmla="*/ 508 h 827"/>
                <a:gd name="T14" fmla="*/ 9998 w 18422"/>
                <a:gd name="T15" fmla="*/ 422 h 827"/>
                <a:gd name="T16" fmla="*/ 9673 w 18422"/>
                <a:gd name="T17" fmla="*/ 265 h 827"/>
                <a:gd name="T18" fmla="*/ 9656 w 18422"/>
                <a:gd name="T19" fmla="*/ 203 h 827"/>
                <a:gd name="T20" fmla="*/ 9552 w 18422"/>
                <a:gd name="T21" fmla="*/ 109 h 827"/>
                <a:gd name="T22" fmla="*/ 9019 w 18422"/>
                <a:gd name="T23" fmla="*/ 24 h 827"/>
                <a:gd name="T24" fmla="*/ 7938 w 18422"/>
                <a:gd name="T25" fmla="*/ 37 h 827"/>
                <a:gd name="T26" fmla="*/ 6692 w 18422"/>
                <a:gd name="T27" fmla="*/ 209 h 827"/>
                <a:gd name="T28" fmla="*/ 5499 w 18422"/>
                <a:gd name="T29" fmla="*/ 504 h 827"/>
                <a:gd name="T30" fmla="*/ 4225 w 18422"/>
                <a:gd name="T31" fmla="*/ 665 h 827"/>
                <a:gd name="T32" fmla="*/ 2674 w 18422"/>
                <a:gd name="T33" fmla="*/ 783 h 827"/>
                <a:gd name="T34" fmla="*/ 1577 w 18422"/>
                <a:gd name="T35" fmla="*/ 822 h 827"/>
                <a:gd name="T36" fmla="*/ 1001 w 18422"/>
                <a:gd name="T37" fmla="*/ 772 h 827"/>
                <a:gd name="T38" fmla="*/ 864 w 18422"/>
                <a:gd name="T39" fmla="*/ 689 h 827"/>
                <a:gd name="T40" fmla="*/ 860 w 18422"/>
                <a:gd name="T41" fmla="*/ 683 h 827"/>
                <a:gd name="T42" fmla="*/ 851 w 18422"/>
                <a:gd name="T43" fmla="*/ 671 h 827"/>
                <a:gd name="T44" fmla="*/ 692 w 18422"/>
                <a:gd name="T45" fmla="*/ 577 h 827"/>
                <a:gd name="T46" fmla="*/ 0 w 18422"/>
                <a:gd name="T47" fmla="*/ 530 h 827"/>
                <a:gd name="T48" fmla="*/ 1 w 18422"/>
                <a:gd name="T49" fmla="*/ 528 h 827"/>
                <a:gd name="T50" fmla="*/ 707 w 18422"/>
                <a:gd name="T51" fmla="*/ 576 h 827"/>
                <a:gd name="T52" fmla="*/ 869 w 18422"/>
                <a:gd name="T53" fmla="*/ 671 h 827"/>
                <a:gd name="T54" fmla="*/ 878 w 18422"/>
                <a:gd name="T55" fmla="*/ 683 h 827"/>
                <a:gd name="T56" fmla="*/ 882 w 18422"/>
                <a:gd name="T57" fmla="*/ 689 h 827"/>
                <a:gd name="T58" fmla="*/ 1018 w 18422"/>
                <a:gd name="T59" fmla="*/ 771 h 827"/>
                <a:gd name="T60" fmla="*/ 1579 w 18422"/>
                <a:gd name="T61" fmla="*/ 821 h 827"/>
                <a:gd name="T62" fmla="*/ 2665 w 18422"/>
                <a:gd name="T63" fmla="*/ 781 h 827"/>
                <a:gd name="T64" fmla="*/ 4214 w 18422"/>
                <a:gd name="T65" fmla="*/ 664 h 827"/>
                <a:gd name="T66" fmla="*/ 5491 w 18422"/>
                <a:gd name="T67" fmla="*/ 503 h 827"/>
                <a:gd name="T68" fmla="*/ 6687 w 18422"/>
                <a:gd name="T69" fmla="*/ 208 h 827"/>
                <a:gd name="T70" fmla="*/ 7934 w 18422"/>
                <a:gd name="T71" fmla="*/ 36 h 827"/>
                <a:gd name="T72" fmla="*/ 9029 w 18422"/>
                <a:gd name="T73" fmla="*/ 22 h 827"/>
                <a:gd name="T74" fmla="*/ 9574 w 18422"/>
                <a:gd name="T75" fmla="*/ 109 h 827"/>
                <a:gd name="T76" fmla="*/ 9681 w 18422"/>
                <a:gd name="T77" fmla="*/ 204 h 827"/>
                <a:gd name="T78" fmla="*/ 9698 w 18422"/>
                <a:gd name="T79" fmla="*/ 266 h 827"/>
                <a:gd name="T80" fmla="*/ 10021 w 18422"/>
                <a:gd name="T81" fmla="*/ 422 h 827"/>
                <a:gd name="T82" fmla="*/ 10739 w 18422"/>
                <a:gd name="T83" fmla="*/ 506 h 827"/>
                <a:gd name="T84" fmla="*/ 11965 w 18422"/>
                <a:gd name="T85" fmla="*/ 553 h 827"/>
                <a:gd name="T86" fmla="*/ 12138 w 18422"/>
                <a:gd name="T87" fmla="*/ 557 h 827"/>
                <a:gd name="T88" fmla="*/ 14870 w 18422"/>
                <a:gd name="T89" fmla="*/ 535 h 827"/>
                <a:gd name="T90" fmla="*/ 15456 w 18422"/>
                <a:gd name="T91" fmla="*/ 517 h 827"/>
                <a:gd name="T92" fmla="*/ 15831 w 18422"/>
                <a:gd name="T93" fmla="*/ 505 h 827"/>
                <a:gd name="T94" fmla="*/ 18422 w 18422"/>
                <a:gd name="T95" fmla="*/ 445 h 827"/>
                <a:gd name="T96" fmla="*/ 18422 w 18422"/>
                <a:gd name="T97" fmla="*/ 44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422" h="827">
                  <a:moveTo>
                    <a:pt x="18422" y="447"/>
                  </a:moveTo>
                  <a:cubicBezTo>
                    <a:pt x="17560" y="454"/>
                    <a:pt x="16697" y="480"/>
                    <a:pt x="15835" y="507"/>
                  </a:cubicBezTo>
                  <a:cubicBezTo>
                    <a:pt x="15710" y="511"/>
                    <a:pt x="15585" y="515"/>
                    <a:pt x="15460" y="519"/>
                  </a:cubicBezTo>
                  <a:cubicBezTo>
                    <a:pt x="15265" y="525"/>
                    <a:pt x="15070" y="531"/>
                    <a:pt x="14875" y="537"/>
                  </a:cubicBezTo>
                  <a:cubicBezTo>
                    <a:pt x="13963" y="565"/>
                    <a:pt x="13054" y="582"/>
                    <a:pt x="12142" y="559"/>
                  </a:cubicBezTo>
                  <a:cubicBezTo>
                    <a:pt x="12085" y="558"/>
                    <a:pt x="12027" y="557"/>
                    <a:pt x="11970" y="555"/>
                  </a:cubicBezTo>
                  <a:cubicBezTo>
                    <a:pt x="11557" y="545"/>
                    <a:pt x="11144" y="534"/>
                    <a:pt x="10733" y="508"/>
                  </a:cubicBezTo>
                  <a:cubicBezTo>
                    <a:pt x="10488" y="492"/>
                    <a:pt x="10237" y="474"/>
                    <a:pt x="9998" y="422"/>
                  </a:cubicBezTo>
                  <a:cubicBezTo>
                    <a:pt x="9909" y="403"/>
                    <a:pt x="9702" y="380"/>
                    <a:pt x="9673" y="265"/>
                  </a:cubicBezTo>
                  <a:cubicBezTo>
                    <a:pt x="9668" y="245"/>
                    <a:pt x="9665" y="223"/>
                    <a:pt x="9656" y="203"/>
                  </a:cubicBezTo>
                  <a:cubicBezTo>
                    <a:pt x="9636" y="157"/>
                    <a:pt x="9599" y="129"/>
                    <a:pt x="9552" y="109"/>
                  </a:cubicBezTo>
                  <a:cubicBezTo>
                    <a:pt x="9390" y="40"/>
                    <a:pt x="9191" y="35"/>
                    <a:pt x="9019" y="24"/>
                  </a:cubicBezTo>
                  <a:cubicBezTo>
                    <a:pt x="8661" y="2"/>
                    <a:pt x="8297" y="12"/>
                    <a:pt x="7938" y="37"/>
                  </a:cubicBezTo>
                  <a:cubicBezTo>
                    <a:pt x="7520" y="67"/>
                    <a:pt x="7102" y="121"/>
                    <a:pt x="6692" y="209"/>
                  </a:cubicBezTo>
                  <a:cubicBezTo>
                    <a:pt x="6292" y="294"/>
                    <a:pt x="5899" y="421"/>
                    <a:pt x="5499" y="504"/>
                  </a:cubicBezTo>
                  <a:cubicBezTo>
                    <a:pt x="5079" y="591"/>
                    <a:pt x="4652" y="629"/>
                    <a:pt x="4225" y="665"/>
                  </a:cubicBezTo>
                  <a:cubicBezTo>
                    <a:pt x="3708" y="709"/>
                    <a:pt x="3191" y="750"/>
                    <a:pt x="2674" y="783"/>
                  </a:cubicBezTo>
                  <a:cubicBezTo>
                    <a:pt x="2308" y="806"/>
                    <a:pt x="1941" y="827"/>
                    <a:pt x="1577" y="822"/>
                  </a:cubicBezTo>
                  <a:cubicBezTo>
                    <a:pt x="1388" y="820"/>
                    <a:pt x="1185" y="820"/>
                    <a:pt x="1001" y="772"/>
                  </a:cubicBezTo>
                  <a:cubicBezTo>
                    <a:pt x="949" y="758"/>
                    <a:pt x="896" y="734"/>
                    <a:pt x="864" y="689"/>
                  </a:cubicBezTo>
                  <a:cubicBezTo>
                    <a:pt x="863" y="687"/>
                    <a:pt x="861" y="685"/>
                    <a:pt x="860" y="683"/>
                  </a:cubicBezTo>
                  <a:cubicBezTo>
                    <a:pt x="857" y="679"/>
                    <a:pt x="854" y="675"/>
                    <a:pt x="851" y="671"/>
                  </a:cubicBezTo>
                  <a:cubicBezTo>
                    <a:pt x="815" y="616"/>
                    <a:pt x="755" y="593"/>
                    <a:pt x="692" y="577"/>
                  </a:cubicBezTo>
                  <a:cubicBezTo>
                    <a:pt x="470" y="522"/>
                    <a:pt x="227" y="531"/>
                    <a:pt x="0" y="530"/>
                  </a:cubicBezTo>
                  <a:cubicBezTo>
                    <a:pt x="0" y="529"/>
                    <a:pt x="0" y="529"/>
                    <a:pt x="1" y="528"/>
                  </a:cubicBezTo>
                  <a:cubicBezTo>
                    <a:pt x="233" y="529"/>
                    <a:pt x="480" y="520"/>
                    <a:pt x="707" y="576"/>
                  </a:cubicBezTo>
                  <a:cubicBezTo>
                    <a:pt x="771" y="592"/>
                    <a:pt x="832" y="616"/>
                    <a:pt x="869" y="671"/>
                  </a:cubicBezTo>
                  <a:cubicBezTo>
                    <a:pt x="872" y="675"/>
                    <a:pt x="875" y="679"/>
                    <a:pt x="878" y="683"/>
                  </a:cubicBezTo>
                  <a:cubicBezTo>
                    <a:pt x="879" y="685"/>
                    <a:pt x="881" y="687"/>
                    <a:pt x="882" y="689"/>
                  </a:cubicBezTo>
                  <a:cubicBezTo>
                    <a:pt x="914" y="734"/>
                    <a:pt x="965" y="757"/>
                    <a:pt x="1018" y="771"/>
                  </a:cubicBezTo>
                  <a:cubicBezTo>
                    <a:pt x="1197" y="822"/>
                    <a:pt x="1396" y="818"/>
                    <a:pt x="1579" y="821"/>
                  </a:cubicBezTo>
                  <a:cubicBezTo>
                    <a:pt x="1940" y="825"/>
                    <a:pt x="2303" y="804"/>
                    <a:pt x="2665" y="781"/>
                  </a:cubicBezTo>
                  <a:cubicBezTo>
                    <a:pt x="3181" y="749"/>
                    <a:pt x="3698" y="707"/>
                    <a:pt x="4214" y="664"/>
                  </a:cubicBezTo>
                  <a:cubicBezTo>
                    <a:pt x="4642" y="627"/>
                    <a:pt x="5071" y="590"/>
                    <a:pt x="5491" y="503"/>
                  </a:cubicBezTo>
                  <a:cubicBezTo>
                    <a:pt x="5893" y="420"/>
                    <a:pt x="6286" y="293"/>
                    <a:pt x="6687" y="208"/>
                  </a:cubicBezTo>
                  <a:cubicBezTo>
                    <a:pt x="7097" y="120"/>
                    <a:pt x="7515" y="66"/>
                    <a:pt x="7934" y="36"/>
                  </a:cubicBezTo>
                  <a:cubicBezTo>
                    <a:pt x="8298" y="9"/>
                    <a:pt x="8666" y="0"/>
                    <a:pt x="9029" y="22"/>
                  </a:cubicBezTo>
                  <a:cubicBezTo>
                    <a:pt x="9207" y="33"/>
                    <a:pt x="9414" y="38"/>
                    <a:pt x="9574" y="109"/>
                  </a:cubicBezTo>
                  <a:cubicBezTo>
                    <a:pt x="9619" y="129"/>
                    <a:pt x="9660" y="157"/>
                    <a:pt x="9681" y="204"/>
                  </a:cubicBezTo>
                  <a:cubicBezTo>
                    <a:pt x="9690" y="224"/>
                    <a:pt x="9692" y="246"/>
                    <a:pt x="9698" y="266"/>
                  </a:cubicBezTo>
                  <a:cubicBezTo>
                    <a:pt x="9727" y="380"/>
                    <a:pt x="9933" y="403"/>
                    <a:pt x="10021" y="422"/>
                  </a:cubicBezTo>
                  <a:cubicBezTo>
                    <a:pt x="10255" y="473"/>
                    <a:pt x="10499" y="491"/>
                    <a:pt x="10739" y="506"/>
                  </a:cubicBezTo>
                  <a:cubicBezTo>
                    <a:pt x="11146" y="532"/>
                    <a:pt x="11556" y="543"/>
                    <a:pt x="11965" y="553"/>
                  </a:cubicBezTo>
                  <a:cubicBezTo>
                    <a:pt x="12023" y="554"/>
                    <a:pt x="12081" y="556"/>
                    <a:pt x="12138" y="557"/>
                  </a:cubicBezTo>
                  <a:cubicBezTo>
                    <a:pt x="13050" y="580"/>
                    <a:pt x="13959" y="564"/>
                    <a:pt x="14870" y="535"/>
                  </a:cubicBezTo>
                  <a:cubicBezTo>
                    <a:pt x="15065" y="529"/>
                    <a:pt x="15261" y="523"/>
                    <a:pt x="15456" y="517"/>
                  </a:cubicBezTo>
                  <a:cubicBezTo>
                    <a:pt x="15581" y="513"/>
                    <a:pt x="15706" y="509"/>
                    <a:pt x="15831" y="505"/>
                  </a:cubicBezTo>
                  <a:cubicBezTo>
                    <a:pt x="16694" y="478"/>
                    <a:pt x="17558" y="452"/>
                    <a:pt x="18422" y="445"/>
                  </a:cubicBezTo>
                  <a:cubicBezTo>
                    <a:pt x="18422" y="446"/>
                    <a:pt x="18422" y="447"/>
                    <a:pt x="18422" y="4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9"/>
            <p:cNvSpPr>
              <a:spLocks/>
            </p:cNvSpPr>
            <p:nvPr userDrawn="1"/>
          </p:nvSpPr>
          <p:spPr bwMode="auto">
            <a:xfrm>
              <a:off x="5" y="3830"/>
              <a:ext cx="5752" cy="261"/>
            </a:xfrm>
            <a:custGeom>
              <a:avLst/>
              <a:gdLst>
                <a:gd name="T0" fmla="*/ 18423 w 18423"/>
                <a:gd name="T1" fmla="*/ 462 h 835"/>
                <a:gd name="T2" fmla="*/ 15818 w 18423"/>
                <a:gd name="T3" fmla="*/ 522 h 835"/>
                <a:gd name="T4" fmla="*/ 15482 w 18423"/>
                <a:gd name="T5" fmla="*/ 532 h 835"/>
                <a:gd name="T6" fmla="*/ 14914 w 18423"/>
                <a:gd name="T7" fmla="*/ 550 h 835"/>
                <a:gd name="T8" fmla="*/ 12228 w 18423"/>
                <a:gd name="T9" fmla="*/ 574 h 835"/>
                <a:gd name="T10" fmla="*/ 12038 w 18423"/>
                <a:gd name="T11" fmla="*/ 570 h 835"/>
                <a:gd name="T12" fmla="*/ 10801 w 18423"/>
                <a:gd name="T13" fmla="*/ 520 h 835"/>
                <a:gd name="T14" fmla="*/ 10074 w 18423"/>
                <a:gd name="T15" fmla="*/ 436 h 835"/>
                <a:gd name="T16" fmla="*/ 9763 w 18423"/>
                <a:gd name="T17" fmla="*/ 274 h 835"/>
                <a:gd name="T18" fmla="*/ 9742 w 18423"/>
                <a:gd name="T19" fmla="*/ 210 h 835"/>
                <a:gd name="T20" fmla="*/ 9742 w 18423"/>
                <a:gd name="T21" fmla="*/ 209 h 835"/>
                <a:gd name="T22" fmla="*/ 9638 w 18423"/>
                <a:gd name="T23" fmla="*/ 113 h 835"/>
                <a:gd name="T24" fmla="*/ 9141 w 18423"/>
                <a:gd name="T25" fmla="*/ 27 h 835"/>
                <a:gd name="T26" fmla="*/ 8069 w 18423"/>
                <a:gd name="T27" fmla="*/ 43 h 835"/>
                <a:gd name="T28" fmla="*/ 6769 w 18423"/>
                <a:gd name="T29" fmla="*/ 219 h 835"/>
                <a:gd name="T30" fmla="*/ 5512 w 18423"/>
                <a:gd name="T31" fmla="*/ 515 h 835"/>
                <a:gd name="T32" fmla="*/ 4287 w 18423"/>
                <a:gd name="T33" fmla="*/ 674 h 835"/>
                <a:gd name="T34" fmla="*/ 2762 w 18423"/>
                <a:gd name="T35" fmla="*/ 790 h 835"/>
                <a:gd name="T36" fmla="*/ 1657 w 18423"/>
                <a:gd name="T37" fmla="*/ 830 h 835"/>
                <a:gd name="T38" fmla="*/ 1077 w 18423"/>
                <a:gd name="T39" fmla="*/ 780 h 835"/>
                <a:gd name="T40" fmla="*/ 909 w 18423"/>
                <a:gd name="T41" fmla="*/ 698 h 835"/>
                <a:gd name="T42" fmla="*/ 901 w 18423"/>
                <a:gd name="T43" fmla="*/ 691 h 835"/>
                <a:gd name="T44" fmla="*/ 886 w 18423"/>
                <a:gd name="T45" fmla="*/ 678 h 835"/>
                <a:gd name="T46" fmla="*/ 693 w 18423"/>
                <a:gd name="T47" fmla="*/ 585 h 835"/>
                <a:gd name="T48" fmla="*/ 0 w 18423"/>
                <a:gd name="T49" fmla="*/ 538 h 835"/>
                <a:gd name="T50" fmla="*/ 1 w 18423"/>
                <a:gd name="T51" fmla="*/ 536 h 835"/>
                <a:gd name="T52" fmla="*/ 709 w 18423"/>
                <a:gd name="T53" fmla="*/ 584 h 835"/>
                <a:gd name="T54" fmla="*/ 904 w 18423"/>
                <a:gd name="T55" fmla="*/ 677 h 835"/>
                <a:gd name="T56" fmla="*/ 919 w 18423"/>
                <a:gd name="T57" fmla="*/ 691 h 835"/>
                <a:gd name="T58" fmla="*/ 927 w 18423"/>
                <a:gd name="T59" fmla="*/ 698 h 835"/>
                <a:gd name="T60" fmla="*/ 1094 w 18423"/>
                <a:gd name="T61" fmla="*/ 780 h 835"/>
                <a:gd name="T62" fmla="*/ 1659 w 18423"/>
                <a:gd name="T63" fmla="*/ 828 h 835"/>
                <a:gd name="T64" fmla="*/ 2753 w 18423"/>
                <a:gd name="T65" fmla="*/ 789 h 835"/>
                <a:gd name="T66" fmla="*/ 4276 w 18423"/>
                <a:gd name="T67" fmla="*/ 672 h 835"/>
                <a:gd name="T68" fmla="*/ 5504 w 18423"/>
                <a:gd name="T69" fmla="*/ 514 h 835"/>
                <a:gd name="T70" fmla="*/ 6764 w 18423"/>
                <a:gd name="T71" fmla="*/ 218 h 835"/>
                <a:gd name="T72" fmla="*/ 8065 w 18423"/>
                <a:gd name="T73" fmla="*/ 41 h 835"/>
                <a:gd name="T74" fmla="*/ 9152 w 18423"/>
                <a:gd name="T75" fmla="*/ 25 h 835"/>
                <a:gd name="T76" fmla="*/ 9659 w 18423"/>
                <a:gd name="T77" fmla="*/ 112 h 835"/>
                <a:gd name="T78" fmla="*/ 9765 w 18423"/>
                <a:gd name="T79" fmla="*/ 210 h 835"/>
                <a:gd name="T80" fmla="*/ 9766 w 18423"/>
                <a:gd name="T81" fmla="*/ 211 h 835"/>
                <a:gd name="T82" fmla="*/ 9788 w 18423"/>
                <a:gd name="T83" fmla="*/ 275 h 835"/>
                <a:gd name="T84" fmla="*/ 10098 w 18423"/>
                <a:gd name="T85" fmla="*/ 436 h 835"/>
                <a:gd name="T86" fmla="*/ 10808 w 18423"/>
                <a:gd name="T87" fmla="*/ 519 h 835"/>
                <a:gd name="T88" fmla="*/ 12033 w 18423"/>
                <a:gd name="T89" fmla="*/ 568 h 835"/>
                <a:gd name="T90" fmla="*/ 12224 w 18423"/>
                <a:gd name="T91" fmla="*/ 572 h 835"/>
                <a:gd name="T92" fmla="*/ 14909 w 18423"/>
                <a:gd name="T93" fmla="*/ 548 h 835"/>
                <a:gd name="T94" fmla="*/ 15477 w 18423"/>
                <a:gd name="T95" fmla="*/ 531 h 835"/>
                <a:gd name="T96" fmla="*/ 15814 w 18423"/>
                <a:gd name="T97" fmla="*/ 520 h 835"/>
                <a:gd name="T98" fmla="*/ 18423 w 18423"/>
                <a:gd name="T99" fmla="*/ 460 h 835"/>
                <a:gd name="T100" fmla="*/ 18423 w 18423"/>
                <a:gd name="T101" fmla="*/ 462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23" h="835">
                  <a:moveTo>
                    <a:pt x="18423" y="462"/>
                  </a:moveTo>
                  <a:cubicBezTo>
                    <a:pt x="17555" y="469"/>
                    <a:pt x="16686" y="495"/>
                    <a:pt x="15818" y="522"/>
                  </a:cubicBezTo>
                  <a:cubicBezTo>
                    <a:pt x="15706" y="525"/>
                    <a:pt x="15594" y="529"/>
                    <a:pt x="15482" y="532"/>
                  </a:cubicBezTo>
                  <a:cubicBezTo>
                    <a:pt x="15292" y="538"/>
                    <a:pt x="15103" y="544"/>
                    <a:pt x="14914" y="550"/>
                  </a:cubicBezTo>
                  <a:cubicBezTo>
                    <a:pt x="14018" y="578"/>
                    <a:pt x="13124" y="597"/>
                    <a:pt x="12228" y="574"/>
                  </a:cubicBezTo>
                  <a:cubicBezTo>
                    <a:pt x="12164" y="573"/>
                    <a:pt x="12101" y="571"/>
                    <a:pt x="12038" y="570"/>
                  </a:cubicBezTo>
                  <a:cubicBezTo>
                    <a:pt x="11625" y="559"/>
                    <a:pt x="11212" y="547"/>
                    <a:pt x="10801" y="520"/>
                  </a:cubicBezTo>
                  <a:cubicBezTo>
                    <a:pt x="10559" y="504"/>
                    <a:pt x="10310" y="488"/>
                    <a:pt x="10074" y="436"/>
                  </a:cubicBezTo>
                  <a:cubicBezTo>
                    <a:pt x="9979" y="415"/>
                    <a:pt x="9799" y="390"/>
                    <a:pt x="9763" y="274"/>
                  </a:cubicBezTo>
                  <a:cubicBezTo>
                    <a:pt x="9757" y="254"/>
                    <a:pt x="9753" y="232"/>
                    <a:pt x="9742" y="210"/>
                  </a:cubicBezTo>
                  <a:cubicBezTo>
                    <a:pt x="9742" y="210"/>
                    <a:pt x="9742" y="209"/>
                    <a:pt x="9742" y="209"/>
                  </a:cubicBezTo>
                  <a:cubicBezTo>
                    <a:pt x="9721" y="162"/>
                    <a:pt x="9685" y="134"/>
                    <a:pt x="9638" y="113"/>
                  </a:cubicBezTo>
                  <a:cubicBezTo>
                    <a:pt x="9488" y="44"/>
                    <a:pt x="9301" y="37"/>
                    <a:pt x="9141" y="27"/>
                  </a:cubicBezTo>
                  <a:cubicBezTo>
                    <a:pt x="8786" y="3"/>
                    <a:pt x="8425" y="16"/>
                    <a:pt x="8069" y="43"/>
                  </a:cubicBezTo>
                  <a:cubicBezTo>
                    <a:pt x="7633" y="75"/>
                    <a:pt x="7198" y="133"/>
                    <a:pt x="6769" y="219"/>
                  </a:cubicBezTo>
                  <a:cubicBezTo>
                    <a:pt x="6347" y="304"/>
                    <a:pt x="5932" y="424"/>
                    <a:pt x="5512" y="515"/>
                  </a:cubicBezTo>
                  <a:cubicBezTo>
                    <a:pt x="5109" y="601"/>
                    <a:pt x="4698" y="639"/>
                    <a:pt x="4287" y="674"/>
                  </a:cubicBezTo>
                  <a:cubicBezTo>
                    <a:pt x="3779" y="717"/>
                    <a:pt x="3271" y="758"/>
                    <a:pt x="2762" y="790"/>
                  </a:cubicBezTo>
                  <a:cubicBezTo>
                    <a:pt x="2394" y="813"/>
                    <a:pt x="2024" y="835"/>
                    <a:pt x="1657" y="830"/>
                  </a:cubicBezTo>
                  <a:cubicBezTo>
                    <a:pt x="1465" y="828"/>
                    <a:pt x="1260" y="829"/>
                    <a:pt x="1077" y="780"/>
                  </a:cubicBezTo>
                  <a:cubicBezTo>
                    <a:pt x="1016" y="764"/>
                    <a:pt x="958" y="741"/>
                    <a:pt x="909" y="698"/>
                  </a:cubicBezTo>
                  <a:cubicBezTo>
                    <a:pt x="907" y="696"/>
                    <a:pt x="904" y="693"/>
                    <a:pt x="901" y="691"/>
                  </a:cubicBezTo>
                  <a:cubicBezTo>
                    <a:pt x="896" y="687"/>
                    <a:pt x="891" y="682"/>
                    <a:pt x="886" y="678"/>
                  </a:cubicBezTo>
                  <a:cubicBezTo>
                    <a:pt x="832" y="627"/>
                    <a:pt x="765" y="601"/>
                    <a:pt x="693" y="585"/>
                  </a:cubicBezTo>
                  <a:cubicBezTo>
                    <a:pt x="469" y="534"/>
                    <a:pt x="229" y="539"/>
                    <a:pt x="0" y="538"/>
                  </a:cubicBezTo>
                  <a:cubicBezTo>
                    <a:pt x="1" y="537"/>
                    <a:pt x="1" y="537"/>
                    <a:pt x="1" y="536"/>
                  </a:cubicBezTo>
                  <a:cubicBezTo>
                    <a:pt x="235" y="537"/>
                    <a:pt x="484" y="531"/>
                    <a:pt x="709" y="584"/>
                  </a:cubicBezTo>
                  <a:cubicBezTo>
                    <a:pt x="781" y="601"/>
                    <a:pt x="849" y="626"/>
                    <a:pt x="904" y="677"/>
                  </a:cubicBezTo>
                  <a:cubicBezTo>
                    <a:pt x="909" y="682"/>
                    <a:pt x="914" y="686"/>
                    <a:pt x="919" y="691"/>
                  </a:cubicBezTo>
                  <a:cubicBezTo>
                    <a:pt x="922" y="693"/>
                    <a:pt x="925" y="695"/>
                    <a:pt x="927" y="698"/>
                  </a:cubicBezTo>
                  <a:cubicBezTo>
                    <a:pt x="975" y="741"/>
                    <a:pt x="1033" y="763"/>
                    <a:pt x="1094" y="780"/>
                  </a:cubicBezTo>
                  <a:cubicBezTo>
                    <a:pt x="1272" y="827"/>
                    <a:pt x="1473" y="826"/>
                    <a:pt x="1659" y="828"/>
                  </a:cubicBezTo>
                  <a:cubicBezTo>
                    <a:pt x="2023" y="833"/>
                    <a:pt x="2389" y="812"/>
                    <a:pt x="2753" y="789"/>
                  </a:cubicBezTo>
                  <a:cubicBezTo>
                    <a:pt x="3261" y="756"/>
                    <a:pt x="3769" y="715"/>
                    <a:pt x="4276" y="672"/>
                  </a:cubicBezTo>
                  <a:cubicBezTo>
                    <a:pt x="4688" y="637"/>
                    <a:pt x="5100" y="600"/>
                    <a:pt x="5504" y="514"/>
                  </a:cubicBezTo>
                  <a:cubicBezTo>
                    <a:pt x="5926" y="424"/>
                    <a:pt x="6341" y="304"/>
                    <a:pt x="6764" y="218"/>
                  </a:cubicBezTo>
                  <a:cubicBezTo>
                    <a:pt x="7193" y="132"/>
                    <a:pt x="7629" y="73"/>
                    <a:pt x="8065" y="41"/>
                  </a:cubicBezTo>
                  <a:cubicBezTo>
                    <a:pt x="8426" y="14"/>
                    <a:pt x="8792" y="0"/>
                    <a:pt x="9152" y="25"/>
                  </a:cubicBezTo>
                  <a:cubicBezTo>
                    <a:pt x="9315" y="36"/>
                    <a:pt x="9506" y="43"/>
                    <a:pt x="9659" y="112"/>
                  </a:cubicBezTo>
                  <a:cubicBezTo>
                    <a:pt x="9707" y="133"/>
                    <a:pt x="9744" y="162"/>
                    <a:pt x="9765" y="210"/>
                  </a:cubicBezTo>
                  <a:cubicBezTo>
                    <a:pt x="9766" y="210"/>
                    <a:pt x="9766" y="210"/>
                    <a:pt x="9766" y="211"/>
                  </a:cubicBezTo>
                  <a:cubicBezTo>
                    <a:pt x="9778" y="232"/>
                    <a:pt x="9781" y="254"/>
                    <a:pt x="9788" y="275"/>
                  </a:cubicBezTo>
                  <a:cubicBezTo>
                    <a:pt x="9824" y="390"/>
                    <a:pt x="10002" y="415"/>
                    <a:pt x="10098" y="436"/>
                  </a:cubicBezTo>
                  <a:cubicBezTo>
                    <a:pt x="10329" y="487"/>
                    <a:pt x="10572" y="503"/>
                    <a:pt x="10808" y="519"/>
                  </a:cubicBezTo>
                  <a:cubicBezTo>
                    <a:pt x="11215" y="545"/>
                    <a:pt x="11625" y="557"/>
                    <a:pt x="12033" y="568"/>
                  </a:cubicBezTo>
                  <a:cubicBezTo>
                    <a:pt x="12097" y="569"/>
                    <a:pt x="12160" y="571"/>
                    <a:pt x="12224" y="572"/>
                  </a:cubicBezTo>
                  <a:cubicBezTo>
                    <a:pt x="13120" y="595"/>
                    <a:pt x="14013" y="576"/>
                    <a:pt x="14909" y="548"/>
                  </a:cubicBezTo>
                  <a:cubicBezTo>
                    <a:pt x="15099" y="542"/>
                    <a:pt x="15288" y="536"/>
                    <a:pt x="15477" y="531"/>
                  </a:cubicBezTo>
                  <a:cubicBezTo>
                    <a:pt x="15589" y="527"/>
                    <a:pt x="15702" y="524"/>
                    <a:pt x="15814" y="520"/>
                  </a:cubicBezTo>
                  <a:cubicBezTo>
                    <a:pt x="16683" y="493"/>
                    <a:pt x="17553" y="467"/>
                    <a:pt x="18423" y="460"/>
                  </a:cubicBezTo>
                  <a:cubicBezTo>
                    <a:pt x="18423" y="461"/>
                    <a:pt x="18423" y="461"/>
                    <a:pt x="18423" y="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20"/>
            <p:cNvSpPr>
              <a:spLocks/>
            </p:cNvSpPr>
            <p:nvPr userDrawn="1"/>
          </p:nvSpPr>
          <p:spPr bwMode="auto">
            <a:xfrm>
              <a:off x="5" y="3802"/>
              <a:ext cx="5752" cy="261"/>
            </a:xfrm>
            <a:custGeom>
              <a:avLst/>
              <a:gdLst>
                <a:gd name="T0" fmla="*/ 18423 w 18423"/>
                <a:gd name="T1" fmla="*/ 477 h 837"/>
                <a:gd name="T2" fmla="*/ 15827 w 18423"/>
                <a:gd name="T3" fmla="*/ 536 h 837"/>
                <a:gd name="T4" fmla="*/ 15531 w 18423"/>
                <a:gd name="T5" fmla="*/ 545 h 837"/>
                <a:gd name="T6" fmla="*/ 14985 w 18423"/>
                <a:gd name="T7" fmla="*/ 562 h 837"/>
                <a:gd name="T8" fmla="*/ 12385 w 18423"/>
                <a:gd name="T9" fmla="*/ 591 h 837"/>
                <a:gd name="T10" fmla="*/ 12196 w 18423"/>
                <a:gd name="T11" fmla="*/ 587 h 837"/>
                <a:gd name="T12" fmla="*/ 10983 w 18423"/>
                <a:gd name="T13" fmla="*/ 538 h 837"/>
                <a:gd name="T14" fmla="*/ 10257 w 18423"/>
                <a:gd name="T15" fmla="*/ 450 h 837"/>
                <a:gd name="T16" fmla="*/ 9905 w 18423"/>
                <a:gd name="T17" fmla="*/ 282 h 837"/>
                <a:gd name="T18" fmla="*/ 9863 w 18423"/>
                <a:gd name="T19" fmla="*/ 215 h 837"/>
                <a:gd name="T20" fmla="*/ 9862 w 18423"/>
                <a:gd name="T21" fmla="*/ 214 h 837"/>
                <a:gd name="T22" fmla="*/ 9248 w 18423"/>
                <a:gd name="T23" fmla="*/ 27 h 837"/>
                <a:gd name="T24" fmla="*/ 8204 w 18423"/>
                <a:gd name="T25" fmla="*/ 46 h 837"/>
                <a:gd name="T26" fmla="*/ 6873 w 18423"/>
                <a:gd name="T27" fmla="*/ 226 h 837"/>
                <a:gd name="T28" fmla="*/ 5547 w 18423"/>
                <a:gd name="T29" fmla="*/ 520 h 837"/>
                <a:gd name="T30" fmla="*/ 4391 w 18423"/>
                <a:gd name="T31" fmla="*/ 678 h 837"/>
                <a:gd name="T32" fmla="*/ 2915 w 18423"/>
                <a:gd name="T33" fmla="*/ 791 h 837"/>
                <a:gd name="T34" fmla="*/ 1818 w 18423"/>
                <a:gd name="T35" fmla="*/ 831 h 837"/>
                <a:gd name="T36" fmla="*/ 999 w 18423"/>
                <a:gd name="T37" fmla="*/ 699 h 837"/>
                <a:gd name="T38" fmla="*/ 986 w 18423"/>
                <a:gd name="T39" fmla="*/ 692 h 837"/>
                <a:gd name="T40" fmla="*/ 961 w 18423"/>
                <a:gd name="T41" fmla="*/ 678 h 837"/>
                <a:gd name="T42" fmla="*/ 0 w 18423"/>
                <a:gd name="T43" fmla="*/ 538 h 837"/>
                <a:gd name="T44" fmla="*/ 1 w 18423"/>
                <a:gd name="T45" fmla="*/ 537 h 837"/>
                <a:gd name="T46" fmla="*/ 979 w 18423"/>
                <a:gd name="T47" fmla="*/ 677 h 837"/>
                <a:gd name="T48" fmla="*/ 1003 w 18423"/>
                <a:gd name="T49" fmla="*/ 691 h 837"/>
                <a:gd name="T50" fmla="*/ 1016 w 18423"/>
                <a:gd name="T51" fmla="*/ 699 h 837"/>
                <a:gd name="T52" fmla="*/ 1821 w 18423"/>
                <a:gd name="T53" fmla="*/ 829 h 837"/>
                <a:gd name="T54" fmla="*/ 2906 w 18423"/>
                <a:gd name="T55" fmla="*/ 789 h 837"/>
                <a:gd name="T56" fmla="*/ 4380 w 18423"/>
                <a:gd name="T57" fmla="*/ 677 h 837"/>
                <a:gd name="T58" fmla="*/ 5539 w 18423"/>
                <a:gd name="T59" fmla="*/ 519 h 837"/>
                <a:gd name="T60" fmla="*/ 6867 w 18423"/>
                <a:gd name="T61" fmla="*/ 226 h 837"/>
                <a:gd name="T62" fmla="*/ 8201 w 18423"/>
                <a:gd name="T63" fmla="*/ 45 h 837"/>
                <a:gd name="T64" fmla="*/ 9258 w 18423"/>
                <a:gd name="T65" fmla="*/ 25 h 837"/>
                <a:gd name="T66" fmla="*/ 9885 w 18423"/>
                <a:gd name="T67" fmla="*/ 214 h 837"/>
                <a:gd name="T68" fmla="*/ 9886 w 18423"/>
                <a:gd name="T69" fmla="*/ 215 h 837"/>
                <a:gd name="T70" fmla="*/ 9929 w 18423"/>
                <a:gd name="T71" fmla="*/ 283 h 837"/>
                <a:gd name="T72" fmla="*/ 10280 w 18423"/>
                <a:gd name="T73" fmla="*/ 451 h 837"/>
                <a:gd name="T74" fmla="*/ 10990 w 18423"/>
                <a:gd name="T75" fmla="*/ 536 h 837"/>
                <a:gd name="T76" fmla="*/ 12192 w 18423"/>
                <a:gd name="T77" fmla="*/ 585 h 837"/>
                <a:gd name="T78" fmla="*/ 12381 w 18423"/>
                <a:gd name="T79" fmla="*/ 589 h 837"/>
                <a:gd name="T80" fmla="*/ 14980 w 18423"/>
                <a:gd name="T81" fmla="*/ 560 h 837"/>
                <a:gd name="T82" fmla="*/ 15526 w 18423"/>
                <a:gd name="T83" fmla="*/ 543 h 837"/>
                <a:gd name="T84" fmla="*/ 15822 w 18423"/>
                <a:gd name="T85" fmla="*/ 534 h 837"/>
                <a:gd name="T86" fmla="*/ 18422 w 18423"/>
                <a:gd name="T87" fmla="*/ 475 h 837"/>
                <a:gd name="T88" fmla="*/ 18423 w 18423"/>
                <a:gd name="T89" fmla="*/ 47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3" h="837">
                  <a:moveTo>
                    <a:pt x="18423" y="477"/>
                  </a:moveTo>
                  <a:cubicBezTo>
                    <a:pt x="17557" y="484"/>
                    <a:pt x="16692" y="510"/>
                    <a:pt x="15827" y="536"/>
                  </a:cubicBezTo>
                  <a:cubicBezTo>
                    <a:pt x="15728" y="539"/>
                    <a:pt x="15629" y="542"/>
                    <a:pt x="15531" y="545"/>
                  </a:cubicBezTo>
                  <a:cubicBezTo>
                    <a:pt x="15349" y="551"/>
                    <a:pt x="15167" y="556"/>
                    <a:pt x="14985" y="562"/>
                  </a:cubicBezTo>
                  <a:cubicBezTo>
                    <a:pt x="14118" y="588"/>
                    <a:pt x="13253" y="612"/>
                    <a:pt x="12385" y="591"/>
                  </a:cubicBezTo>
                  <a:cubicBezTo>
                    <a:pt x="12322" y="590"/>
                    <a:pt x="12259" y="588"/>
                    <a:pt x="12196" y="587"/>
                  </a:cubicBezTo>
                  <a:cubicBezTo>
                    <a:pt x="11792" y="576"/>
                    <a:pt x="11386" y="565"/>
                    <a:pt x="10983" y="538"/>
                  </a:cubicBezTo>
                  <a:cubicBezTo>
                    <a:pt x="10741" y="521"/>
                    <a:pt x="10493" y="503"/>
                    <a:pt x="10257" y="450"/>
                  </a:cubicBezTo>
                  <a:cubicBezTo>
                    <a:pt x="10139" y="424"/>
                    <a:pt x="9976" y="395"/>
                    <a:pt x="9905" y="282"/>
                  </a:cubicBezTo>
                  <a:cubicBezTo>
                    <a:pt x="9891" y="260"/>
                    <a:pt x="9880" y="237"/>
                    <a:pt x="9863" y="215"/>
                  </a:cubicBezTo>
                  <a:cubicBezTo>
                    <a:pt x="9862" y="214"/>
                    <a:pt x="9862" y="214"/>
                    <a:pt x="9862" y="214"/>
                  </a:cubicBezTo>
                  <a:cubicBezTo>
                    <a:pt x="9734" y="40"/>
                    <a:pt x="9437" y="40"/>
                    <a:pt x="9248" y="27"/>
                  </a:cubicBezTo>
                  <a:cubicBezTo>
                    <a:pt x="8903" y="3"/>
                    <a:pt x="8551" y="19"/>
                    <a:pt x="8204" y="46"/>
                  </a:cubicBezTo>
                  <a:cubicBezTo>
                    <a:pt x="7758" y="81"/>
                    <a:pt x="7313" y="142"/>
                    <a:pt x="6873" y="226"/>
                  </a:cubicBezTo>
                  <a:cubicBezTo>
                    <a:pt x="6428" y="311"/>
                    <a:pt x="5990" y="426"/>
                    <a:pt x="5547" y="520"/>
                  </a:cubicBezTo>
                  <a:cubicBezTo>
                    <a:pt x="5165" y="601"/>
                    <a:pt x="4780" y="645"/>
                    <a:pt x="4391" y="678"/>
                  </a:cubicBezTo>
                  <a:cubicBezTo>
                    <a:pt x="3899" y="720"/>
                    <a:pt x="3407" y="760"/>
                    <a:pt x="2915" y="791"/>
                  </a:cubicBezTo>
                  <a:cubicBezTo>
                    <a:pt x="2550" y="814"/>
                    <a:pt x="2183" y="835"/>
                    <a:pt x="1818" y="831"/>
                  </a:cubicBezTo>
                  <a:cubicBezTo>
                    <a:pt x="1553" y="828"/>
                    <a:pt x="1237" y="837"/>
                    <a:pt x="999" y="699"/>
                  </a:cubicBezTo>
                  <a:cubicBezTo>
                    <a:pt x="994" y="697"/>
                    <a:pt x="990" y="694"/>
                    <a:pt x="986" y="692"/>
                  </a:cubicBezTo>
                  <a:cubicBezTo>
                    <a:pt x="978" y="687"/>
                    <a:pt x="970" y="683"/>
                    <a:pt x="961" y="678"/>
                  </a:cubicBezTo>
                  <a:cubicBezTo>
                    <a:pt x="687" y="514"/>
                    <a:pt x="306" y="540"/>
                    <a:pt x="0" y="538"/>
                  </a:cubicBezTo>
                  <a:cubicBezTo>
                    <a:pt x="0" y="538"/>
                    <a:pt x="0" y="537"/>
                    <a:pt x="1" y="537"/>
                  </a:cubicBezTo>
                  <a:cubicBezTo>
                    <a:pt x="312" y="538"/>
                    <a:pt x="700" y="511"/>
                    <a:pt x="979" y="677"/>
                  </a:cubicBezTo>
                  <a:cubicBezTo>
                    <a:pt x="987" y="682"/>
                    <a:pt x="995" y="687"/>
                    <a:pt x="1003" y="691"/>
                  </a:cubicBezTo>
                  <a:cubicBezTo>
                    <a:pt x="1008" y="694"/>
                    <a:pt x="1012" y="696"/>
                    <a:pt x="1016" y="699"/>
                  </a:cubicBezTo>
                  <a:cubicBezTo>
                    <a:pt x="1250" y="834"/>
                    <a:pt x="1561" y="826"/>
                    <a:pt x="1821" y="829"/>
                  </a:cubicBezTo>
                  <a:cubicBezTo>
                    <a:pt x="2182" y="833"/>
                    <a:pt x="2545" y="812"/>
                    <a:pt x="2906" y="789"/>
                  </a:cubicBezTo>
                  <a:cubicBezTo>
                    <a:pt x="3398" y="758"/>
                    <a:pt x="3889" y="719"/>
                    <a:pt x="4380" y="677"/>
                  </a:cubicBezTo>
                  <a:cubicBezTo>
                    <a:pt x="4770" y="643"/>
                    <a:pt x="5156" y="600"/>
                    <a:pt x="5539" y="519"/>
                  </a:cubicBezTo>
                  <a:cubicBezTo>
                    <a:pt x="5983" y="426"/>
                    <a:pt x="6422" y="311"/>
                    <a:pt x="6867" y="226"/>
                  </a:cubicBezTo>
                  <a:cubicBezTo>
                    <a:pt x="7308" y="141"/>
                    <a:pt x="7754" y="80"/>
                    <a:pt x="8201" y="45"/>
                  </a:cubicBezTo>
                  <a:cubicBezTo>
                    <a:pt x="8552" y="17"/>
                    <a:pt x="8909" y="0"/>
                    <a:pt x="9258" y="25"/>
                  </a:cubicBezTo>
                  <a:cubicBezTo>
                    <a:pt x="9451" y="39"/>
                    <a:pt x="9754" y="38"/>
                    <a:pt x="9885" y="214"/>
                  </a:cubicBezTo>
                  <a:cubicBezTo>
                    <a:pt x="9885" y="215"/>
                    <a:pt x="9885" y="215"/>
                    <a:pt x="9886" y="215"/>
                  </a:cubicBezTo>
                  <a:cubicBezTo>
                    <a:pt x="9904" y="238"/>
                    <a:pt x="9915" y="261"/>
                    <a:pt x="9929" y="283"/>
                  </a:cubicBezTo>
                  <a:cubicBezTo>
                    <a:pt x="10001" y="395"/>
                    <a:pt x="10162" y="424"/>
                    <a:pt x="10280" y="451"/>
                  </a:cubicBezTo>
                  <a:cubicBezTo>
                    <a:pt x="10511" y="502"/>
                    <a:pt x="10753" y="520"/>
                    <a:pt x="10990" y="536"/>
                  </a:cubicBezTo>
                  <a:cubicBezTo>
                    <a:pt x="11389" y="563"/>
                    <a:pt x="11791" y="574"/>
                    <a:pt x="12192" y="585"/>
                  </a:cubicBezTo>
                  <a:cubicBezTo>
                    <a:pt x="12255" y="586"/>
                    <a:pt x="12318" y="588"/>
                    <a:pt x="12381" y="589"/>
                  </a:cubicBezTo>
                  <a:cubicBezTo>
                    <a:pt x="13249" y="610"/>
                    <a:pt x="14113" y="587"/>
                    <a:pt x="14980" y="560"/>
                  </a:cubicBezTo>
                  <a:cubicBezTo>
                    <a:pt x="15162" y="554"/>
                    <a:pt x="15344" y="549"/>
                    <a:pt x="15526" y="543"/>
                  </a:cubicBezTo>
                  <a:cubicBezTo>
                    <a:pt x="15625" y="540"/>
                    <a:pt x="15724" y="537"/>
                    <a:pt x="15822" y="534"/>
                  </a:cubicBezTo>
                  <a:cubicBezTo>
                    <a:pt x="16689" y="508"/>
                    <a:pt x="17555" y="482"/>
                    <a:pt x="18422" y="475"/>
                  </a:cubicBezTo>
                  <a:cubicBezTo>
                    <a:pt x="18423" y="476"/>
                    <a:pt x="18423" y="476"/>
                    <a:pt x="18423" y="4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21"/>
            <p:cNvSpPr>
              <a:spLocks/>
            </p:cNvSpPr>
            <p:nvPr userDrawn="1"/>
          </p:nvSpPr>
          <p:spPr bwMode="auto">
            <a:xfrm>
              <a:off x="5" y="3773"/>
              <a:ext cx="5752" cy="259"/>
            </a:xfrm>
            <a:custGeom>
              <a:avLst/>
              <a:gdLst>
                <a:gd name="T0" fmla="*/ 18424 w 18424"/>
                <a:gd name="T1" fmla="*/ 491 h 829"/>
                <a:gd name="T2" fmla="*/ 15858 w 18424"/>
                <a:gd name="T3" fmla="*/ 549 h 829"/>
                <a:gd name="T4" fmla="*/ 15604 w 18424"/>
                <a:gd name="T5" fmla="*/ 557 h 829"/>
                <a:gd name="T6" fmla="*/ 15083 w 18424"/>
                <a:gd name="T7" fmla="*/ 572 h 829"/>
                <a:gd name="T8" fmla="*/ 12606 w 18424"/>
                <a:gd name="T9" fmla="*/ 607 h 829"/>
                <a:gd name="T10" fmla="*/ 12431 w 18424"/>
                <a:gd name="T11" fmla="*/ 603 h 829"/>
                <a:gd name="T12" fmla="*/ 11261 w 18424"/>
                <a:gd name="T13" fmla="*/ 555 h 829"/>
                <a:gd name="T14" fmla="*/ 10519 w 18424"/>
                <a:gd name="T15" fmla="*/ 463 h 829"/>
                <a:gd name="T16" fmla="*/ 10089 w 18424"/>
                <a:gd name="T17" fmla="*/ 287 h 829"/>
                <a:gd name="T18" fmla="*/ 10012 w 18424"/>
                <a:gd name="T19" fmla="*/ 217 h 829"/>
                <a:gd name="T20" fmla="*/ 9840 w 18424"/>
                <a:gd name="T21" fmla="*/ 112 h 829"/>
                <a:gd name="T22" fmla="*/ 9345 w 18424"/>
                <a:gd name="T23" fmla="*/ 25 h 829"/>
                <a:gd name="T24" fmla="*/ 8338 w 18424"/>
                <a:gd name="T25" fmla="*/ 49 h 829"/>
                <a:gd name="T26" fmla="*/ 6998 w 18424"/>
                <a:gd name="T27" fmla="*/ 230 h 829"/>
                <a:gd name="T28" fmla="*/ 5616 w 18424"/>
                <a:gd name="T29" fmla="*/ 520 h 829"/>
                <a:gd name="T30" fmla="*/ 4530 w 18424"/>
                <a:gd name="T31" fmla="*/ 678 h 829"/>
                <a:gd name="T32" fmla="*/ 3122 w 18424"/>
                <a:gd name="T33" fmla="*/ 787 h 829"/>
                <a:gd name="T34" fmla="*/ 2046 w 18424"/>
                <a:gd name="T35" fmla="*/ 825 h 829"/>
                <a:gd name="T36" fmla="*/ 1125 w 18424"/>
                <a:gd name="T37" fmla="*/ 694 h 829"/>
                <a:gd name="T38" fmla="*/ 1107 w 18424"/>
                <a:gd name="T39" fmla="*/ 686 h 829"/>
                <a:gd name="T40" fmla="*/ 1071 w 18424"/>
                <a:gd name="T41" fmla="*/ 672 h 829"/>
                <a:gd name="T42" fmla="*/ 0 w 18424"/>
                <a:gd name="T43" fmla="*/ 533 h 829"/>
                <a:gd name="T44" fmla="*/ 1 w 18424"/>
                <a:gd name="T45" fmla="*/ 531 h 829"/>
                <a:gd name="T46" fmla="*/ 1088 w 18424"/>
                <a:gd name="T47" fmla="*/ 671 h 829"/>
                <a:gd name="T48" fmla="*/ 1124 w 18424"/>
                <a:gd name="T49" fmla="*/ 686 h 829"/>
                <a:gd name="T50" fmla="*/ 1143 w 18424"/>
                <a:gd name="T51" fmla="*/ 693 h 829"/>
                <a:gd name="T52" fmla="*/ 2049 w 18424"/>
                <a:gd name="T53" fmla="*/ 823 h 829"/>
                <a:gd name="T54" fmla="*/ 3114 w 18424"/>
                <a:gd name="T55" fmla="*/ 785 h 829"/>
                <a:gd name="T56" fmla="*/ 4519 w 18424"/>
                <a:gd name="T57" fmla="*/ 676 h 829"/>
                <a:gd name="T58" fmla="*/ 5608 w 18424"/>
                <a:gd name="T59" fmla="*/ 519 h 829"/>
                <a:gd name="T60" fmla="*/ 6993 w 18424"/>
                <a:gd name="T61" fmla="*/ 230 h 829"/>
                <a:gd name="T62" fmla="*/ 8335 w 18424"/>
                <a:gd name="T63" fmla="*/ 48 h 829"/>
                <a:gd name="T64" fmla="*/ 9355 w 18424"/>
                <a:gd name="T65" fmla="*/ 23 h 829"/>
                <a:gd name="T66" fmla="*/ 9860 w 18424"/>
                <a:gd name="T67" fmla="*/ 112 h 829"/>
                <a:gd name="T68" fmla="*/ 10035 w 18424"/>
                <a:gd name="T69" fmla="*/ 217 h 829"/>
                <a:gd name="T70" fmla="*/ 10112 w 18424"/>
                <a:gd name="T71" fmla="*/ 288 h 829"/>
                <a:gd name="T72" fmla="*/ 10541 w 18424"/>
                <a:gd name="T73" fmla="*/ 464 h 829"/>
                <a:gd name="T74" fmla="*/ 11269 w 18424"/>
                <a:gd name="T75" fmla="*/ 553 h 829"/>
                <a:gd name="T76" fmla="*/ 12427 w 18424"/>
                <a:gd name="T77" fmla="*/ 601 h 829"/>
                <a:gd name="T78" fmla="*/ 12603 w 18424"/>
                <a:gd name="T79" fmla="*/ 605 h 829"/>
                <a:gd name="T80" fmla="*/ 15078 w 18424"/>
                <a:gd name="T81" fmla="*/ 571 h 829"/>
                <a:gd name="T82" fmla="*/ 15600 w 18424"/>
                <a:gd name="T83" fmla="*/ 555 h 829"/>
                <a:gd name="T84" fmla="*/ 15854 w 18424"/>
                <a:gd name="T85" fmla="*/ 547 h 829"/>
                <a:gd name="T86" fmla="*/ 18423 w 18424"/>
                <a:gd name="T87" fmla="*/ 489 h 829"/>
                <a:gd name="T88" fmla="*/ 18424 w 18424"/>
                <a:gd name="T89" fmla="*/ 491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4" h="829">
                  <a:moveTo>
                    <a:pt x="18424" y="491"/>
                  </a:moveTo>
                  <a:cubicBezTo>
                    <a:pt x="17568" y="498"/>
                    <a:pt x="16713" y="523"/>
                    <a:pt x="15858" y="549"/>
                  </a:cubicBezTo>
                  <a:cubicBezTo>
                    <a:pt x="15773" y="552"/>
                    <a:pt x="15689" y="554"/>
                    <a:pt x="15604" y="557"/>
                  </a:cubicBezTo>
                  <a:cubicBezTo>
                    <a:pt x="15430" y="562"/>
                    <a:pt x="15256" y="567"/>
                    <a:pt x="15083" y="572"/>
                  </a:cubicBezTo>
                  <a:cubicBezTo>
                    <a:pt x="14257" y="597"/>
                    <a:pt x="13432" y="625"/>
                    <a:pt x="12606" y="607"/>
                  </a:cubicBezTo>
                  <a:cubicBezTo>
                    <a:pt x="12548" y="606"/>
                    <a:pt x="12489" y="604"/>
                    <a:pt x="12431" y="603"/>
                  </a:cubicBezTo>
                  <a:cubicBezTo>
                    <a:pt x="12041" y="593"/>
                    <a:pt x="11650" y="582"/>
                    <a:pt x="11261" y="555"/>
                  </a:cubicBezTo>
                  <a:cubicBezTo>
                    <a:pt x="11013" y="537"/>
                    <a:pt x="10761" y="516"/>
                    <a:pt x="10519" y="463"/>
                  </a:cubicBezTo>
                  <a:cubicBezTo>
                    <a:pt x="10370" y="431"/>
                    <a:pt x="10206" y="393"/>
                    <a:pt x="10089" y="287"/>
                  </a:cubicBezTo>
                  <a:cubicBezTo>
                    <a:pt x="10064" y="264"/>
                    <a:pt x="10040" y="240"/>
                    <a:pt x="10012" y="217"/>
                  </a:cubicBezTo>
                  <a:cubicBezTo>
                    <a:pt x="9960" y="173"/>
                    <a:pt x="9903" y="137"/>
                    <a:pt x="9840" y="112"/>
                  </a:cubicBezTo>
                  <a:cubicBezTo>
                    <a:pt x="9688" y="51"/>
                    <a:pt x="9510" y="36"/>
                    <a:pt x="9345" y="25"/>
                  </a:cubicBezTo>
                  <a:cubicBezTo>
                    <a:pt x="9012" y="2"/>
                    <a:pt x="8672" y="21"/>
                    <a:pt x="8338" y="49"/>
                  </a:cubicBezTo>
                  <a:cubicBezTo>
                    <a:pt x="7890" y="87"/>
                    <a:pt x="7442" y="150"/>
                    <a:pt x="6998" y="230"/>
                  </a:cubicBezTo>
                  <a:cubicBezTo>
                    <a:pt x="6535" y="315"/>
                    <a:pt x="6076" y="425"/>
                    <a:pt x="5616" y="520"/>
                  </a:cubicBezTo>
                  <a:cubicBezTo>
                    <a:pt x="5257" y="593"/>
                    <a:pt x="4895" y="646"/>
                    <a:pt x="4530" y="678"/>
                  </a:cubicBezTo>
                  <a:cubicBezTo>
                    <a:pt x="4061" y="719"/>
                    <a:pt x="3592" y="757"/>
                    <a:pt x="3122" y="787"/>
                  </a:cubicBezTo>
                  <a:cubicBezTo>
                    <a:pt x="2764" y="809"/>
                    <a:pt x="2404" y="829"/>
                    <a:pt x="2046" y="825"/>
                  </a:cubicBezTo>
                  <a:cubicBezTo>
                    <a:pt x="1737" y="821"/>
                    <a:pt x="1416" y="810"/>
                    <a:pt x="1125" y="694"/>
                  </a:cubicBezTo>
                  <a:cubicBezTo>
                    <a:pt x="1119" y="691"/>
                    <a:pt x="1113" y="689"/>
                    <a:pt x="1107" y="686"/>
                  </a:cubicBezTo>
                  <a:cubicBezTo>
                    <a:pt x="1095" y="681"/>
                    <a:pt x="1083" y="677"/>
                    <a:pt x="1071" y="672"/>
                  </a:cubicBezTo>
                  <a:cubicBezTo>
                    <a:pt x="735" y="534"/>
                    <a:pt x="359" y="534"/>
                    <a:pt x="0" y="533"/>
                  </a:cubicBezTo>
                  <a:cubicBezTo>
                    <a:pt x="1" y="532"/>
                    <a:pt x="1" y="532"/>
                    <a:pt x="1" y="531"/>
                  </a:cubicBezTo>
                  <a:cubicBezTo>
                    <a:pt x="365" y="532"/>
                    <a:pt x="747" y="532"/>
                    <a:pt x="1088" y="671"/>
                  </a:cubicBezTo>
                  <a:cubicBezTo>
                    <a:pt x="1100" y="676"/>
                    <a:pt x="1112" y="681"/>
                    <a:pt x="1124" y="686"/>
                  </a:cubicBezTo>
                  <a:cubicBezTo>
                    <a:pt x="1130" y="688"/>
                    <a:pt x="1136" y="691"/>
                    <a:pt x="1143" y="693"/>
                  </a:cubicBezTo>
                  <a:cubicBezTo>
                    <a:pt x="1429" y="808"/>
                    <a:pt x="1744" y="819"/>
                    <a:pt x="2049" y="823"/>
                  </a:cubicBezTo>
                  <a:cubicBezTo>
                    <a:pt x="2403" y="827"/>
                    <a:pt x="2759" y="807"/>
                    <a:pt x="3114" y="785"/>
                  </a:cubicBezTo>
                  <a:cubicBezTo>
                    <a:pt x="3582" y="755"/>
                    <a:pt x="4051" y="717"/>
                    <a:pt x="4519" y="676"/>
                  </a:cubicBezTo>
                  <a:cubicBezTo>
                    <a:pt x="4885" y="645"/>
                    <a:pt x="5248" y="593"/>
                    <a:pt x="5608" y="519"/>
                  </a:cubicBezTo>
                  <a:cubicBezTo>
                    <a:pt x="6069" y="424"/>
                    <a:pt x="6529" y="314"/>
                    <a:pt x="6993" y="230"/>
                  </a:cubicBezTo>
                  <a:cubicBezTo>
                    <a:pt x="7437" y="148"/>
                    <a:pt x="7886" y="85"/>
                    <a:pt x="8335" y="48"/>
                  </a:cubicBezTo>
                  <a:cubicBezTo>
                    <a:pt x="8674" y="19"/>
                    <a:pt x="9018" y="0"/>
                    <a:pt x="9355" y="23"/>
                  </a:cubicBezTo>
                  <a:cubicBezTo>
                    <a:pt x="9523" y="35"/>
                    <a:pt x="9704" y="50"/>
                    <a:pt x="9860" y="112"/>
                  </a:cubicBezTo>
                  <a:cubicBezTo>
                    <a:pt x="9925" y="138"/>
                    <a:pt x="9981" y="173"/>
                    <a:pt x="10035" y="217"/>
                  </a:cubicBezTo>
                  <a:cubicBezTo>
                    <a:pt x="10063" y="241"/>
                    <a:pt x="10087" y="265"/>
                    <a:pt x="10112" y="288"/>
                  </a:cubicBezTo>
                  <a:cubicBezTo>
                    <a:pt x="10229" y="393"/>
                    <a:pt x="10393" y="431"/>
                    <a:pt x="10541" y="464"/>
                  </a:cubicBezTo>
                  <a:cubicBezTo>
                    <a:pt x="10779" y="515"/>
                    <a:pt x="11026" y="536"/>
                    <a:pt x="11269" y="553"/>
                  </a:cubicBezTo>
                  <a:cubicBezTo>
                    <a:pt x="11654" y="580"/>
                    <a:pt x="12041" y="591"/>
                    <a:pt x="12427" y="601"/>
                  </a:cubicBezTo>
                  <a:cubicBezTo>
                    <a:pt x="12486" y="602"/>
                    <a:pt x="12544" y="604"/>
                    <a:pt x="12603" y="605"/>
                  </a:cubicBezTo>
                  <a:cubicBezTo>
                    <a:pt x="13429" y="623"/>
                    <a:pt x="14253" y="596"/>
                    <a:pt x="15078" y="571"/>
                  </a:cubicBezTo>
                  <a:cubicBezTo>
                    <a:pt x="15252" y="565"/>
                    <a:pt x="15426" y="560"/>
                    <a:pt x="15600" y="555"/>
                  </a:cubicBezTo>
                  <a:cubicBezTo>
                    <a:pt x="15684" y="552"/>
                    <a:pt x="15769" y="550"/>
                    <a:pt x="15854" y="547"/>
                  </a:cubicBezTo>
                  <a:cubicBezTo>
                    <a:pt x="16710" y="522"/>
                    <a:pt x="17566" y="497"/>
                    <a:pt x="18423" y="489"/>
                  </a:cubicBezTo>
                  <a:cubicBezTo>
                    <a:pt x="18423" y="490"/>
                    <a:pt x="18423" y="490"/>
                    <a:pt x="18424" y="4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22"/>
            <p:cNvSpPr>
              <a:spLocks/>
            </p:cNvSpPr>
            <p:nvPr userDrawn="1"/>
          </p:nvSpPr>
          <p:spPr bwMode="auto">
            <a:xfrm>
              <a:off x="5" y="3744"/>
              <a:ext cx="5752" cy="256"/>
            </a:xfrm>
            <a:custGeom>
              <a:avLst/>
              <a:gdLst>
                <a:gd name="T0" fmla="*/ 18423 w 18423"/>
                <a:gd name="T1" fmla="*/ 506 h 818"/>
                <a:gd name="T2" fmla="*/ 15904 w 18423"/>
                <a:gd name="T3" fmla="*/ 561 h 818"/>
                <a:gd name="T4" fmla="*/ 15693 w 18423"/>
                <a:gd name="T5" fmla="*/ 567 h 818"/>
                <a:gd name="T6" fmla="*/ 15200 w 18423"/>
                <a:gd name="T7" fmla="*/ 582 h 818"/>
                <a:gd name="T8" fmla="*/ 12868 w 18423"/>
                <a:gd name="T9" fmla="*/ 621 h 818"/>
                <a:gd name="T10" fmla="*/ 12717 w 18423"/>
                <a:gd name="T11" fmla="*/ 618 h 818"/>
                <a:gd name="T12" fmla="*/ 11601 w 18423"/>
                <a:gd name="T13" fmla="*/ 572 h 818"/>
                <a:gd name="T14" fmla="*/ 10833 w 18423"/>
                <a:gd name="T15" fmla="*/ 476 h 818"/>
                <a:gd name="T16" fmla="*/ 10300 w 18423"/>
                <a:gd name="T17" fmla="*/ 291 h 818"/>
                <a:gd name="T18" fmla="*/ 10181 w 18423"/>
                <a:gd name="T19" fmla="*/ 218 h 818"/>
                <a:gd name="T20" fmla="*/ 9950 w 18423"/>
                <a:gd name="T21" fmla="*/ 108 h 818"/>
                <a:gd name="T22" fmla="*/ 9431 w 18423"/>
                <a:gd name="T23" fmla="*/ 23 h 818"/>
                <a:gd name="T24" fmla="*/ 8460 w 18423"/>
                <a:gd name="T25" fmla="*/ 53 h 818"/>
                <a:gd name="T26" fmla="*/ 7135 w 18423"/>
                <a:gd name="T27" fmla="*/ 233 h 818"/>
                <a:gd name="T28" fmla="*/ 5724 w 18423"/>
                <a:gd name="T29" fmla="*/ 513 h 818"/>
                <a:gd name="T30" fmla="*/ 4689 w 18423"/>
                <a:gd name="T31" fmla="*/ 675 h 818"/>
                <a:gd name="T32" fmla="*/ 3369 w 18423"/>
                <a:gd name="T33" fmla="*/ 778 h 818"/>
                <a:gd name="T34" fmla="*/ 2323 w 18423"/>
                <a:gd name="T35" fmla="*/ 814 h 818"/>
                <a:gd name="T36" fmla="*/ 1633 w 18423"/>
                <a:gd name="T37" fmla="*/ 766 h 818"/>
                <a:gd name="T38" fmla="*/ 1278 w 18423"/>
                <a:gd name="T39" fmla="*/ 683 h 818"/>
                <a:gd name="T40" fmla="*/ 1253 w 18423"/>
                <a:gd name="T41" fmla="*/ 676 h 818"/>
                <a:gd name="T42" fmla="*/ 1205 w 18423"/>
                <a:gd name="T43" fmla="*/ 661 h 818"/>
                <a:gd name="T44" fmla="*/ 803 w 18423"/>
                <a:gd name="T45" fmla="*/ 569 h 818"/>
                <a:gd name="T46" fmla="*/ 0 w 18423"/>
                <a:gd name="T47" fmla="*/ 523 h 818"/>
                <a:gd name="T48" fmla="*/ 1 w 18423"/>
                <a:gd name="T49" fmla="*/ 521 h 818"/>
                <a:gd name="T50" fmla="*/ 818 w 18423"/>
                <a:gd name="T51" fmla="*/ 568 h 818"/>
                <a:gd name="T52" fmla="*/ 1222 w 18423"/>
                <a:gd name="T53" fmla="*/ 661 h 818"/>
                <a:gd name="T54" fmla="*/ 1270 w 18423"/>
                <a:gd name="T55" fmla="*/ 675 h 818"/>
                <a:gd name="T56" fmla="*/ 1295 w 18423"/>
                <a:gd name="T57" fmla="*/ 682 h 818"/>
                <a:gd name="T58" fmla="*/ 1648 w 18423"/>
                <a:gd name="T59" fmla="*/ 765 h 818"/>
                <a:gd name="T60" fmla="*/ 2326 w 18423"/>
                <a:gd name="T61" fmla="*/ 812 h 818"/>
                <a:gd name="T62" fmla="*/ 3360 w 18423"/>
                <a:gd name="T63" fmla="*/ 777 h 818"/>
                <a:gd name="T64" fmla="*/ 4678 w 18423"/>
                <a:gd name="T65" fmla="*/ 673 h 818"/>
                <a:gd name="T66" fmla="*/ 5716 w 18423"/>
                <a:gd name="T67" fmla="*/ 512 h 818"/>
                <a:gd name="T68" fmla="*/ 7128 w 18423"/>
                <a:gd name="T69" fmla="*/ 232 h 818"/>
                <a:gd name="T70" fmla="*/ 8456 w 18423"/>
                <a:gd name="T71" fmla="*/ 51 h 818"/>
                <a:gd name="T72" fmla="*/ 9440 w 18423"/>
                <a:gd name="T73" fmla="*/ 21 h 818"/>
                <a:gd name="T74" fmla="*/ 10201 w 18423"/>
                <a:gd name="T75" fmla="*/ 218 h 818"/>
                <a:gd name="T76" fmla="*/ 10322 w 18423"/>
                <a:gd name="T77" fmla="*/ 291 h 818"/>
                <a:gd name="T78" fmla="*/ 10854 w 18423"/>
                <a:gd name="T79" fmla="*/ 476 h 818"/>
                <a:gd name="T80" fmla="*/ 11609 w 18423"/>
                <a:gd name="T81" fmla="*/ 570 h 818"/>
                <a:gd name="T82" fmla="*/ 12714 w 18423"/>
                <a:gd name="T83" fmla="*/ 616 h 818"/>
                <a:gd name="T84" fmla="*/ 12865 w 18423"/>
                <a:gd name="T85" fmla="*/ 620 h 818"/>
                <a:gd name="T86" fmla="*/ 15196 w 18423"/>
                <a:gd name="T87" fmla="*/ 580 h 818"/>
                <a:gd name="T88" fmla="*/ 15689 w 18423"/>
                <a:gd name="T89" fmla="*/ 565 h 818"/>
                <a:gd name="T90" fmla="*/ 15900 w 18423"/>
                <a:gd name="T91" fmla="*/ 559 h 818"/>
                <a:gd name="T92" fmla="*/ 18423 w 18423"/>
                <a:gd name="T93" fmla="*/ 504 h 818"/>
                <a:gd name="T94" fmla="*/ 18423 w 18423"/>
                <a:gd name="T95" fmla="*/ 506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423" h="818">
                  <a:moveTo>
                    <a:pt x="18423" y="506"/>
                  </a:moveTo>
                  <a:cubicBezTo>
                    <a:pt x="17583" y="512"/>
                    <a:pt x="16744" y="536"/>
                    <a:pt x="15904" y="561"/>
                  </a:cubicBezTo>
                  <a:cubicBezTo>
                    <a:pt x="15834" y="563"/>
                    <a:pt x="15764" y="565"/>
                    <a:pt x="15693" y="567"/>
                  </a:cubicBezTo>
                  <a:cubicBezTo>
                    <a:pt x="15529" y="572"/>
                    <a:pt x="15364" y="577"/>
                    <a:pt x="15200" y="582"/>
                  </a:cubicBezTo>
                  <a:cubicBezTo>
                    <a:pt x="14423" y="605"/>
                    <a:pt x="13645" y="636"/>
                    <a:pt x="12868" y="621"/>
                  </a:cubicBezTo>
                  <a:cubicBezTo>
                    <a:pt x="12818" y="620"/>
                    <a:pt x="12767" y="619"/>
                    <a:pt x="12717" y="618"/>
                  </a:cubicBezTo>
                  <a:cubicBezTo>
                    <a:pt x="12345" y="610"/>
                    <a:pt x="11972" y="598"/>
                    <a:pt x="11601" y="572"/>
                  </a:cubicBezTo>
                  <a:cubicBezTo>
                    <a:pt x="11345" y="553"/>
                    <a:pt x="11085" y="528"/>
                    <a:pt x="10833" y="476"/>
                  </a:cubicBezTo>
                  <a:cubicBezTo>
                    <a:pt x="10648" y="438"/>
                    <a:pt x="10463" y="389"/>
                    <a:pt x="10300" y="291"/>
                  </a:cubicBezTo>
                  <a:cubicBezTo>
                    <a:pt x="10260" y="267"/>
                    <a:pt x="10221" y="241"/>
                    <a:pt x="10181" y="218"/>
                  </a:cubicBezTo>
                  <a:cubicBezTo>
                    <a:pt x="10106" y="174"/>
                    <a:pt x="10031" y="136"/>
                    <a:pt x="9950" y="108"/>
                  </a:cubicBezTo>
                  <a:cubicBezTo>
                    <a:pt x="9785" y="52"/>
                    <a:pt x="9604" y="34"/>
                    <a:pt x="9431" y="23"/>
                  </a:cubicBezTo>
                  <a:cubicBezTo>
                    <a:pt x="9109" y="3"/>
                    <a:pt x="8782" y="24"/>
                    <a:pt x="8460" y="53"/>
                  </a:cubicBezTo>
                  <a:cubicBezTo>
                    <a:pt x="8016" y="92"/>
                    <a:pt x="7574" y="155"/>
                    <a:pt x="7135" y="233"/>
                  </a:cubicBezTo>
                  <a:cubicBezTo>
                    <a:pt x="6663" y="316"/>
                    <a:pt x="6194" y="419"/>
                    <a:pt x="5724" y="513"/>
                  </a:cubicBezTo>
                  <a:cubicBezTo>
                    <a:pt x="5381" y="582"/>
                    <a:pt x="5036" y="640"/>
                    <a:pt x="4689" y="675"/>
                  </a:cubicBezTo>
                  <a:cubicBezTo>
                    <a:pt x="4250" y="719"/>
                    <a:pt x="3809" y="750"/>
                    <a:pt x="3369" y="778"/>
                  </a:cubicBezTo>
                  <a:cubicBezTo>
                    <a:pt x="3021" y="800"/>
                    <a:pt x="2671" y="818"/>
                    <a:pt x="2323" y="814"/>
                  </a:cubicBezTo>
                  <a:cubicBezTo>
                    <a:pt x="2093" y="812"/>
                    <a:pt x="1860" y="803"/>
                    <a:pt x="1633" y="766"/>
                  </a:cubicBezTo>
                  <a:cubicBezTo>
                    <a:pt x="1513" y="746"/>
                    <a:pt x="1395" y="718"/>
                    <a:pt x="1278" y="683"/>
                  </a:cubicBezTo>
                  <a:cubicBezTo>
                    <a:pt x="1270" y="681"/>
                    <a:pt x="1262" y="678"/>
                    <a:pt x="1253" y="676"/>
                  </a:cubicBezTo>
                  <a:cubicBezTo>
                    <a:pt x="1237" y="671"/>
                    <a:pt x="1221" y="666"/>
                    <a:pt x="1205" y="661"/>
                  </a:cubicBezTo>
                  <a:cubicBezTo>
                    <a:pt x="1073" y="622"/>
                    <a:pt x="939" y="590"/>
                    <a:pt x="803" y="569"/>
                  </a:cubicBezTo>
                  <a:cubicBezTo>
                    <a:pt x="539" y="528"/>
                    <a:pt x="268" y="524"/>
                    <a:pt x="0" y="523"/>
                  </a:cubicBezTo>
                  <a:cubicBezTo>
                    <a:pt x="1" y="522"/>
                    <a:pt x="1" y="521"/>
                    <a:pt x="1" y="521"/>
                  </a:cubicBezTo>
                  <a:cubicBezTo>
                    <a:pt x="273" y="522"/>
                    <a:pt x="549" y="527"/>
                    <a:pt x="818" y="568"/>
                  </a:cubicBezTo>
                  <a:cubicBezTo>
                    <a:pt x="955" y="588"/>
                    <a:pt x="1089" y="621"/>
                    <a:pt x="1222" y="661"/>
                  </a:cubicBezTo>
                  <a:cubicBezTo>
                    <a:pt x="1238" y="666"/>
                    <a:pt x="1254" y="670"/>
                    <a:pt x="1270" y="675"/>
                  </a:cubicBezTo>
                  <a:cubicBezTo>
                    <a:pt x="1278" y="678"/>
                    <a:pt x="1287" y="680"/>
                    <a:pt x="1295" y="682"/>
                  </a:cubicBezTo>
                  <a:cubicBezTo>
                    <a:pt x="1412" y="717"/>
                    <a:pt x="1529" y="745"/>
                    <a:pt x="1648" y="765"/>
                  </a:cubicBezTo>
                  <a:cubicBezTo>
                    <a:pt x="1871" y="801"/>
                    <a:pt x="2100" y="810"/>
                    <a:pt x="2326" y="812"/>
                  </a:cubicBezTo>
                  <a:cubicBezTo>
                    <a:pt x="2670" y="817"/>
                    <a:pt x="3016" y="798"/>
                    <a:pt x="3360" y="777"/>
                  </a:cubicBezTo>
                  <a:cubicBezTo>
                    <a:pt x="3799" y="749"/>
                    <a:pt x="4240" y="717"/>
                    <a:pt x="4678" y="673"/>
                  </a:cubicBezTo>
                  <a:cubicBezTo>
                    <a:pt x="5026" y="639"/>
                    <a:pt x="5372" y="581"/>
                    <a:pt x="5716" y="512"/>
                  </a:cubicBezTo>
                  <a:cubicBezTo>
                    <a:pt x="6186" y="418"/>
                    <a:pt x="6656" y="315"/>
                    <a:pt x="7128" y="232"/>
                  </a:cubicBezTo>
                  <a:cubicBezTo>
                    <a:pt x="7568" y="154"/>
                    <a:pt x="8012" y="91"/>
                    <a:pt x="8456" y="51"/>
                  </a:cubicBezTo>
                  <a:cubicBezTo>
                    <a:pt x="8783" y="22"/>
                    <a:pt x="9115" y="0"/>
                    <a:pt x="9440" y="21"/>
                  </a:cubicBezTo>
                  <a:cubicBezTo>
                    <a:pt x="9708" y="38"/>
                    <a:pt x="9968" y="80"/>
                    <a:pt x="10201" y="218"/>
                  </a:cubicBezTo>
                  <a:cubicBezTo>
                    <a:pt x="10242" y="242"/>
                    <a:pt x="10282" y="267"/>
                    <a:pt x="10322" y="291"/>
                  </a:cubicBezTo>
                  <a:cubicBezTo>
                    <a:pt x="10485" y="389"/>
                    <a:pt x="10669" y="438"/>
                    <a:pt x="10854" y="476"/>
                  </a:cubicBezTo>
                  <a:cubicBezTo>
                    <a:pt x="11101" y="527"/>
                    <a:pt x="11357" y="552"/>
                    <a:pt x="11609" y="570"/>
                  </a:cubicBezTo>
                  <a:cubicBezTo>
                    <a:pt x="11975" y="596"/>
                    <a:pt x="12345" y="608"/>
                    <a:pt x="12714" y="616"/>
                  </a:cubicBezTo>
                  <a:cubicBezTo>
                    <a:pt x="12764" y="617"/>
                    <a:pt x="12815" y="619"/>
                    <a:pt x="12865" y="620"/>
                  </a:cubicBezTo>
                  <a:cubicBezTo>
                    <a:pt x="13642" y="635"/>
                    <a:pt x="14419" y="603"/>
                    <a:pt x="15196" y="580"/>
                  </a:cubicBezTo>
                  <a:cubicBezTo>
                    <a:pt x="15360" y="575"/>
                    <a:pt x="15525" y="570"/>
                    <a:pt x="15689" y="565"/>
                  </a:cubicBezTo>
                  <a:cubicBezTo>
                    <a:pt x="15760" y="563"/>
                    <a:pt x="15830" y="561"/>
                    <a:pt x="15900" y="559"/>
                  </a:cubicBezTo>
                  <a:cubicBezTo>
                    <a:pt x="16741" y="535"/>
                    <a:pt x="17582" y="511"/>
                    <a:pt x="18423" y="504"/>
                  </a:cubicBezTo>
                  <a:cubicBezTo>
                    <a:pt x="18423" y="505"/>
                    <a:pt x="18423" y="505"/>
                    <a:pt x="18423" y="5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23"/>
            <p:cNvSpPr>
              <a:spLocks/>
            </p:cNvSpPr>
            <p:nvPr userDrawn="1"/>
          </p:nvSpPr>
          <p:spPr bwMode="auto">
            <a:xfrm>
              <a:off x="5" y="3716"/>
              <a:ext cx="5752" cy="250"/>
            </a:xfrm>
            <a:custGeom>
              <a:avLst/>
              <a:gdLst>
                <a:gd name="T0" fmla="*/ 18423 w 18423"/>
                <a:gd name="T1" fmla="*/ 517 h 802"/>
                <a:gd name="T2" fmla="*/ 15961 w 18423"/>
                <a:gd name="T3" fmla="*/ 570 h 802"/>
                <a:gd name="T4" fmla="*/ 15795 w 18423"/>
                <a:gd name="T5" fmla="*/ 575 h 802"/>
                <a:gd name="T6" fmla="*/ 15331 w 18423"/>
                <a:gd name="T7" fmla="*/ 588 h 802"/>
                <a:gd name="T8" fmla="*/ 13145 w 18423"/>
                <a:gd name="T9" fmla="*/ 632 h 802"/>
                <a:gd name="T10" fmla="*/ 13024 w 18423"/>
                <a:gd name="T11" fmla="*/ 630 h 802"/>
                <a:gd name="T12" fmla="*/ 11969 w 18423"/>
                <a:gd name="T13" fmla="*/ 586 h 802"/>
                <a:gd name="T14" fmla="*/ 11172 w 18423"/>
                <a:gd name="T15" fmla="*/ 486 h 802"/>
                <a:gd name="T16" fmla="*/ 10525 w 18423"/>
                <a:gd name="T17" fmla="*/ 291 h 802"/>
                <a:gd name="T18" fmla="*/ 10358 w 18423"/>
                <a:gd name="T19" fmla="*/ 215 h 802"/>
                <a:gd name="T20" fmla="*/ 9502 w 18423"/>
                <a:gd name="T21" fmla="*/ 19 h 802"/>
                <a:gd name="T22" fmla="*/ 8559 w 18423"/>
                <a:gd name="T23" fmla="*/ 55 h 802"/>
                <a:gd name="T24" fmla="*/ 7273 w 18423"/>
                <a:gd name="T25" fmla="*/ 231 h 802"/>
                <a:gd name="T26" fmla="*/ 5866 w 18423"/>
                <a:gd name="T27" fmla="*/ 499 h 802"/>
                <a:gd name="T28" fmla="*/ 4857 w 18423"/>
                <a:gd name="T29" fmla="*/ 665 h 802"/>
                <a:gd name="T30" fmla="*/ 3642 w 18423"/>
                <a:gd name="T31" fmla="*/ 764 h 802"/>
                <a:gd name="T32" fmla="*/ 2634 w 18423"/>
                <a:gd name="T33" fmla="*/ 798 h 802"/>
                <a:gd name="T34" fmla="*/ 1887 w 18423"/>
                <a:gd name="T35" fmla="*/ 750 h 802"/>
                <a:gd name="T36" fmla="*/ 1450 w 18423"/>
                <a:gd name="T37" fmla="*/ 667 h 802"/>
                <a:gd name="T38" fmla="*/ 1418 w 18423"/>
                <a:gd name="T39" fmla="*/ 660 h 802"/>
                <a:gd name="T40" fmla="*/ 1356 w 18423"/>
                <a:gd name="T41" fmla="*/ 645 h 802"/>
                <a:gd name="T42" fmla="*/ 862 w 18423"/>
                <a:gd name="T43" fmla="*/ 552 h 802"/>
                <a:gd name="T44" fmla="*/ 0 w 18423"/>
                <a:gd name="T45" fmla="*/ 507 h 802"/>
                <a:gd name="T46" fmla="*/ 1 w 18423"/>
                <a:gd name="T47" fmla="*/ 505 h 802"/>
                <a:gd name="T48" fmla="*/ 876 w 18423"/>
                <a:gd name="T49" fmla="*/ 551 h 802"/>
                <a:gd name="T50" fmla="*/ 1372 w 18423"/>
                <a:gd name="T51" fmla="*/ 644 h 802"/>
                <a:gd name="T52" fmla="*/ 1435 w 18423"/>
                <a:gd name="T53" fmla="*/ 659 h 802"/>
                <a:gd name="T54" fmla="*/ 1467 w 18423"/>
                <a:gd name="T55" fmla="*/ 666 h 802"/>
                <a:gd name="T56" fmla="*/ 1902 w 18423"/>
                <a:gd name="T57" fmla="*/ 749 h 802"/>
                <a:gd name="T58" fmla="*/ 2637 w 18423"/>
                <a:gd name="T59" fmla="*/ 796 h 802"/>
                <a:gd name="T60" fmla="*/ 3633 w 18423"/>
                <a:gd name="T61" fmla="*/ 763 h 802"/>
                <a:gd name="T62" fmla="*/ 4847 w 18423"/>
                <a:gd name="T63" fmla="*/ 664 h 802"/>
                <a:gd name="T64" fmla="*/ 5857 w 18423"/>
                <a:gd name="T65" fmla="*/ 499 h 802"/>
                <a:gd name="T66" fmla="*/ 7265 w 18423"/>
                <a:gd name="T67" fmla="*/ 230 h 802"/>
                <a:gd name="T68" fmla="*/ 8555 w 18423"/>
                <a:gd name="T69" fmla="*/ 54 h 802"/>
                <a:gd name="T70" fmla="*/ 9511 w 18423"/>
                <a:gd name="T71" fmla="*/ 17 h 802"/>
                <a:gd name="T72" fmla="*/ 10377 w 18423"/>
                <a:gd name="T73" fmla="*/ 215 h 802"/>
                <a:gd name="T74" fmla="*/ 10545 w 18423"/>
                <a:gd name="T75" fmla="*/ 292 h 802"/>
                <a:gd name="T76" fmla="*/ 11191 w 18423"/>
                <a:gd name="T77" fmla="*/ 486 h 802"/>
                <a:gd name="T78" fmla="*/ 11976 w 18423"/>
                <a:gd name="T79" fmla="*/ 584 h 802"/>
                <a:gd name="T80" fmla="*/ 13022 w 18423"/>
                <a:gd name="T81" fmla="*/ 628 h 802"/>
                <a:gd name="T82" fmla="*/ 13142 w 18423"/>
                <a:gd name="T83" fmla="*/ 630 h 802"/>
                <a:gd name="T84" fmla="*/ 15326 w 18423"/>
                <a:gd name="T85" fmla="*/ 586 h 802"/>
                <a:gd name="T86" fmla="*/ 15791 w 18423"/>
                <a:gd name="T87" fmla="*/ 573 h 802"/>
                <a:gd name="T88" fmla="*/ 15957 w 18423"/>
                <a:gd name="T89" fmla="*/ 568 h 802"/>
                <a:gd name="T90" fmla="*/ 18423 w 18423"/>
                <a:gd name="T91" fmla="*/ 516 h 802"/>
                <a:gd name="T92" fmla="*/ 18423 w 18423"/>
                <a:gd name="T93" fmla="*/ 517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23" h="802">
                  <a:moveTo>
                    <a:pt x="18423" y="517"/>
                  </a:moveTo>
                  <a:cubicBezTo>
                    <a:pt x="17602" y="523"/>
                    <a:pt x="16781" y="546"/>
                    <a:pt x="15961" y="570"/>
                  </a:cubicBezTo>
                  <a:cubicBezTo>
                    <a:pt x="15906" y="572"/>
                    <a:pt x="15850" y="573"/>
                    <a:pt x="15795" y="575"/>
                  </a:cubicBezTo>
                  <a:cubicBezTo>
                    <a:pt x="15640" y="579"/>
                    <a:pt x="15485" y="584"/>
                    <a:pt x="15331" y="588"/>
                  </a:cubicBezTo>
                  <a:cubicBezTo>
                    <a:pt x="14602" y="609"/>
                    <a:pt x="13873" y="642"/>
                    <a:pt x="13145" y="632"/>
                  </a:cubicBezTo>
                  <a:cubicBezTo>
                    <a:pt x="13105" y="631"/>
                    <a:pt x="13065" y="630"/>
                    <a:pt x="13024" y="630"/>
                  </a:cubicBezTo>
                  <a:cubicBezTo>
                    <a:pt x="12673" y="623"/>
                    <a:pt x="12320" y="612"/>
                    <a:pt x="11969" y="586"/>
                  </a:cubicBezTo>
                  <a:cubicBezTo>
                    <a:pt x="11703" y="566"/>
                    <a:pt x="11434" y="538"/>
                    <a:pt x="11172" y="486"/>
                  </a:cubicBezTo>
                  <a:cubicBezTo>
                    <a:pt x="10950" y="443"/>
                    <a:pt x="10732" y="385"/>
                    <a:pt x="10525" y="291"/>
                  </a:cubicBezTo>
                  <a:cubicBezTo>
                    <a:pt x="10469" y="266"/>
                    <a:pt x="10413" y="240"/>
                    <a:pt x="10358" y="215"/>
                  </a:cubicBezTo>
                  <a:cubicBezTo>
                    <a:pt x="10083" y="91"/>
                    <a:pt x="9801" y="34"/>
                    <a:pt x="9502" y="19"/>
                  </a:cubicBezTo>
                  <a:cubicBezTo>
                    <a:pt x="9190" y="2"/>
                    <a:pt x="8872" y="25"/>
                    <a:pt x="8559" y="55"/>
                  </a:cubicBezTo>
                  <a:cubicBezTo>
                    <a:pt x="8129" y="96"/>
                    <a:pt x="7699" y="158"/>
                    <a:pt x="7273" y="231"/>
                  </a:cubicBezTo>
                  <a:cubicBezTo>
                    <a:pt x="6802" y="311"/>
                    <a:pt x="6334" y="407"/>
                    <a:pt x="5866" y="499"/>
                  </a:cubicBezTo>
                  <a:cubicBezTo>
                    <a:pt x="5531" y="565"/>
                    <a:pt x="5195" y="625"/>
                    <a:pt x="4857" y="665"/>
                  </a:cubicBezTo>
                  <a:cubicBezTo>
                    <a:pt x="4455" y="713"/>
                    <a:pt x="4047" y="739"/>
                    <a:pt x="3642" y="764"/>
                  </a:cubicBezTo>
                  <a:cubicBezTo>
                    <a:pt x="3307" y="785"/>
                    <a:pt x="2970" y="802"/>
                    <a:pt x="2634" y="798"/>
                  </a:cubicBezTo>
                  <a:cubicBezTo>
                    <a:pt x="2385" y="795"/>
                    <a:pt x="2134" y="784"/>
                    <a:pt x="1887" y="750"/>
                  </a:cubicBezTo>
                  <a:cubicBezTo>
                    <a:pt x="1740" y="730"/>
                    <a:pt x="1595" y="700"/>
                    <a:pt x="1450" y="667"/>
                  </a:cubicBezTo>
                  <a:cubicBezTo>
                    <a:pt x="1439" y="664"/>
                    <a:pt x="1429" y="662"/>
                    <a:pt x="1418" y="660"/>
                  </a:cubicBezTo>
                  <a:cubicBezTo>
                    <a:pt x="1398" y="655"/>
                    <a:pt x="1377" y="650"/>
                    <a:pt x="1356" y="645"/>
                  </a:cubicBezTo>
                  <a:cubicBezTo>
                    <a:pt x="1192" y="607"/>
                    <a:pt x="1028" y="574"/>
                    <a:pt x="862" y="552"/>
                  </a:cubicBezTo>
                  <a:cubicBezTo>
                    <a:pt x="577" y="515"/>
                    <a:pt x="287" y="508"/>
                    <a:pt x="0" y="507"/>
                  </a:cubicBezTo>
                  <a:cubicBezTo>
                    <a:pt x="0" y="506"/>
                    <a:pt x="0" y="505"/>
                    <a:pt x="1" y="505"/>
                  </a:cubicBezTo>
                  <a:cubicBezTo>
                    <a:pt x="293" y="506"/>
                    <a:pt x="587" y="513"/>
                    <a:pt x="876" y="551"/>
                  </a:cubicBezTo>
                  <a:cubicBezTo>
                    <a:pt x="1043" y="573"/>
                    <a:pt x="1208" y="606"/>
                    <a:pt x="1372" y="644"/>
                  </a:cubicBezTo>
                  <a:cubicBezTo>
                    <a:pt x="1393" y="649"/>
                    <a:pt x="1414" y="654"/>
                    <a:pt x="1435" y="659"/>
                  </a:cubicBezTo>
                  <a:cubicBezTo>
                    <a:pt x="1445" y="661"/>
                    <a:pt x="1456" y="664"/>
                    <a:pt x="1467" y="666"/>
                  </a:cubicBezTo>
                  <a:cubicBezTo>
                    <a:pt x="1611" y="699"/>
                    <a:pt x="1756" y="729"/>
                    <a:pt x="1902" y="749"/>
                  </a:cubicBezTo>
                  <a:cubicBezTo>
                    <a:pt x="2144" y="782"/>
                    <a:pt x="2392" y="793"/>
                    <a:pt x="2637" y="796"/>
                  </a:cubicBezTo>
                  <a:cubicBezTo>
                    <a:pt x="2968" y="800"/>
                    <a:pt x="3302" y="784"/>
                    <a:pt x="3633" y="763"/>
                  </a:cubicBezTo>
                  <a:cubicBezTo>
                    <a:pt x="4038" y="737"/>
                    <a:pt x="4445" y="711"/>
                    <a:pt x="4847" y="664"/>
                  </a:cubicBezTo>
                  <a:cubicBezTo>
                    <a:pt x="5186" y="624"/>
                    <a:pt x="5522" y="564"/>
                    <a:pt x="5857" y="499"/>
                  </a:cubicBezTo>
                  <a:cubicBezTo>
                    <a:pt x="6326" y="407"/>
                    <a:pt x="6794" y="311"/>
                    <a:pt x="7265" y="230"/>
                  </a:cubicBezTo>
                  <a:cubicBezTo>
                    <a:pt x="7693" y="157"/>
                    <a:pt x="8124" y="95"/>
                    <a:pt x="8555" y="54"/>
                  </a:cubicBezTo>
                  <a:cubicBezTo>
                    <a:pt x="8872" y="23"/>
                    <a:pt x="9194" y="0"/>
                    <a:pt x="9511" y="17"/>
                  </a:cubicBezTo>
                  <a:cubicBezTo>
                    <a:pt x="9814" y="33"/>
                    <a:pt x="10099" y="90"/>
                    <a:pt x="10377" y="215"/>
                  </a:cubicBezTo>
                  <a:cubicBezTo>
                    <a:pt x="10433" y="240"/>
                    <a:pt x="10489" y="266"/>
                    <a:pt x="10545" y="292"/>
                  </a:cubicBezTo>
                  <a:cubicBezTo>
                    <a:pt x="10751" y="385"/>
                    <a:pt x="10970" y="443"/>
                    <a:pt x="11191" y="486"/>
                  </a:cubicBezTo>
                  <a:cubicBezTo>
                    <a:pt x="11449" y="536"/>
                    <a:pt x="11713" y="565"/>
                    <a:pt x="11976" y="584"/>
                  </a:cubicBezTo>
                  <a:cubicBezTo>
                    <a:pt x="12323" y="610"/>
                    <a:pt x="12673" y="621"/>
                    <a:pt x="13022" y="628"/>
                  </a:cubicBezTo>
                  <a:cubicBezTo>
                    <a:pt x="13062" y="629"/>
                    <a:pt x="13102" y="629"/>
                    <a:pt x="13142" y="630"/>
                  </a:cubicBezTo>
                  <a:cubicBezTo>
                    <a:pt x="13870" y="640"/>
                    <a:pt x="14599" y="608"/>
                    <a:pt x="15326" y="586"/>
                  </a:cubicBezTo>
                  <a:cubicBezTo>
                    <a:pt x="15481" y="582"/>
                    <a:pt x="15636" y="577"/>
                    <a:pt x="15791" y="573"/>
                  </a:cubicBezTo>
                  <a:cubicBezTo>
                    <a:pt x="15846" y="571"/>
                    <a:pt x="15901" y="570"/>
                    <a:pt x="15957" y="568"/>
                  </a:cubicBezTo>
                  <a:cubicBezTo>
                    <a:pt x="16778" y="545"/>
                    <a:pt x="17600" y="522"/>
                    <a:pt x="18423" y="516"/>
                  </a:cubicBezTo>
                  <a:cubicBezTo>
                    <a:pt x="18423" y="516"/>
                    <a:pt x="18423" y="517"/>
                    <a:pt x="18423" y="5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24"/>
            <p:cNvSpPr>
              <a:spLocks/>
            </p:cNvSpPr>
            <p:nvPr userDrawn="1"/>
          </p:nvSpPr>
          <p:spPr bwMode="auto">
            <a:xfrm>
              <a:off x="5" y="3685"/>
              <a:ext cx="5752" cy="247"/>
            </a:xfrm>
            <a:custGeom>
              <a:avLst/>
              <a:gdLst>
                <a:gd name="T0" fmla="*/ 18424 w 18424"/>
                <a:gd name="T1" fmla="*/ 536 h 790"/>
                <a:gd name="T2" fmla="*/ 15482 w 18424"/>
                <a:gd name="T3" fmla="*/ 599 h 790"/>
                <a:gd name="T4" fmla="*/ 13377 w 18424"/>
                <a:gd name="T5" fmla="*/ 646 h 790"/>
                <a:gd name="T6" fmla="*/ 13287 w 18424"/>
                <a:gd name="T7" fmla="*/ 645 h 790"/>
                <a:gd name="T8" fmla="*/ 12360 w 18424"/>
                <a:gd name="T9" fmla="*/ 609 h 790"/>
                <a:gd name="T10" fmla="*/ 11496 w 18424"/>
                <a:gd name="T11" fmla="*/ 501 h 790"/>
                <a:gd name="T12" fmla="*/ 10750 w 18424"/>
                <a:gd name="T13" fmla="*/ 299 h 790"/>
                <a:gd name="T14" fmla="*/ 10529 w 18424"/>
                <a:gd name="T15" fmla="*/ 217 h 790"/>
                <a:gd name="T16" fmla="*/ 9514 w 18424"/>
                <a:gd name="T17" fmla="*/ 22 h 790"/>
                <a:gd name="T18" fmla="*/ 7438 w 18424"/>
                <a:gd name="T19" fmla="*/ 230 h 790"/>
                <a:gd name="T20" fmla="*/ 7343 w 18424"/>
                <a:gd name="T21" fmla="*/ 246 h 790"/>
                <a:gd name="T22" fmla="*/ 6022 w 18424"/>
                <a:gd name="T23" fmla="*/ 491 h 790"/>
                <a:gd name="T24" fmla="*/ 5002 w 18424"/>
                <a:gd name="T25" fmla="*/ 663 h 790"/>
                <a:gd name="T26" fmla="*/ 3959 w 18424"/>
                <a:gd name="T27" fmla="*/ 754 h 790"/>
                <a:gd name="T28" fmla="*/ 2944 w 18424"/>
                <a:gd name="T29" fmla="*/ 786 h 790"/>
                <a:gd name="T30" fmla="*/ 1634 w 18424"/>
                <a:gd name="T31" fmla="*/ 656 h 790"/>
                <a:gd name="T32" fmla="*/ 1588 w 18424"/>
                <a:gd name="T33" fmla="*/ 647 h 790"/>
                <a:gd name="T34" fmla="*/ 1513 w 18424"/>
                <a:gd name="T35" fmla="*/ 633 h 790"/>
                <a:gd name="T36" fmla="*/ 925 w 18424"/>
                <a:gd name="T37" fmla="*/ 541 h 790"/>
                <a:gd name="T38" fmla="*/ 0 w 18424"/>
                <a:gd name="T39" fmla="*/ 495 h 790"/>
                <a:gd name="T40" fmla="*/ 1 w 18424"/>
                <a:gd name="T41" fmla="*/ 494 h 790"/>
                <a:gd name="T42" fmla="*/ 939 w 18424"/>
                <a:gd name="T43" fmla="*/ 540 h 790"/>
                <a:gd name="T44" fmla="*/ 1529 w 18424"/>
                <a:gd name="T45" fmla="*/ 632 h 790"/>
                <a:gd name="T46" fmla="*/ 1603 w 18424"/>
                <a:gd name="T47" fmla="*/ 646 h 790"/>
                <a:gd name="T48" fmla="*/ 1650 w 18424"/>
                <a:gd name="T49" fmla="*/ 655 h 790"/>
                <a:gd name="T50" fmla="*/ 2947 w 18424"/>
                <a:gd name="T51" fmla="*/ 784 h 790"/>
                <a:gd name="T52" fmla="*/ 3950 w 18424"/>
                <a:gd name="T53" fmla="*/ 753 h 790"/>
                <a:gd name="T54" fmla="*/ 4992 w 18424"/>
                <a:gd name="T55" fmla="*/ 662 h 790"/>
                <a:gd name="T56" fmla="*/ 6012 w 18424"/>
                <a:gd name="T57" fmla="*/ 491 h 790"/>
                <a:gd name="T58" fmla="*/ 7335 w 18424"/>
                <a:gd name="T59" fmla="*/ 246 h 790"/>
                <a:gd name="T60" fmla="*/ 7429 w 18424"/>
                <a:gd name="T61" fmla="*/ 230 h 790"/>
                <a:gd name="T62" fmla="*/ 9521 w 18424"/>
                <a:gd name="T63" fmla="*/ 20 h 790"/>
                <a:gd name="T64" fmla="*/ 10546 w 18424"/>
                <a:gd name="T65" fmla="*/ 217 h 790"/>
                <a:gd name="T66" fmla="*/ 10768 w 18424"/>
                <a:gd name="T67" fmla="*/ 299 h 790"/>
                <a:gd name="T68" fmla="*/ 11513 w 18424"/>
                <a:gd name="T69" fmla="*/ 501 h 790"/>
                <a:gd name="T70" fmla="*/ 12365 w 18424"/>
                <a:gd name="T71" fmla="*/ 607 h 790"/>
                <a:gd name="T72" fmla="*/ 13284 w 18424"/>
                <a:gd name="T73" fmla="*/ 643 h 790"/>
                <a:gd name="T74" fmla="*/ 13375 w 18424"/>
                <a:gd name="T75" fmla="*/ 644 h 790"/>
                <a:gd name="T76" fmla="*/ 15478 w 18424"/>
                <a:gd name="T77" fmla="*/ 597 h 790"/>
                <a:gd name="T78" fmla="*/ 18423 w 18424"/>
                <a:gd name="T79" fmla="*/ 534 h 790"/>
                <a:gd name="T80" fmla="*/ 18424 w 18424"/>
                <a:gd name="T81" fmla="*/ 536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24" h="790">
                  <a:moveTo>
                    <a:pt x="18424" y="536"/>
                  </a:moveTo>
                  <a:cubicBezTo>
                    <a:pt x="17443" y="542"/>
                    <a:pt x="16462" y="570"/>
                    <a:pt x="15482" y="599"/>
                  </a:cubicBezTo>
                  <a:cubicBezTo>
                    <a:pt x="14781" y="620"/>
                    <a:pt x="14078" y="652"/>
                    <a:pt x="13377" y="646"/>
                  </a:cubicBezTo>
                  <a:cubicBezTo>
                    <a:pt x="13348" y="646"/>
                    <a:pt x="13317" y="646"/>
                    <a:pt x="13287" y="645"/>
                  </a:cubicBezTo>
                  <a:cubicBezTo>
                    <a:pt x="12978" y="641"/>
                    <a:pt x="12667" y="631"/>
                    <a:pt x="12360" y="609"/>
                  </a:cubicBezTo>
                  <a:cubicBezTo>
                    <a:pt x="12071" y="588"/>
                    <a:pt x="11780" y="555"/>
                    <a:pt x="11496" y="501"/>
                  </a:cubicBezTo>
                  <a:cubicBezTo>
                    <a:pt x="11243" y="453"/>
                    <a:pt x="10993" y="388"/>
                    <a:pt x="10750" y="299"/>
                  </a:cubicBezTo>
                  <a:cubicBezTo>
                    <a:pt x="10676" y="272"/>
                    <a:pt x="10602" y="244"/>
                    <a:pt x="10529" y="217"/>
                  </a:cubicBezTo>
                  <a:cubicBezTo>
                    <a:pt x="10198" y="97"/>
                    <a:pt x="9866" y="33"/>
                    <a:pt x="9514" y="22"/>
                  </a:cubicBezTo>
                  <a:cubicBezTo>
                    <a:pt x="8823" y="1"/>
                    <a:pt x="8120" y="116"/>
                    <a:pt x="7438" y="230"/>
                  </a:cubicBezTo>
                  <a:cubicBezTo>
                    <a:pt x="7405" y="236"/>
                    <a:pt x="7374" y="241"/>
                    <a:pt x="7343" y="246"/>
                  </a:cubicBezTo>
                  <a:cubicBezTo>
                    <a:pt x="6902" y="321"/>
                    <a:pt x="6462" y="407"/>
                    <a:pt x="6022" y="491"/>
                  </a:cubicBezTo>
                  <a:cubicBezTo>
                    <a:pt x="5683" y="556"/>
                    <a:pt x="5344" y="618"/>
                    <a:pt x="5002" y="663"/>
                  </a:cubicBezTo>
                  <a:cubicBezTo>
                    <a:pt x="4657" y="708"/>
                    <a:pt x="4307" y="732"/>
                    <a:pt x="3959" y="754"/>
                  </a:cubicBezTo>
                  <a:cubicBezTo>
                    <a:pt x="3621" y="776"/>
                    <a:pt x="3282" y="790"/>
                    <a:pt x="2944" y="786"/>
                  </a:cubicBezTo>
                  <a:cubicBezTo>
                    <a:pt x="2503" y="781"/>
                    <a:pt x="2068" y="737"/>
                    <a:pt x="1634" y="656"/>
                  </a:cubicBezTo>
                  <a:cubicBezTo>
                    <a:pt x="1618" y="653"/>
                    <a:pt x="1603" y="650"/>
                    <a:pt x="1588" y="647"/>
                  </a:cubicBezTo>
                  <a:cubicBezTo>
                    <a:pt x="1563" y="643"/>
                    <a:pt x="1538" y="638"/>
                    <a:pt x="1513" y="633"/>
                  </a:cubicBezTo>
                  <a:cubicBezTo>
                    <a:pt x="1318" y="596"/>
                    <a:pt x="1122" y="563"/>
                    <a:pt x="925" y="541"/>
                  </a:cubicBezTo>
                  <a:cubicBezTo>
                    <a:pt x="619" y="506"/>
                    <a:pt x="309" y="496"/>
                    <a:pt x="0" y="495"/>
                  </a:cubicBezTo>
                  <a:cubicBezTo>
                    <a:pt x="1" y="495"/>
                    <a:pt x="1" y="494"/>
                    <a:pt x="1" y="494"/>
                  </a:cubicBezTo>
                  <a:cubicBezTo>
                    <a:pt x="314" y="495"/>
                    <a:pt x="628" y="504"/>
                    <a:pt x="939" y="540"/>
                  </a:cubicBezTo>
                  <a:cubicBezTo>
                    <a:pt x="1136" y="562"/>
                    <a:pt x="1333" y="595"/>
                    <a:pt x="1529" y="632"/>
                  </a:cubicBezTo>
                  <a:cubicBezTo>
                    <a:pt x="1554" y="637"/>
                    <a:pt x="1579" y="642"/>
                    <a:pt x="1603" y="646"/>
                  </a:cubicBezTo>
                  <a:cubicBezTo>
                    <a:pt x="1619" y="649"/>
                    <a:pt x="1634" y="652"/>
                    <a:pt x="1650" y="655"/>
                  </a:cubicBezTo>
                  <a:cubicBezTo>
                    <a:pt x="2080" y="735"/>
                    <a:pt x="2510" y="779"/>
                    <a:pt x="2947" y="784"/>
                  </a:cubicBezTo>
                  <a:cubicBezTo>
                    <a:pt x="3281" y="788"/>
                    <a:pt x="3616" y="774"/>
                    <a:pt x="3950" y="753"/>
                  </a:cubicBezTo>
                  <a:cubicBezTo>
                    <a:pt x="4298" y="730"/>
                    <a:pt x="4647" y="707"/>
                    <a:pt x="4992" y="662"/>
                  </a:cubicBezTo>
                  <a:cubicBezTo>
                    <a:pt x="5334" y="617"/>
                    <a:pt x="5674" y="555"/>
                    <a:pt x="6012" y="491"/>
                  </a:cubicBezTo>
                  <a:cubicBezTo>
                    <a:pt x="6452" y="407"/>
                    <a:pt x="6893" y="321"/>
                    <a:pt x="7335" y="246"/>
                  </a:cubicBezTo>
                  <a:cubicBezTo>
                    <a:pt x="7365" y="241"/>
                    <a:pt x="7397" y="235"/>
                    <a:pt x="7429" y="230"/>
                  </a:cubicBezTo>
                  <a:cubicBezTo>
                    <a:pt x="8117" y="115"/>
                    <a:pt x="8825" y="0"/>
                    <a:pt x="9521" y="20"/>
                  </a:cubicBezTo>
                  <a:cubicBezTo>
                    <a:pt x="9875" y="30"/>
                    <a:pt x="10212" y="96"/>
                    <a:pt x="10546" y="217"/>
                  </a:cubicBezTo>
                  <a:cubicBezTo>
                    <a:pt x="10620" y="244"/>
                    <a:pt x="10694" y="272"/>
                    <a:pt x="10768" y="299"/>
                  </a:cubicBezTo>
                  <a:cubicBezTo>
                    <a:pt x="11010" y="388"/>
                    <a:pt x="11260" y="453"/>
                    <a:pt x="11513" y="501"/>
                  </a:cubicBezTo>
                  <a:cubicBezTo>
                    <a:pt x="11793" y="554"/>
                    <a:pt x="12080" y="587"/>
                    <a:pt x="12365" y="607"/>
                  </a:cubicBezTo>
                  <a:cubicBezTo>
                    <a:pt x="12670" y="629"/>
                    <a:pt x="12978" y="639"/>
                    <a:pt x="13284" y="643"/>
                  </a:cubicBezTo>
                  <a:cubicBezTo>
                    <a:pt x="13315" y="644"/>
                    <a:pt x="13345" y="644"/>
                    <a:pt x="13375" y="644"/>
                  </a:cubicBezTo>
                  <a:cubicBezTo>
                    <a:pt x="14075" y="650"/>
                    <a:pt x="14777" y="618"/>
                    <a:pt x="15478" y="597"/>
                  </a:cubicBezTo>
                  <a:cubicBezTo>
                    <a:pt x="16459" y="569"/>
                    <a:pt x="17441" y="540"/>
                    <a:pt x="18423" y="534"/>
                  </a:cubicBezTo>
                  <a:cubicBezTo>
                    <a:pt x="18423" y="535"/>
                    <a:pt x="18424" y="535"/>
                    <a:pt x="18424" y="5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25"/>
            <p:cNvSpPr>
              <a:spLocks/>
            </p:cNvSpPr>
            <p:nvPr userDrawn="1"/>
          </p:nvSpPr>
          <p:spPr bwMode="auto">
            <a:xfrm>
              <a:off x="5" y="3663"/>
              <a:ext cx="5751" cy="236"/>
            </a:xfrm>
            <a:custGeom>
              <a:avLst/>
              <a:gdLst>
                <a:gd name="T0" fmla="*/ 18423 w 18423"/>
                <a:gd name="T1" fmla="*/ 527 h 755"/>
                <a:gd name="T2" fmla="*/ 15624 w 18423"/>
                <a:gd name="T3" fmla="*/ 585 h 755"/>
                <a:gd name="T4" fmla="*/ 13630 w 18423"/>
                <a:gd name="T5" fmla="*/ 632 h 755"/>
                <a:gd name="T6" fmla="*/ 13579 w 18423"/>
                <a:gd name="T7" fmla="*/ 632 h 755"/>
                <a:gd name="T8" fmla="*/ 12693 w 18423"/>
                <a:gd name="T9" fmla="*/ 603 h 755"/>
                <a:gd name="T10" fmla="*/ 11810 w 18423"/>
                <a:gd name="T11" fmla="*/ 493 h 755"/>
                <a:gd name="T12" fmla="*/ 10960 w 18423"/>
                <a:gd name="T13" fmla="*/ 280 h 755"/>
                <a:gd name="T14" fmla="*/ 10689 w 18423"/>
                <a:gd name="T15" fmla="*/ 194 h 755"/>
                <a:gd name="T16" fmla="*/ 10226 w 18423"/>
                <a:gd name="T17" fmla="*/ 73 h 755"/>
                <a:gd name="T18" fmla="*/ 9524 w 18423"/>
                <a:gd name="T19" fmla="*/ 5 h 755"/>
                <a:gd name="T20" fmla="*/ 8453 w 18423"/>
                <a:gd name="T21" fmla="*/ 77 h 755"/>
                <a:gd name="T22" fmla="*/ 7475 w 18423"/>
                <a:gd name="T23" fmla="*/ 222 h 755"/>
                <a:gd name="T24" fmla="*/ 7455 w 18423"/>
                <a:gd name="T25" fmla="*/ 225 h 755"/>
                <a:gd name="T26" fmla="*/ 6185 w 18423"/>
                <a:gd name="T27" fmla="*/ 456 h 755"/>
                <a:gd name="T28" fmla="*/ 5202 w 18423"/>
                <a:gd name="T29" fmla="*/ 625 h 755"/>
                <a:gd name="T30" fmla="*/ 5144 w 18423"/>
                <a:gd name="T31" fmla="*/ 633 h 755"/>
                <a:gd name="T32" fmla="*/ 3274 w 18423"/>
                <a:gd name="T33" fmla="*/ 748 h 755"/>
                <a:gd name="T34" fmla="*/ 1821 w 18423"/>
                <a:gd name="T35" fmla="*/ 618 h 755"/>
                <a:gd name="T36" fmla="*/ 1762 w 18423"/>
                <a:gd name="T37" fmla="*/ 609 h 755"/>
                <a:gd name="T38" fmla="*/ 1669 w 18423"/>
                <a:gd name="T39" fmla="*/ 594 h 755"/>
                <a:gd name="T40" fmla="*/ 0 w 18423"/>
                <a:gd name="T41" fmla="*/ 457 h 755"/>
                <a:gd name="T42" fmla="*/ 1 w 18423"/>
                <a:gd name="T43" fmla="*/ 455 h 755"/>
                <a:gd name="T44" fmla="*/ 1684 w 18423"/>
                <a:gd name="T45" fmla="*/ 593 h 755"/>
                <a:gd name="T46" fmla="*/ 1777 w 18423"/>
                <a:gd name="T47" fmla="*/ 608 h 755"/>
                <a:gd name="T48" fmla="*/ 1836 w 18423"/>
                <a:gd name="T49" fmla="*/ 617 h 755"/>
                <a:gd name="T50" fmla="*/ 3277 w 18423"/>
                <a:gd name="T51" fmla="*/ 746 h 755"/>
                <a:gd name="T52" fmla="*/ 5133 w 18423"/>
                <a:gd name="T53" fmla="*/ 632 h 755"/>
                <a:gd name="T54" fmla="*/ 5191 w 18423"/>
                <a:gd name="T55" fmla="*/ 624 h 755"/>
                <a:gd name="T56" fmla="*/ 6175 w 18423"/>
                <a:gd name="T57" fmla="*/ 455 h 755"/>
                <a:gd name="T58" fmla="*/ 7445 w 18423"/>
                <a:gd name="T59" fmla="*/ 225 h 755"/>
                <a:gd name="T60" fmla="*/ 7465 w 18423"/>
                <a:gd name="T61" fmla="*/ 222 h 755"/>
                <a:gd name="T62" fmla="*/ 8446 w 18423"/>
                <a:gd name="T63" fmla="*/ 76 h 755"/>
                <a:gd name="T64" fmla="*/ 9530 w 18423"/>
                <a:gd name="T65" fmla="*/ 3 h 755"/>
                <a:gd name="T66" fmla="*/ 10240 w 18423"/>
                <a:gd name="T67" fmla="*/ 72 h 755"/>
                <a:gd name="T68" fmla="*/ 10705 w 18423"/>
                <a:gd name="T69" fmla="*/ 194 h 755"/>
                <a:gd name="T70" fmla="*/ 10976 w 18423"/>
                <a:gd name="T71" fmla="*/ 280 h 755"/>
                <a:gd name="T72" fmla="*/ 11825 w 18423"/>
                <a:gd name="T73" fmla="*/ 493 h 755"/>
                <a:gd name="T74" fmla="*/ 12697 w 18423"/>
                <a:gd name="T75" fmla="*/ 601 h 755"/>
                <a:gd name="T76" fmla="*/ 13577 w 18423"/>
                <a:gd name="T77" fmla="*/ 630 h 755"/>
                <a:gd name="T78" fmla="*/ 13628 w 18423"/>
                <a:gd name="T79" fmla="*/ 630 h 755"/>
                <a:gd name="T80" fmla="*/ 15620 w 18423"/>
                <a:gd name="T81" fmla="*/ 583 h 755"/>
                <a:gd name="T82" fmla="*/ 18423 w 18423"/>
                <a:gd name="T83" fmla="*/ 525 h 755"/>
                <a:gd name="T84" fmla="*/ 18423 w 18423"/>
                <a:gd name="T85" fmla="*/ 52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23" h="755">
                  <a:moveTo>
                    <a:pt x="18423" y="527"/>
                  </a:moveTo>
                  <a:cubicBezTo>
                    <a:pt x="17490" y="533"/>
                    <a:pt x="16557" y="558"/>
                    <a:pt x="15624" y="585"/>
                  </a:cubicBezTo>
                  <a:cubicBezTo>
                    <a:pt x="14960" y="604"/>
                    <a:pt x="14295" y="629"/>
                    <a:pt x="13630" y="632"/>
                  </a:cubicBezTo>
                  <a:cubicBezTo>
                    <a:pt x="13610" y="632"/>
                    <a:pt x="13599" y="632"/>
                    <a:pt x="13579" y="632"/>
                  </a:cubicBezTo>
                  <a:cubicBezTo>
                    <a:pt x="13283" y="631"/>
                    <a:pt x="12987" y="624"/>
                    <a:pt x="12693" y="603"/>
                  </a:cubicBezTo>
                  <a:cubicBezTo>
                    <a:pt x="12398" y="582"/>
                    <a:pt x="12101" y="546"/>
                    <a:pt x="11810" y="493"/>
                  </a:cubicBezTo>
                  <a:cubicBezTo>
                    <a:pt x="11523" y="441"/>
                    <a:pt x="11239" y="368"/>
                    <a:pt x="10960" y="280"/>
                  </a:cubicBezTo>
                  <a:cubicBezTo>
                    <a:pt x="10870" y="251"/>
                    <a:pt x="10779" y="222"/>
                    <a:pt x="10689" y="194"/>
                  </a:cubicBezTo>
                  <a:cubicBezTo>
                    <a:pt x="10536" y="147"/>
                    <a:pt x="10382" y="103"/>
                    <a:pt x="10226" y="73"/>
                  </a:cubicBezTo>
                  <a:cubicBezTo>
                    <a:pt x="9996" y="27"/>
                    <a:pt x="9759" y="7"/>
                    <a:pt x="9524" y="5"/>
                  </a:cubicBezTo>
                  <a:cubicBezTo>
                    <a:pt x="9167" y="2"/>
                    <a:pt x="8807" y="35"/>
                    <a:pt x="8453" y="77"/>
                  </a:cubicBezTo>
                  <a:cubicBezTo>
                    <a:pt x="8126" y="117"/>
                    <a:pt x="7800" y="168"/>
                    <a:pt x="7475" y="222"/>
                  </a:cubicBezTo>
                  <a:cubicBezTo>
                    <a:pt x="7467" y="223"/>
                    <a:pt x="7463" y="224"/>
                    <a:pt x="7455" y="225"/>
                  </a:cubicBezTo>
                  <a:cubicBezTo>
                    <a:pt x="7031" y="297"/>
                    <a:pt x="6608" y="377"/>
                    <a:pt x="6185" y="456"/>
                  </a:cubicBezTo>
                  <a:cubicBezTo>
                    <a:pt x="5858" y="517"/>
                    <a:pt x="5531" y="577"/>
                    <a:pt x="5202" y="625"/>
                  </a:cubicBezTo>
                  <a:cubicBezTo>
                    <a:pt x="5183" y="628"/>
                    <a:pt x="5163" y="631"/>
                    <a:pt x="5144" y="633"/>
                  </a:cubicBezTo>
                  <a:cubicBezTo>
                    <a:pt x="4526" y="720"/>
                    <a:pt x="3896" y="755"/>
                    <a:pt x="3274" y="748"/>
                  </a:cubicBezTo>
                  <a:cubicBezTo>
                    <a:pt x="2787" y="742"/>
                    <a:pt x="2303" y="694"/>
                    <a:pt x="1821" y="618"/>
                  </a:cubicBezTo>
                  <a:cubicBezTo>
                    <a:pt x="1801" y="615"/>
                    <a:pt x="1782" y="612"/>
                    <a:pt x="1762" y="609"/>
                  </a:cubicBezTo>
                  <a:cubicBezTo>
                    <a:pt x="1731" y="604"/>
                    <a:pt x="1701" y="599"/>
                    <a:pt x="1669" y="594"/>
                  </a:cubicBezTo>
                  <a:cubicBezTo>
                    <a:pt x="1115" y="506"/>
                    <a:pt x="562" y="459"/>
                    <a:pt x="0" y="457"/>
                  </a:cubicBezTo>
                  <a:cubicBezTo>
                    <a:pt x="1" y="456"/>
                    <a:pt x="1" y="456"/>
                    <a:pt x="1" y="455"/>
                  </a:cubicBezTo>
                  <a:cubicBezTo>
                    <a:pt x="568" y="457"/>
                    <a:pt x="1125" y="504"/>
                    <a:pt x="1684" y="593"/>
                  </a:cubicBezTo>
                  <a:cubicBezTo>
                    <a:pt x="1716" y="598"/>
                    <a:pt x="1747" y="603"/>
                    <a:pt x="1777" y="608"/>
                  </a:cubicBezTo>
                  <a:cubicBezTo>
                    <a:pt x="1797" y="611"/>
                    <a:pt x="1816" y="614"/>
                    <a:pt x="1836" y="617"/>
                  </a:cubicBezTo>
                  <a:cubicBezTo>
                    <a:pt x="2315" y="692"/>
                    <a:pt x="2794" y="740"/>
                    <a:pt x="3277" y="746"/>
                  </a:cubicBezTo>
                  <a:cubicBezTo>
                    <a:pt x="3894" y="753"/>
                    <a:pt x="4520" y="718"/>
                    <a:pt x="5133" y="632"/>
                  </a:cubicBezTo>
                  <a:cubicBezTo>
                    <a:pt x="5152" y="630"/>
                    <a:pt x="5172" y="627"/>
                    <a:pt x="5191" y="624"/>
                  </a:cubicBezTo>
                  <a:cubicBezTo>
                    <a:pt x="5520" y="577"/>
                    <a:pt x="5848" y="517"/>
                    <a:pt x="6175" y="455"/>
                  </a:cubicBezTo>
                  <a:cubicBezTo>
                    <a:pt x="6598" y="376"/>
                    <a:pt x="7021" y="297"/>
                    <a:pt x="7445" y="225"/>
                  </a:cubicBezTo>
                  <a:cubicBezTo>
                    <a:pt x="7453" y="224"/>
                    <a:pt x="7457" y="223"/>
                    <a:pt x="7465" y="222"/>
                  </a:cubicBezTo>
                  <a:cubicBezTo>
                    <a:pt x="7791" y="167"/>
                    <a:pt x="8118" y="116"/>
                    <a:pt x="8446" y="76"/>
                  </a:cubicBezTo>
                  <a:cubicBezTo>
                    <a:pt x="8805" y="33"/>
                    <a:pt x="9169" y="0"/>
                    <a:pt x="9530" y="3"/>
                  </a:cubicBezTo>
                  <a:cubicBezTo>
                    <a:pt x="9768" y="5"/>
                    <a:pt x="10007" y="25"/>
                    <a:pt x="10240" y="72"/>
                  </a:cubicBezTo>
                  <a:cubicBezTo>
                    <a:pt x="10396" y="103"/>
                    <a:pt x="10552" y="147"/>
                    <a:pt x="10705" y="194"/>
                  </a:cubicBezTo>
                  <a:cubicBezTo>
                    <a:pt x="10796" y="222"/>
                    <a:pt x="10886" y="251"/>
                    <a:pt x="10976" y="280"/>
                  </a:cubicBezTo>
                  <a:cubicBezTo>
                    <a:pt x="11255" y="368"/>
                    <a:pt x="11538" y="440"/>
                    <a:pt x="11825" y="493"/>
                  </a:cubicBezTo>
                  <a:cubicBezTo>
                    <a:pt x="12113" y="545"/>
                    <a:pt x="12406" y="581"/>
                    <a:pt x="12697" y="601"/>
                  </a:cubicBezTo>
                  <a:cubicBezTo>
                    <a:pt x="12989" y="622"/>
                    <a:pt x="13283" y="630"/>
                    <a:pt x="13577" y="630"/>
                  </a:cubicBezTo>
                  <a:cubicBezTo>
                    <a:pt x="13597" y="630"/>
                    <a:pt x="13608" y="630"/>
                    <a:pt x="13628" y="630"/>
                  </a:cubicBezTo>
                  <a:cubicBezTo>
                    <a:pt x="14292" y="627"/>
                    <a:pt x="14956" y="602"/>
                    <a:pt x="15620" y="583"/>
                  </a:cubicBezTo>
                  <a:cubicBezTo>
                    <a:pt x="16554" y="557"/>
                    <a:pt x="17489" y="531"/>
                    <a:pt x="18423" y="525"/>
                  </a:cubicBezTo>
                  <a:cubicBezTo>
                    <a:pt x="18423" y="526"/>
                    <a:pt x="18423" y="526"/>
                    <a:pt x="18423" y="5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26"/>
            <p:cNvSpPr>
              <a:spLocks/>
            </p:cNvSpPr>
            <p:nvPr userDrawn="1"/>
          </p:nvSpPr>
          <p:spPr bwMode="auto">
            <a:xfrm>
              <a:off x="5" y="3637"/>
              <a:ext cx="5751" cy="227"/>
            </a:xfrm>
            <a:custGeom>
              <a:avLst/>
              <a:gdLst>
                <a:gd name="T0" fmla="*/ 18423 w 18423"/>
                <a:gd name="T1" fmla="*/ 530 h 725"/>
                <a:gd name="T2" fmla="*/ 15761 w 18423"/>
                <a:gd name="T3" fmla="*/ 582 h 725"/>
                <a:gd name="T4" fmla="*/ 13856 w 18423"/>
                <a:gd name="T5" fmla="*/ 627 h 725"/>
                <a:gd name="T6" fmla="*/ 13836 w 18423"/>
                <a:gd name="T7" fmla="*/ 627 h 725"/>
                <a:gd name="T8" fmla="*/ 12982 w 18423"/>
                <a:gd name="T9" fmla="*/ 607 h 725"/>
                <a:gd name="T10" fmla="*/ 12086 w 18423"/>
                <a:gd name="T11" fmla="*/ 498 h 725"/>
                <a:gd name="T12" fmla="*/ 11143 w 18423"/>
                <a:gd name="T13" fmla="*/ 274 h 725"/>
                <a:gd name="T14" fmla="*/ 10825 w 18423"/>
                <a:gd name="T15" fmla="*/ 185 h 725"/>
                <a:gd name="T16" fmla="*/ 10278 w 18423"/>
                <a:gd name="T17" fmla="*/ 62 h 725"/>
                <a:gd name="T18" fmla="*/ 9485 w 18423"/>
                <a:gd name="T19" fmla="*/ 4 h 725"/>
                <a:gd name="T20" fmla="*/ 8466 w 18423"/>
                <a:gd name="T21" fmla="*/ 79 h 725"/>
                <a:gd name="T22" fmla="*/ 7538 w 18423"/>
                <a:gd name="T23" fmla="*/ 218 h 725"/>
                <a:gd name="T24" fmla="*/ 6349 w 18423"/>
                <a:gd name="T25" fmla="*/ 432 h 725"/>
                <a:gd name="T26" fmla="*/ 5410 w 18423"/>
                <a:gd name="T27" fmla="*/ 597 h 725"/>
                <a:gd name="T28" fmla="*/ 4588 w 18423"/>
                <a:gd name="T29" fmla="*/ 692 h 725"/>
                <a:gd name="T30" fmla="*/ 3591 w 18423"/>
                <a:gd name="T31" fmla="*/ 721 h 725"/>
                <a:gd name="T32" fmla="*/ 2005 w 18423"/>
                <a:gd name="T33" fmla="*/ 593 h 725"/>
                <a:gd name="T34" fmla="*/ 1929 w 18423"/>
                <a:gd name="T35" fmla="*/ 583 h 725"/>
                <a:gd name="T36" fmla="*/ 1814 w 18423"/>
                <a:gd name="T37" fmla="*/ 567 h 725"/>
                <a:gd name="T38" fmla="*/ 0 w 18423"/>
                <a:gd name="T39" fmla="*/ 431 h 725"/>
                <a:gd name="T40" fmla="*/ 1 w 18423"/>
                <a:gd name="T41" fmla="*/ 430 h 725"/>
                <a:gd name="T42" fmla="*/ 1829 w 18423"/>
                <a:gd name="T43" fmla="*/ 566 h 725"/>
                <a:gd name="T44" fmla="*/ 1944 w 18423"/>
                <a:gd name="T45" fmla="*/ 582 h 725"/>
                <a:gd name="T46" fmla="*/ 2020 w 18423"/>
                <a:gd name="T47" fmla="*/ 592 h 725"/>
                <a:gd name="T48" fmla="*/ 2694 w 18423"/>
                <a:gd name="T49" fmla="*/ 673 h 725"/>
                <a:gd name="T50" fmla="*/ 3593 w 18423"/>
                <a:gd name="T51" fmla="*/ 720 h 725"/>
                <a:gd name="T52" fmla="*/ 4579 w 18423"/>
                <a:gd name="T53" fmla="*/ 691 h 725"/>
                <a:gd name="T54" fmla="*/ 5399 w 18423"/>
                <a:gd name="T55" fmla="*/ 596 h 725"/>
                <a:gd name="T56" fmla="*/ 6337 w 18423"/>
                <a:gd name="T57" fmla="*/ 432 h 725"/>
                <a:gd name="T58" fmla="*/ 7527 w 18423"/>
                <a:gd name="T59" fmla="*/ 217 h 725"/>
                <a:gd name="T60" fmla="*/ 8458 w 18423"/>
                <a:gd name="T61" fmla="*/ 78 h 725"/>
                <a:gd name="T62" fmla="*/ 9490 w 18423"/>
                <a:gd name="T63" fmla="*/ 2 h 725"/>
                <a:gd name="T64" fmla="*/ 10291 w 18423"/>
                <a:gd name="T65" fmla="*/ 61 h 725"/>
                <a:gd name="T66" fmla="*/ 10839 w 18423"/>
                <a:gd name="T67" fmla="*/ 185 h 725"/>
                <a:gd name="T68" fmla="*/ 11158 w 18423"/>
                <a:gd name="T69" fmla="*/ 274 h 725"/>
                <a:gd name="T70" fmla="*/ 12099 w 18423"/>
                <a:gd name="T71" fmla="*/ 497 h 725"/>
                <a:gd name="T72" fmla="*/ 12985 w 18423"/>
                <a:gd name="T73" fmla="*/ 606 h 725"/>
                <a:gd name="T74" fmla="*/ 13834 w 18423"/>
                <a:gd name="T75" fmla="*/ 625 h 725"/>
                <a:gd name="T76" fmla="*/ 13854 w 18423"/>
                <a:gd name="T77" fmla="*/ 625 h 725"/>
                <a:gd name="T78" fmla="*/ 15757 w 18423"/>
                <a:gd name="T79" fmla="*/ 580 h 725"/>
                <a:gd name="T80" fmla="*/ 18423 w 18423"/>
                <a:gd name="T81" fmla="*/ 528 h 725"/>
                <a:gd name="T82" fmla="*/ 18423 w 18423"/>
                <a:gd name="T83" fmla="*/ 53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423" h="725">
                  <a:moveTo>
                    <a:pt x="18423" y="530"/>
                  </a:moveTo>
                  <a:cubicBezTo>
                    <a:pt x="17535" y="534"/>
                    <a:pt x="16648" y="558"/>
                    <a:pt x="15761" y="582"/>
                  </a:cubicBezTo>
                  <a:cubicBezTo>
                    <a:pt x="15126" y="600"/>
                    <a:pt x="14491" y="617"/>
                    <a:pt x="13856" y="627"/>
                  </a:cubicBezTo>
                  <a:cubicBezTo>
                    <a:pt x="13848" y="627"/>
                    <a:pt x="13844" y="627"/>
                    <a:pt x="13836" y="627"/>
                  </a:cubicBezTo>
                  <a:cubicBezTo>
                    <a:pt x="13551" y="631"/>
                    <a:pt x="13266" y="626"/>
                    <a:pt x="12982" y="607"/>
                  </a:cubicBezTo>
                  <a:cubicBezTo>
                    <a:pt x="12682" y="587"/>
                    <a:pt x="12382" y="550"/>
                    <a:pt x="12086" y="498"/>
                  </a:cubicBezTo>
                  <a:cubicBezTo>
                    <a:pt x="11769" y="441"/>
                    <a:pt x="11455" y="363"/>
                    <a:pt x="11143" y="274"/>
                  </a:cubicBezTo>
                  <a:cubicBezTo>
                    <a:pt x="11037" y="244"/>
                    <a:pt x="10931" y="213"/>
                    <a:pt x="10825" y="185"/>
                  </a:cubicBezTo>
                  <a:cubicBezTo>
                    <a:pt x="10645" y="136"/>
                    <a:pt x="10462" y="92"/>
                    <a:pt x="10278" y="62"/>
                  </a:cubicBezTo>
                  <a:cubicBezTo>
                    <a:pt x="10017" y="18"/>
                    <a:pt x="9751" y="2"/>
                    <a:pt x="9485" y="4"/>
                  </a:cubicBezTo>
                  <a:cubicBezTo>
                    <a:pt x="9145" y="7"/>
                    <a:pt x="8804" y="37"/>
                    <a:pt x="8466" y="79"/>
                  </a:cubicBezTo>
                  <a:cubicBezTo>
                    <a:pt x="8156" y="117"/>
                    <a:pt x="7847" y="166"/>
                    <a:pt x="7538" y="218"/>
                  </a:cubicBezTo>
                  <a:cubicBezTo>
                    <a:pt x="7141" y="285"/>
                    <a:pt x="6745" y="359"/>
                    <a:pt x="6349" y="432"/>
                  </a:cubicBezTo>
                  <a:cubicBezTo>
                    <a:pt x="6037" y="490"/>
                    <a:pt x="5724" y="548"/>
                    <a:pt x="5410" y="597"/>
                  </a:cubicBezTo>
                  <a:cubicBezTo>
                    <a:pt x="5137" y="639"/>
                    <a:pt x="4863" y="674"/>
                    <a:pt x="4588" y="692"/>
                  </a:cubicBezTo>
                  <a:cubicBezTo>
                    <a:pt x="4257" y="714"/>
                    <a:pt x="3923" y="725"/>
                    <a:pt x="3591" y="721"/>
                  </a:cubicBezTo>
                  <a:cubicBezTo>
                    <a:pt x="3060" y="715"/>
                    <a:pt x="2532" y="665"/>
                    <a:pt x="2005" y="593"/>
                  </a:cubicBezTo>
                  <a:cubicBezTo>
                    <a:pt x="1980" y="590"/>
                    <a:pt x="1954" y="586"/>
                    <a:pt x="1929" y="583"/>
                  </a:cubicBezTo>
                  <a:cubicBezTo>
                    <a:pt x="1891" y="578"/>
                    <a:pt x="1853" y="572"/>
                    <a:pt x="1814" y="567"/>
                  </a:cubicBezTo>
                  <a:cubicBezTo>
                    <a:pt x="1211" y="484"/>
                    <a:pt x="609" y="433"/>
                    <a:pt x="0" y="431"/>
                  </a:cubicBezTo>
                  <a:cubicBezTo>
                    <a:pt x="0" y="431"/>
                    <a:pt x="0" y="430"/>
                    <a:pt x="1" y="430"/>
                  </a:cubicBezTo>
                  <a:cubicBezTo>
                    <a:pt x="615" y="431"/>
                    <a:pt x="1221" y="482"/>
                    <a:pt x="1829" y="566"/>
                  </a:cubicBezTo>
                  <a:cubicBezTo>
                    <a:pt x="1867" y="571"/>
                    <a:pt x="1905" y="577"/>
                    <a:pt x="1944" y="582"/>
                  </a:cubicBezTo>
                  <a:cubicBezTo>
                    <a:pt x="1969" y="585"/>
                    <a:pt x="1994" y="589"/>
                    <a:pt x="2020" y="592"/>
                  </a:cubicBezTo>
                  <a:cubicBezTo>
                    <a:pt x="2244" y="623"/>
                    <a:pt x="2469" y="652"/>
                    <a:pt x="2694" y="673"/>
                  </a:cubicBezTo>
                  <a:cubicBezTo>
                    <a:pt x="2992" y="701"/>
                    <a:pt x="3293" y="716"/>
                    <a:pt x="3593" y="720"/>
                  </a:cubicBezTo>
                  <a:cubicBezTo>
                    <a:pt x="3921" y="723"/>
                    <a:pt x="4251" y="712"/>
                    <a:pt x="4579" y="691"/>
                  </a:cubicBezTo>
                  <a:cubicBezTo>
                    <a:pt x="4853" y="672"/>
                    <a:pt x="5127" y="638"/>
                    <a:pt x="5399" y="596"/>
                  </a:cubicBezTo>
                  <a:cubicBezTo>
                    <a:pt x="5712" y="547"/>
                    <a:pt x="6025" y="490"/>
                    <a:pt x="6337" y="432"/>
                  </a:cubicBezTo>
                  <a:cubicBezTo>
                    <a:pt x="6733" y="358"/>
                    <a:pt x="7130" y="284"/>
                    <a:pt x="7527" y="217"/>
                  </a:cubicBezTo>
                  <a:cubicBezTo>
                    <a:pt x="7836" y="165"/>
                    <a:pt x="8147" y="116"/>
                    <a:pt x="8458" y="78"/>
                  </a:cubicBezTo>
                  <a:cubicBezTo>
                    <a:pt x="8800" y="36"/>
                    <a:pt x="9146" y="5"/>
                    <a:pt x="9490" y="2"/>
                  </a:cubicBezTo>
                  <a:cubicBezTo>
                    <a:pt x="9758" y="0"/>
                    <a:pt x="10027" y="17"/>
                    <a:pt x="10291" y="61"/>
                  </a:cubicBezTo>
                  <a:cubicBezTo>
                    <a:pt x="10475" y="91"/>
                    <a:pt x="10658" y="136"/>
                    <a:pt x="10839" y="185"/>
                  </a:cubicBezTo>
                  <a:cubicBezTo>
                    <a:pt x="10945" y="213"/>
                    <a:pt x="11052" y="244"/>
                    <a:pt x="11158" y="274"/>
                  </a:cubicBezTo>
                  <a:cubicBezTo>
                    <a:pt x="11469" y="362"/>
                    <a:pt x="11782" y="440"/>
                    <a:pt x="12099" y="497"/>
                  </a:cubicBezTo>
                  <a:cubicBezTo>
                    <a:pt x="12392" y="549"/>
                    <a:pt x="12689" y="586"/>
                    <a:pt x="12985" y="606"/>
                  </a:cubicBezTo>
                  <a:cubicBezTo>
                    <a:pt x="13267" y="624"/>
                    <a:pt x="13551" y="629"/>
                    <a:pt x="13834" y="625"/>
                  </a:cubicBezTo>
                  <a:cubicBezTo>
                    <a:pt x="13842" y="625"/>
                    <a:pt x="13846" y="625"/>
                    <a:pt x="13854" y="625"/>
                  </a:cubicBezTo>
                  <a:cubicBezTo>
                    <a:pt x="14488" y="615"/>
                    <a:pt x="15123" y="598"/>
                    <a:pt x="15757" y="580"/>
                  </a:cubicBezTo>
                  <a:cubicBezTo>
                    <a:pt x="16646" y="556"/>
                    <a:pt x="17534" y="533"/>
                    <a:pt x="18423" y="528"/>
                  </a:cubicBezTo>
                  <a:cubicBezTo>
                    <a:pt x="18423" y="529"/>
                    <a:pt x="18423" y="529"/>
                    <a:pt x="18423" y="5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27"/>
            <p:cNvSpPr>
              <a:spLocks/>
            </p:cNvSpPr>
            <p:nvPr userDrawn="1"/>
          </p:nvSpPr>
          <p:spPr bwMode="auto">
            <a:xfrm>
              <a:off x="5" y="3611"/>
              <a:ext cx="5751" cy="221"/>
            </a:xfrm>
            <a:custGeom>
              <a:avLst/>
              <a:gdLst>
                <a:gd name="T0" fmla="*/ 18423 w 18423"/>
                <a:gd name="T1" fmla="*/ 535 h 709"/>
                <a:gd name="T2" fmla="*/ 18423 w 18423"/>
                <a:gd name="T3" fmla="*/ 537 h 709"/>
                <a:gd name="T4" fmla="*/ 15886 w 18423"/>
                <a:gd name="T5" fmla="*/ 585 h 709"/>
                <a:gd name="T6" fmla="*/ 14059 w 18423"/>
                <a:gd name="T7" fmla="*/ 626 h 709"/>
                <a:gd name="T8" fmla="*/ 13219 w 18423"/>
                <a:gd name="T9" fmla="*/ 615 h 709"/>
                <a:gd name="T10" fmla="*/ 12314 w 18423"/>
                <a:gd name="T11" fmla="*/ 508 h 709"/>
                <a:gd name="T12" fmla="*/ 11291 w 18423"/>
                <a:gd name="T13" fmla="*/ 275 h 709"/>
                <a:gd name="T14" fmla="*/ 10926 w 18423"/>
                <a:gd name="T15" fmla="*/ 182 h 709"/>
                <a:gd name="T16" fmla="*/ 9404 w 18423"/>
                <a:gd name="T17" fmla="*/ 13 h 709"/>
                <a:gd name="T18" fmla="*/ 7586 w 18423"/>
                <a:gd name="T19" fmla="*/ 218 h 709"/>
                <a:gd name="T20" fmla="*/ 6498 w 18423"/>
                <a:gd name="T21" fmla="*/ 416 h 709"/>
                <a:gd name="T22" fmla="*/ 5616 w 18423"/>
                <a:gd name="T23" fmla="*/ 573 h 709"/>
                <a:gd name="T24" fmla="*/ 3877 w 18423"/>
                <a:gd name="T25" fmla="*/ 703 h 709"/>
                <a:gd name="T26" fmla="*/ 2920 w 18423"/>
                <a:gd name="T27" fmla="*/ 657 h 709"/>
                <a:gd name="T28" fmla="*/ 2177 w 18423"/>
                <a:gd name="T29" fmla="*/ 576 h 709"/>
                <a:gd name="T30" fmla="*/ 2080 w 18423"/>
                <a:gd name="T31" fmla="*/ 564 h 709"/>
                <a:gd name="T32" fmla="*/ 1939 w 18423"/>
                <a:gd name="T33" fmla="*/ 547 h 709"/>
                <a:gd name="T34" fmla="*/ 0 w 18423"/>
                <a:gd name="T35" fmla="*/ 413 h 709"/>
                <a:gd name="T36" fmla="*/ 0 w 18423"/>
                <a:gd name="T37" fmla="*/ 411 h 709"/>
                <a:gd name="T38" fmla="*/ 1953 w 18423"/>
                <a:gd name="T39" fmla="*/ 546 h 709"/>
                <a:gd name="T40" fmla="*/ 2094 w 18423"/>
                <a:gd name="T41" fmla="*/ 563 h 709"/>
                <a:gd name="T42" fmla="*/ 2191 w 18423"/>
                <a:gd name="T43" fmla="*/ 575 h 709"/>
                <a:gd name="T44" fmla="*/ 2932 w 18423"/>
                <a:gd name="T45" fmla="*/ 655 h 709"/>
                <a:gd name="T46" fmla="*/ 3880 w 18423"/>
                <a:gd name="T47" fmla="*/ 701 h 709"/>
                <a:gd name="T48" fmla="*/ 5604 w 18423"/>
                <a:gd name="T49" fmla="*/ 572 h 709"/>
                <a:gd name="T50" fmla="*/ 6485 w 18423"/>
                <a:gd name="T51" fmla="*/ 416 h 709"/>
                <a:gd name="T52" fmla="*/ 7573 w 18423"/>
                <a:gd name="T53" fmla="*/ 218 h 709"/>
                <a:gd name="T54" fmla="*/ 9407 w 18423"/>
                <a:gd name="T55" fmla="*/ 11 h 709"/>
                <a:gd name="T56" fmla="*/ 10938 w 18423"/>
                <a:gd name="T57" fmla="*/ 182 h 709"/>
                <a:gd name="T58" fmla="*/ 11304 w 18423"/>
                <a:gd name="T59" fmla="*/ 275 h 709"/>
                <a:gd name="T60" fmla="*/ 12325 w 18423"/>
                <a:gd name="T61" fmla="*/ 507 h 709"/>
                <a:gd name="T62" fmla="*/ 13222 w 18423"/>
                <a:gd name="T63" fmla="*/ 613 h 709"/>
                <a:gd name="T64" fmla="*/ 14057 w 18423"/>
                <a:gd name="T65" fmla="*/ 624 h 709"/>
                <a:gd name="T66" fmla="*/ 15882 w 18423"/>
                <a:gd name="T67" fmla="*/ 583 h 709"/>
                <a:gd name="T68" fmla="*/ 18423 w 18423"/>
                <a:gd name="T69" fmla="*/ 535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709">
                  <a:moveTo>
                    <a:pt x="18423" y="535"/>
                  </a:moveTo>
                  <a:cubicBezTo>
                    <a:pt x="18423" y="536"/>
                    <a:pt x="18423" y="536"/>
                    <a:pt x="18423" y="537"/>
                  </a:cubicBezTo>
                  <a:cubicBezTo>
                    <a:pt x="17577" y="541"/>
                    <a:pt x="16731" y="562"/>
                    <a:pt x="15886" y="585"/>
                  </a:cubicBezTo>
                  <a:cubicBezTo>
                    <a:pt x="15277" y="601"/>
                    <a:pt x="14668" y="616"/>
                    <a:pt x="14059" y="626"/>
                  </a:cubicBezTo>
                  <a:cubicBezTo>
                    <a:pt x="13779" y="630"/>
                    <a:pt x="13498" y="631"/>
                    <a:pt x="13219" y="615"/>
                  </a:cubicBezTo>
                  <a:cubicBezTo>
                    <a:pt x="12916" y="597"/>
                    <a:pt x="12613" y="560"/>
                    <a:pt x="12314" y="508"/>
                  </a:cubicBezTo>
                  <a:cubicBezTo>
                    <a:pt x="11970" y="447"/>
                    <a:pt x="11630" y="364"/>
                    <a:pt x="11291" y="275"/>
                  </a:cubicBezTo>
                  <a:cubicBezTo>
                    <a:pt x="11169" y="243"/>
                    <a:pt x="11048" y="212"/>
                    <a:pt x="10926" y="182"/>
                  </a:cubicBezTo>
                  <a:cubicBezTo>
                    <a:pt x="10424" y="62"/>
                    <a:pt x="9919" y="2"/>
                    <a:pt x="9404" y="13"/>
                  </a:cubicBezTo>
                  <a:cubicBezTo>
                    <a:pt x="8795" y="25"/>
                    <a:pt x="8187" y="115"/>
                    <a:pt x="7586" y="218"/>
                  </a:cubicBezTo>
                  <a:cubicBezTo>
                    <a:pt x="7223" y="280"/>
                    <a:pt x="6860" y="348"/>
                    <a:pt x="6498" y="416"/>
                  </a:cubicBezTo>
                  <a:cubicBezTo>
                    <a:pt x="6205" y="470"/>
                    <a:pt x="5911" y="525"/>
                    <a:pt x="5616" y="573"/>
                  </a:cubicBezTo>
                  <a:cubicBezTo>
                    <a:pt x="5039" y="666"/>
                    <a:pt x="4461" y="709"/>
                    <a:pt x="3877" y="703"/>
                  </a:cubicBezTo>
                  <a:cubicBezTo>
                    <a:pt x="3558" y="699"/>
                    <a:pt x="3238" y="684"/>
                    <a:pt x="2920" y="657"/>
                  </a:cubicBezTo>
                  <a:cubicBezTo>
                    <a:pt x="2672" y="635"/>
                    <a:pt x="2424" y="606"/>
                    <a:pt x="2177" y="576"/>
                  </a:cubicBezTo>
                  <a:cubicBezTo>
                    <a:pt x="2144" y="572"/>
                    <a:pt x="2112" y="568"/>
                    <a:pt x="2080" y="564"/>
                  </a:cubicBezTo>
                  <a:cubicBezTo>
                    <a:pt x="2033" y="559"/>
                    <a:pt x="1986" y="553"/>
                    <a:pt x="1939" y="547"/>
                  </a:cubicBezTo>
                  <a:cubicBezTo>
                    <a:pt x="1294" y="468"/>
                    <a:pt x="650" y="415"/>
                    <a:pt x="0" y="413"/>
                  </a:cubicBezTo>
                  <a:cubicBezTo>
                    <a:pt x="0" y="412"/>
                    <a:pt x="0" y="412"/>
                    <a:pt x="0" y="411"/>
                  </a:cubicBezTo>
                  <a:cubicBezTo>
                    <a:pt x="655" y="413"/>
                    <a:pt x="1304" y="466"/>
                    <a:pt x="1953" y="546"/>
                  </a:cubicBezTo>
                  <a:cubicBezTo>
                    <a:pt x="2000" y="552"/>
                    <a:pt x="2047" y="558"/>
                    <a:pt x="2094" y="563"/>
                  </a:cubicBezTo>
                  <a:cubicBezTo>
                    <a:pt x="2126" y="567"/>
                    <a:pt x="2158" y="571"/>
                    <a:pt x="2191" y="575"/>
                  </a:cubicBezTo>
                  <a:cubicBezTo>
                    <a:pt x="2437" y="605"/>
                    <a:pt x="2685" y="634"/>
                    <a:pt x="2932" y="655"/>
                  </a:cubicBezTo>
                  <a:cubicBezTo>
                    <a:pt x="3247" y="682"/>
                    <a:pt x="3564" y="698"/>
                    <a:pt x="3880" y="701"/>
                  </a:cubicBezTo>
                  <a:cubicBezTo>
                    <a:pt x="4458" y="707"/>
                    <a:pt x="5031" y="665"/>
                    <a:pt x="5604" y="572"/>
                  </a:cubicBezTo>
                  <a:cubicBezTo>
                    <a:pt x="5898" y="525"/>
                    <a:pt x="6192" y="470"/>
                    <a:pt x="6485" y="416"/>
                  </a:cubicBezTo>
                  <a:cubicBezTo>
                    <a:pt x="6847" y="348"/>
                    <a:pt x="7210" y="280"/>
                    <a:pt x="7573" y="218"/>
                  </a:cubicBezTo>
                  <a:cubicBezTo>
                    <a:pt x="8179" y="114"/>
                    <a:pt x="8793" y="23"/>
                    <a:pt x="9407" y="11"/>
                  </a:cubicBezTo>
                  <a:cubicBezTo>
                    <a:pt x="9925" y="0"/>
                    <a:pt x="10434" y="60"/>
                    <a:pt x="10938" y="182"/>
                  </a:cubicBezTo>
                  <a:cubicBezTo>
                    <a:pt x="11060" y="211"/>
                    <a:pt x="11182" y="243"/>
                    <a:pt x="11304" y="275"/>
                  </a:cubicBezTo>
                  <a:cubicBezTo>
                    <a:pt x="11642" y="363"/>
                    <a:pt x="11982" y="447"/>
                    <a:pt x="12325" y="507"/>
                  </a:cubicBezTo>
                  <a:cubicBezTo>
                    <a:pt x="12621" y="559"/>
                    <a:pt x="12922" y="596"/>
                    <a:pt x="13222" y="613"/>
                  </a:cubicBezTo>
                  <a:cubicBezTo>
                    <a:pt x="13499" y="630"/>
                    <a:pt x="13778" y="628"/>
                    <a:pt x="14057" y="624"/>
                  </a:cubicBezTo>
                  <a:cubicBezTo>
                    <a:pt x="14665" y="615"/>
                    <a:pt x="15274" y="599"/>
                    <a:pt x="15882" y="583"/>
                  </a:cubicBezTo>
                  <a:cubicBezTo>
                    <a:pt x="16729" y="561"/>
                    <a:pt x="17576" y="539"/>
                    <a:pt x="18423" y="5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4" y="3588"/>
              <a:ext cx="5752" cy="212"/>
            </a:xfrm>
            <a:custGeom>
              <a:avLst/>
              <a:gdLst>
                <a:gd name="T0" fmla="*/ 18423 w 18423"/>
                <a:gd name="T1" fmla="*/ 530 h 680"/>
                <a:gd name="T2" fmla="*/ 18423 w 18423"/>
                <a:gd name="T3" fmla="*/ 532 h 680"/>
                <a:gd name="T4" fmla="*/ 15992 w 18423"/>
                <a:gd name="T5" fmla="*/ 576 h 680"/>
                <a:gd name="T6" fmla="*/ 14252 w 18423"/>
                <a:gd name="T7" fmla="*/ 613 h 680"/>
                <a:gd name="T8" fmla="*/ 13428 w 18423"/>
                <a:gd name="T9" fmla="*/ 611 h 680"/>
                <a:gd name="T10" fmla="*/ 12471 w 18423"/>
                <a:gd name="T11" fmla="*/ 503 h 680"/>
                <a:gd name="T12" fmla="*/ 11393 w 18423"/>
                <a:gd name="T13" fmla="*/ 266 h 680"/>
                <a:gd name="T14" fmla="*/ 10975 w 18423"/>
                <a:gd name="T15" fmla="*/ 169 h 680"/>
                <a:gd name="T16" fmla="*/ 9335 w 18423"/>
                <a:gd name="T17" fmla="*/ 19 h 680"/>
                <a:gd name="T18" fmla="*/ 8412 w 18423"/>
                <a:gd name="T19" fmla="*/ 88 h 680"/>
                <a:gd name="T20" fmla="*/ 7600 w 18423"/>
                <a:gd name="T21" fmla="*/ 208 h 680"/>
                <a:gd name="T22" fmla="*/ 6618 w 18423"/>
                <a:gd name="T23" fmla="*/ 391 h 680"/>
                <a:gd name="T24" fmla="*/ 5821 w 18423"/>
                <a:gd name="T25" fmla="*/ 537 h 680"/>
                <a:gd name="T26" fmla="*/ 5025 w 18423"/>
                <a:gd name="T27" fmla="*/ 645 h 680"/>
                <a:gd name="T28" fmla="*/ 4096 w 18423"/>
                <a:gd name="T29" fmla="*/ 676 h 680"/>
                <a:gd name="T30" fmla="*/ 3114 w 18423"/>
                <a:gd name="T31" fmla="*/ 630 h 680"/>
                <a:gd name="T32" fmla="*/ 2323 w 18423"/>
                <a:gd name="T33" fmla="*/ 551 h 680"/>
                <a:gd name="T34" fmla="*/ 2197 w 18423"/>
                <a:gd name="T35" fmla="*/ 537 h 680"/>
                <a:gd name="T36" fmla="*/ 2035 w 18423"/>
                <a:gd name="T37" fmla="*/ 519 h 680"/>
                <a:gd name="T38" fmla="*/ 0 w 18423"/>
                <a:gd name="T39" fmla="*/ 387 h 680"/>
                <a:gd name="T40" fmla="*/ 1 w 18423"/>
                <a:gd name="T41" fmla="*/ 385 h 680"/>
                <a:gd name="T42" fmla="*/ 2048 w 18423"/>
                <a:gd name="T43" fmla="*/ 518 h 680"/>
                <a:gd name="T44" fmla="*/ 2210 w 18423"/>
                <a:gd name="T45" fmla="*/ 536 h 680"/>
                <a:gd name="T46" fmla="*/ 2337 w 18423"/>
                <a:gd name="T47" fmla="*/ 550 h 680"/>
                <a:gd name="T48" fmla="*/ 4099 w 18423"/>
                <a:gd name="T49" fmla="*/ 674 h 680"/>
                <a:gd name="T50" fmla="*/ 5016 w 18423"/>
                <a:gd name="T51" fmla="*/ 644 h 680"/>
                <a:gd name="T52" fmla="*/ 5807 w 18423"/>
                <a:gd name="T53" fmla="*/ 536 h 680"/>
                <a:gd name="T54" fmla="*/ 6603 w 18423"/>
                <a:gd name="T55" fmla="*/ 391 h 680"/>
                <a:gd name="T56" fmla="*/ 7586 w 18423"/>
                <a:gd name="T57" fmla="*/ 208 h 680"/>
                <a:gd name="T58" fmla="*/ 8403 w 18423"/>
                <a:gd name="T59" fmla="*/ 87 h 680"/>
                <a:gd name="T60" fmla="*/ 9338 w 18423"/>
                <a:gd name="T61" fmla="*/ 17 h 680"/>
                <a:gd name="T62" fmla="*/ 10985 w 18423"/>
                <a:gd name="T63" fmla="*/ 169 h 680"/>
                <a:gd name="T64" fmla="*/ 11404 w 18423"/>
                <a:gd name="T65" fmla="*/ 265 h 680"/>
                <a:gd name="T66" fmla="*/ 12481 w 18423"/>
                <a:gd name="T67" fmla="*/ 502 h 680"/>
                <a:gd name="T68" fmla="*/ 13430 w 18423"/>
                <a:gd name="T69" fmla="*/ 609 h 680"/>
                <a:gd name="T70" fmla="*/ 14250 w 18423"/>
                <a:gd name="T71" fmla="*/ 611 h 680"/>
                <a:gd name="T72" fmla="*/ 15988 w 18423"/>
                <a:gd name="T73" fmla="*/ 574 h 680"/>
                <a:gd name="T74" fmla="*/ 18423 w 18423"/>
                <a:gd name="T75" fmla="*/ 53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423" h="680">
                  <a:moveTo>
                    <a:pt x="18423" y="530"/>
                  </a:moveTo>
                  <a:cubicBezTo>
                    <a:pt x="18423" y="531"/>
                    <a:pt x="18423" y="531"/>
                    <a:pt x="18423" y="532"/>
                  </a:cubicBezTo>
                  <a:cubicBezTo>
                    <a:pt x="17613" y="536"/>
                    <a:pt x="16802" y="556"/>
                    <a:pt x="15992" y="576"/>
                  </a:cubicBezTo>
                  <a:cubicBezTo>
                    <a:pt x="15412" y="590"/>
                    <a:pt x="14832" y="605"/>
                    <a:pt x="14252" y="613"/>
                  </a:cubicBezTo>
                  <a:cubicBezTo>
                    <a:pt x="13977" y="617"/>
                    <a:pt x="13702" y="623"/>
                    <a:pt x="13428" y="611"/>
                  </a:cubicBezTo>
                  <a:cubicBezTo>
                    <a:pt x="13108" y="596"/>
                    <a:pt x="12788" y="558"/>
                    <a:pt x="12471" y="503"/>
                  </a:cubicBezTo>
                  <a:cubicBezTo>
                    <a:pt x="12109" y="439"/>
                    <a:pt x="11751" y="352"/>
                    <a:pt x="11393" y="266"/>
                  </a:cubicBezTo>
                  <a:cubicBezTo>
                    <a:pt x="11254" y="232"/>
                    <a:pt x="11114" y="199"/>
                    <a:pt x="10975" y="169"/>
                  </a:cubicBezTo>
                  <a:cubicBezTo>
                    <a:pt x="10435" y="53"/>
                    <a:pt x="9886" y="2"/>
                    <a:pt x="9335" y="19"/>
                  </a:cubicBezTo>
                  <a:cubicBezTo>
                    <a:pt x="9027" y="28"/>
                    <a:pt x="8719" y="53"/>
                    <a:pt x="8412" y="88"/>
                  </a:cubicBezTo>
                  <a:cubicBezTo>
                    <a:pt x="8140" y="119"/>
                    <a:pt x="7869" y="161"/>
                    <a:pt x="7600" y="208"/>
                  </a:cubicBezTo>
                  <a:cubicBezTo>
                    <a:pt x="7272" y="266"/>
                    <a:pt x="6945" y="329"/>
                    <a:pt x="6618" y="391"/>
                  </a:cubicBezTo>
                  <a:cubicBezTo>
                    <a:pt x="6352" y="442"/>
                    <a:pt x="6087" y="492"/>
                    <a:pt x="5821" y="537"/>
                  </a:cubicBezTo>
                  <a:cubicBezTo>
                    <a:pt x="5557" y="581"/>
                    <a:pt x="5291" y="621"/>
                    <a:pt x="5025" y="645"/>
                  </a:cubicBezTo>
                  <a:cubicBezTo>
                    <a:pt x="4717" y="674"/>
                    <a:pt x="4406" y="680"/>
                    <a:pt x="4096" y="676"/>
                  </a:cubicBezTo>
                  <a:cubicBezTo>
                    <a:pt x="3769" y="672"/>
                    <a:pt x="3440" y="656"/>
                    <a:pt x="3114" y="630"/>
                  </a:cubicBezTo>
                  <a:cubicBezTo>
                    <a:pt x="2850" y="609"/>
                    <a:pt x="2587" y="580"/>
                    <a:pt x="2323" y="551"/>
                  </a:cubicBezTo>
                  <a:cubicBezTo>
                    <a:pt x="2281" y="546"/>
                    <a:pt x="2239" y="542"/>
                    <a:pt x="2197" y="537"/>
                  </a:cubicBezTo>
                  <a:cubicBezTo>
                    <a:pt x="2143" y="531"/>
                    <a:pt x="2089" y="525"/>
                    <a:pt x="2035" y="519"/>
                  </a:cubicBezTo>
                  <a:cubicBezTo>
                    <a:pt x="1358" y="443"/>
                    <a:pt x="682" y="390"/>
                    <a:pt x="0" y="387"/>
                  </a:cubicBezTo>
                  <a:cubicBezTo>
                    <a:pt x="1" y="386"/>
                    <a:pt x="1" y="386"/>
                    <a:pt x="1" y="385"/>
                  </a:cubicBezTo>
                  <a:cubicBezTo>
                    <a:pt x="687" y="389"/>
                    <a:pt x="1367" y="441"/>
                    <a:pt x="2048" y="518"/>
                  </a:cubicBezTo>
                  <a:cubicBezTo>
                    <a:pt x="2102" y="524"/>
                    <a:pt x="2156" y="530"/>
                    <a:pt x="2210" y="536"/>
                  </a:cubicBezTo>
                  <a:cubicBezTo>
                    <a:pt x="2253" y="540"/>
                    <a:pt x="2295" y="545"/>
                    <a:pt x="2337" y="550"/>
                  </a:cubicBezTo>
                  <a:cubicBezTo>
                    <a:pt x="2923" y="615"/>
                    <a:pt x="3510" y="667"/>
                    <a:pt x="4099" y="674"/>
                  </a:cubicBezTo>
                  <a:cubicBezTo>
                    <a:pt x="4405" y="678"/>
                    <a:pt x="4712" y="672"/>
                    <a:pt x="5016" y="644"/>
                  </a:cubicBezTo>
                  <a:cubicBezTo>
                    <a:pt x="5281" y="620"/>
                    <a:pt x="5545" y="581"/>
                    <a:pt x="5807" y="536"/>
                  </a:cubicBezTo>
                  <a:cubicBezTo>
                    <a:pt x="6073" y="492"/>
                    <a:pt x="6338" y="442"/>
                    <a:pt x="6603" y="391"/>
                  </a:cubicBezTo>
                  <a:cubicBezTo>
                    <a:pt x="6930" y="329"/>
                    <a:pt x="7258" y="266"/>
                    <a:pt x="7586" y="208"/>
                  </a:cubicBezTo>
                  <a:cubicBezTo>
                    <a:pt x="7857" y="161"/>
                    <a:pt x="8129" y="118"/>
                    <a:pt x="8403" y="87"/>
                  </a:cubicBezTo>
                  <a:cubicBezTo>
                    <a:pt x="8713" y="51"/>
                    <a:pt x="9026" y="27"/>
                    <a:pt x="9338" y="17"/>
                  </a:cubicBezTo>
                  <a:cubicBezTo>
                    <a:pt x="9891" y="0"/>
                    <a:pt x="10443" y="52"/>
                    <a:pt x="10985" y="169"/>
                  </a:cubicBezTo>
                  <a:cubicBezTo>
                    <a:pt x="11125" y="199"/>
                    <a:pt x="11265" y="232"/>
                    <a:pt x="11404" y="265"/>
                  </a:cubicBezTo>
                  <a:cubicBezTo>
                    <a:pt x="11761" y="352"/>
                    <a:pt x="12119" y="439"/>
                    <a:pt x="12481" y="502"/>
                  </a:cubicBezTo>
                  <a:cubicBezTo>
                    <a:pt x="12794" y="556"/>
                    <a:pt x="13112" y="595"/>
                    <a:pt x="13430" y="609"/>
                  </a:cubicBezTo>
                  <a:cubicBezTo>
                    <a:pt x="13703" y="621"/>
                    <a:pt x="13977" y="615"/>
                    <a:pt x="14250" y="611"/>
                  </a:cubicBezTo>
                  <a:cubicBezTo>
                    <a:pt x="14830" y="603"/>
                    <a:pt x="15409" y="589"/>
                    <a:pt x="15988" y="574"/>
                  </a:cubicBezTo>
                  <a:cubicBezTo>
                    <a:pt x="16800" y="554"/>
                    <a:pt x="17612" y="534"/>
                    <a:pt x="18423" y="5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29"/>
            <p:cNvSpPr>
              <a:spLocks/>
            </p:cNvSpPr>
            <p:nvPr userDrawn="1"/>
          </p:nvSpPr>
          <p:spPr bwMode="auto">
            <a:xfrm>
              <a:off x="4" y="3570"/>
              <a:ext cx="5752" cy="202"/>
            </a:xfrm>
            <a:custGeom>
              <a:avLst/>
              <a:gdLst>
                <a:gd name="T0" fmla="*/ 18423 w 18423"/>
                <a:gd name="T1" fmla="*/ 512 h 649"/>
                <a:gd name="T2" fmla="*/ 18423 w 18423"/>
                <a:gd name="T3" fmla="*/ 514 h 649"/>
                <a:gd name="T4" fmla="*/ 16074 w 18423"/>
                <a:gd name="T5" fmla="*/ 554 h 649"/>
                <a:gd name="T6" fmla="*/ 14382 w 18423"/>
                <a:gd name="T7" fmla="*/ 589 h 649"/>
                <a:gd name="T8" fmla="*/ 13558 w 18423"/>
                <a:gd name="T9" fmla="*/ 591 h 649"/>
                <a:gd name="T10" fmla="*/ 12591 w 18423"/>
                <a:gd name="T11" fmla="*/ 488 h 649"/>
                <a:gd name="T12" fmla="*/ 11446 w 18423"/>
                <a:gd name="T13" fmla="*/ 245 h 649"/>
                <a:gd name="T14" fmla="*/ 10975 w 18423"/>
                <a:gd name="T15" fmla="*/ 152 h 649"/>
                <a:gd name="T16" fmla="*/ 10974 w 18423"/>
                <a:gd name="T17" fmla="*/ 152 h 649"/>
                <a:gd name="T18" fmla="*/ 9223 w 18423"/>
                <a:gd name="T19" fmla="*/ 21 h 649"/>
                <a:gd name="T20" fmla="*/ 8329 w 18423"/>
                <a:gd name="T21" fmla="*/ 81 h 649"/>
                <a:gd name="T22" fmla="*/ 7563 w 18423"/>
                <a:gd name="T23" fmla="*/ 190 h 649"/>
                <a:gd name="T24" fmla="*/ 6693 w 18423"/>
                <a:gd name="T25" fmla="*/ 359 h 649"/>
                <a:gd name="T26" fmla="*/ 5965 w 18423"/>
                <a:gd name="T27" fmla="*/ 496 h 649"/>
                <a:gd name="T28" fmla="*/ 4275 w 18423"/>
                <a:gd name="T29" fmla="*/ 642 h 649"/>
                <a:gd name="T30" fmla="*/ 2442 w 18423"/>
                <a:gd name="T31" fmla="*/ 518 h 649"/>
                <a:gd name="T32" fmla="*/ 2289 w 18423"/>
                <a:gd name="T33" fmla="*/ 503 h 649"/>
                <a:gd name="T34" fmla="*/ 2097 w 18423"/>
                <a:gd name="T35" fmla="*/ 483 h 649"/>
                <a:gd name="T36" fmla="*/ 0 w 18423"/>
                <a:gd name="T37" fmla="*/ 353 h 649"/>
                <a:gd name="T38" fmla="*/ 1 w 18423"/>
                <a:gd name="T39" fmla="*/ 351 h 649"/>
                <a:gd name="T40" fmla="*/ 2110 w 18423"/>
                <a:gd name="T41" fmla="*/ 481 h 649"/>
                <a:gd name="T42" fmla="*/ 2302 w 18423"/>
                <a:gd name="T43" fmla="*/ 501 h 649"/>
                <a:gd name="T44" fmla="*/ 2455 w 18423"/>
                <a:gd name="T45" fmla="*/ 517 h 649"/>
                <a:gd name="T46" fmla="*/ 4278 w 18423"/>
                <a:gd name="T47" fmla="*/ 640 h 649"/>
                <a:gd name="T48" fmla="*/ 5951 w 18423"/>
                <a:gd name="T49" fmla="*/ 496 h 649"/>
                <a:gd name="T50" fmla="*/ 6677 w 18423"/>
                <a:gd name="T51" fmla="*/ 359 h 649"/>
                <a:gd name="T52" fmla="*/ 7548 w 18423"/>
                <a:gd name="T53" fmla="*/ 190 h 649"/>
                <a:gd name="T54" fmla="*/ 8320 w 18423"/>
                <a:gd name="T55" fmla="*/ 80 h 649"/>
                <a:gd name="T56" fmla="*/ 9225 w 18423"/>
                <a:gd name="T57" fmla="*/ 20 h 649"/>
                <a:gd name="T58" fmla="*/ 10983 w 18423"/>
                <a:gd name="T59" fmla="*/ 151 h 649"/>
                <a:gd name="T60" fmla="*/ 10984 w 18423"/>
                <a:gd name="T61" fmla="*/ 152 h 649"/>
                <a:gd name="T62" fmla="*/ 11455 w 18423"/>
                <a:gd name="T63" fmla="*/ 245 h 649"/>
                <a:gd name="T64" fmla="*/ 12599 w 18423"/>
                <a:gd name="T65" fmla="*/ 487 h 649"/>
                <a:gd name="T66" fmla="*/ 13560 w 18423"/>
                <a:gd name="T67" fmla="*/ 589 h 649"/>
                <a:gd name="T68" fmla="*/ 14380 w 18423"/>
                <a:gd name="T69" fmla="*/ 587 h 649"/>
                <a:gd name="T70" fmla="*/ 16071 w 18423"/>
                <a:gd name="T71" fmla="*/ 553 h 649"/>
                <a:gd name="T72" fmla="*/ 18423 w 18423"/>
                <a:gd name="T73" fmla="*/ 51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423" h="649">
                  <a:moveTo>
                    <a:pt x="18423" y="512"/>
                  </a:moveTo>
                  <a:cubicBezTo>
                    <a:pt x="18423" y="513"/>
                    <a:pt x="18423" y="513"/>
                    <a:pt x="18423" y="514"/>
                  </a:cubicBezTo>
                  <a:cubicBezTo>
                    <a:pt x="17640" y="517"/>
                    <a:pt x="16857" y="536"/>
                    <a:pt x="16074" y="554"/>
                  </a:cubicBezTo>
                  <a:cubicBezTo>
                    <a:pt x="15510" y="568"/>
                    <a:pt x="14946" y="581"/>
                    <a:pt x="14382" y="589"/>
                  </a:cubicBezTo>
                  <a:cubicBezTo>
                    <a:pt x="14107" y="593"/>
                    <a:pt x="13831" y="600"/>
                    <a:pt x="13558" y="591"/>
                  </a:cubicBezTo>
                  <a:cubicBezTo>
                    <a:pt x="13234" y="579"/>
                    <a:pt x="12910" y="542"/>
                    <a:pt x="12591" y="488"/>
                  </a:cubicBezTo>
                  <a:cubicBezTo>
                    <a:pt x="12206" y="422"/>
                    <a:pt x="11826" y="331"/>
                    <a:pt x="11446" y="245"/>
                  </a:cubicBezTo>
                  <a:cubicBezTo>
                    <a:pt x="11290" y="210"/>
                    <a:pt x="11132" y="180"/>
                    <a:pt x="10975" y="152"/>
                  </a:cubicBezTo>
                  <a:cubicBezTo>
                    <a:pt x="10974" y="152"/>
                    <a:pt x="10974" y="152"/>
                    <a:pt x="10974" y="152"/>
                  </a:cubicBezTo>
                  <a:cubicBezTo>
                    <a:pt x="10393" y="50"/>
                    <a:pt x="9812" y="1"/>
                    <a:pt x="9223" y="21"/>
                  </a:cubicBezTo>
                  <a:cubicBezTo>
                    <a:pt x="8925" y="31"/>
                    <a:pt x="8626" y="50"/>
                    <a:pt x="8329" y="81"/>
                  </a:cubicBezTo>
                  <a:cubicBezTo>
                    <a:pt x="8073" y="108"/>
                    <a:pt x="7817" y="145"/>
                    <a:pt x="7563" y="190"/>
                  </a:cubicBezTo>
                  <a:cubicBezTo>
                    <a:pt x="7272" y="242"/>
                    <a:pt x="6982" y="302"/>
                    <a:pt x="6693" y="359"/>
                  </a:cubicBezTo>
                  <a:cubicBezTo>
                    <a:pt x="6451" y="407"/>
                    <a:pt x="6208" y="453"/>
                    <a:pt x="5965" y="496"/>
                  </a:cubicBezTo>
                  <a:cubicBezTo>
                    <a:pt x="5405" y="594"/>
                    <a:pt x="4843" y="649"/>
                    <a:pt x="4275" y="642"/>
                  </a:cubicBezTo>
                  <a:cubicBezTo>
                    <a:pt x="3662" y="634"/>
                    <a:pt x="3052" y="582"/>
                    <a:pt x="2442" y="518"/>
                  </a:cubicBezTo>
                  <a:cubicBezTo>
                    <a:pt x="2391" y="513"/>
                    <a:pt x="2340" y="508"/>
                    <a:pt x="2289" y="503"/>
                  </a:cubicBezTo>
                  <a:cubicBezTo>
                    <a:pt x="2225" y="496"/>
                    <a:pt x="2161" y="489"/>
                    <a:pt x="2097" y="483"/>
                  </a:cubicBezTo>
                  <a:cubicBezTo>
                    <a:pt x="1399" y="410"/>
                    <a:pt x="702" y="368"/>
                    <a:pt x="0" y="353"/>
                  </a:cubicBezTo>
                  <a:cubicBezTo>
                    <a:pt x="0" y="352"/>
                    <a:pt x="0" y="352"/>
                    <a:pt x="1" y="351"/>
                  </a:cubicBezTo>
                  <a:cubicBezTo>
                    <a:pt x="707" y="366"/>
                    <a:pt x="1408" y="408"/>
                    <a:pt x="2110" y="481"/>
                  </a:cubicBezTo>
                  <a:cubicBezTo>
                    <a:pt x="2174" y="488"/>
                    <a:pt x="2238" y="495"/>
                    <a:pt x="2302" y="501"/>
                  </a:cubicBezTo>
                  <a:cubicBezTo>
                    <a:pt x="2353" y="507"/>
                    <a:pt x="2404" y="512"/>
                    <a:pt x="2455" y="517"/>
                  </a:cubicBezTo>
                  <a:cubicBezTo>
                    <a:pt x="3061" y="580"/>
                    <a:pt x="3669" y="632"/>
                    <a:pt x="4278" y="640"/>
                  </a:cubicBezTo>
                  <a:cubicBezTo>
                    <a:pt x="4841" y="647"/>
                    <a:pt x="5396" y="592"/>
                    <a:pt x="5951" y="496"/>
                  </a:cubicBezTo>
                  <a:cubicBezTo>
                    <a:pt x="6194" y="453"/>
                    <a:pt x="6435" y="407"/>
                    <a:pt x="6677" y="359"/>
                  </a:cubicBezTo>
                  <a:cubicBezTo>
                    <a:pt x="6967" y="302"/>
                    <a:pt x="7257" y="242"/>
                    <a:pt x="7548" y="190"/>
                  </a:cubicBezTo>
                  <a:cubicBezTo>
                    <a:pt x="7804" y="144"/>
                    <a:pt x="8062" y="107"/>
                    <a:pt x="8320" y="80"/>
                  </a:cubicBezTo>
                  <a:cubicBezTo>
                    <a:pt x="8620" y="49"/>
                    <a:pt x="8923" y="30"/>
                    <a:pt x="9225" y="20"/>
                  </a:cubicBezTo>
                  <a:cubicBezTo>
                    <a:pt x="9816" y="0"/>
                    <a:pt x="10400" y="49"/>
                    <a:pt x="10983" y="151"/>
                  </a:cubicBezTo>
                  <a:cubicBezTo>
                    <a:pt x="10983" y="151"/>
                    <a:pt x="10984" y="151"/>
                    <a:pt x="10984" y="152"/>
                  </a:cubicBezTo>
                  <a:cubicBezTo>
                    <a:pt x="11142" y="180"/>
                    <a:pt x="11299" y="210"/>
                    <a:pt x="11455" y="245"/>
                  </a:cubicBezTo>
                  <a:cubicBezTo>
                    <a:pt x="11835" y="331"/>
                    <a:pt x="12215" y="421"/>
                    <a:pt x="12599" y="487"/>
                  </a:cubicBezTo>
                  <a:cubicBezTo>
                    <a:pt x="12917" y="541"/>
                    <a:pt x="13239" y="577"/>
                    <a:pt x="13560" y="589"/>
                  </a:cubicBezTo>
                  <a:cubicBezTo>
                    <a:pt x="13832" y="599"/>
                    <a:pt x="14107" y="591"/>
                    <a:pt x="14380" y="587"/>
                  </a:cubicBezTo>
                  <a:cubicBezTo>
                    <a:pt x="14944" y="580"/>
                    <a:pt x="15507" y="566"/>
                    <a:pt x="16071" y="553"/>
                  </a:cubicBezTo>
                  <a:cubicBezTo>
                    <a:pt x="16855" y="534"/>
                    <a:pt x="17639" y="515"/>
                    <a:pt x="18423" y="5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30"/>
            <p:cNvSpPr>
              <a:spLocks/>
            </p:cNvSpPr>
            <p:nvPr userDrawn="1"/>
          </p:nvSpPr>
          <p:spPr bwMode="auto">
            <a:xfrm>
              <a:off x="4" y="3557"/>
              <a:ext cx="5752" cy="188"/>
            </a:xfrm>
            <a:custGeom>
              <a:avLst/>
              <a:gdLst>
                <a:gd name="T0" fmla="*/ 18424 w 18424"/>
                <a:gd name="T1" fmla="*/ 480 h 603"/>
                <a:gd name="T2" fmla="*/ 16126 w 18424"/>
                <a:gd name="T3" fmla="*/ 519 h 603"/>
                <a:gd name="T4" fmla="*/ 14460 w 18424"/>
                <a:gd name="T5" fmla="*/ 552 h 603"/>
                <a:gd name="T6" fmla="*/ 14432 w 18424"/>
                <a:gd name="T7" fmla="*/ 552 h 603"/>
                <a:gd name="T8" fmla="*/ 13630 w 18424"/>
                <a:gd name="T9" fmla="*/ 555 h 603"/>
                <a:gd name="T10" fmla="*/ 12655 w 18424"/>
                <a:gd name="T11" fmla="*/ 457 h 603"/>
                <a:gd name="T12" fmla="*/ 11454 w 18424"/>
                <a:gd name="T13" fmla="*/ 212 h 603"/>
                <a:gd name="T14" fmla="*/ 10951 w 18424"/>
                <a:gd name="T15" fmla="*/ 124 h 603"/>
                <a:gd name="T16" fmla="*/ 10912 w 18424"/>
                <a:gd name="T17" fmla="*/ 118 h 603"/>
                <a:gd name="T18" fmla="*/ 10113 w 18424"/>
                <a:gd name="T19" fmla="*/ 28 h 603"/>
                <a:gd name="T20" fmla="*/ 9134 w 18424"/>
                <a:gd name="T21" fmla="*/ 10 h 603"/>
                <a:gd name="T22" fmla="*/ 7511 w 18424"/>
                <a:gd name="T23" fmla="*/ 148 h 603"/>
                <a:gd name="T24" fmla="*/ 6721 w 18424"/>
                <a:gd name="T25" fmla="*/ 310 h 603"/>
                <a:gd name="T26" fmla="*/ 6051 w 18424"/>
                <a:gd name="T27" fmla="*/ 448 h 603"/>
                <a:gd name="T28" fmla="*/ 5281 w 18424"/>
                <a:gd name="T29" fmla="*/ 560 h 603"/>
                <a:gd name="T30" fmla="*/ 4377 w 18424"/>
                <a:gd name="T31" fmla="*/ 599 h 603"/>
                <a:gd name="T32" fmla="*/ 2521 w 18424"/>
                <a:gd name="T33" fmla="*/ 477 h 603"/>
                <a:gd name="T34" fmla="*/ 2341 w 18424"/>
                <a:gd name="T35" fmla="*/ 458 h 603"/>
                <a:gd name="T36" fmla="*/ 2118 w 18424"/>
                <a:gd name="T37" fmla="*/ 434 h 603"/>
                <a:gd name="T38" fmla="*/ 0 w 18424"/>
                <a:gd name="T39" fmla="*/ 311 h 603"/>
                <a:gd name="T40" fmla="*/ 1 w 18424"/>
                <a:gd name="T41" fmla="*/ 309 h 603"/>
                <a:gd name="T42" fmla="*/ 2130 w 18424"/>
                <a:gd name="T43" fmla="*/ 432 h 603"/>
                <a:gd name="T44" fmla="*/ 2353 w 18424"/>
                <a:gd name="T45" fmla="*/ 456 h 603"/>
                <a:gd name="T46" fmla="*/ 2533 w 18424"/>
                <a:gd name="T47" fmla="*/ 475 h 603"/>
                <a:gd name="T48" fmla="*/ 4380 w 18424"/>
                <a:gd name="T49" fmla="*/ 597 h 603"/>
                <a:gd name="T50" fmla="*/ 5271 w 18424"/>
                <a:gd name="T51" fmla="*/ 559 h 603"/>
                <a:gd name="T52" fmla="*/ 6036 w 18424"/>
                <a:gd name="T53" fmla="*/ 448 h 603"/>
                <a:gd name="T54" fmla="*/ 6705 w 18424"/>
                <a:gd name="T55" fmla="*/ 310 h 603"/>
                <a:gd name="T56" fmla="*/ 7496 w 18424"/>
                <a:gd name="T57" fmla="*/ 147 h 603"/>
                <a:gd name="T58" fmla="*/ 9136 w 18424"/>
                <a:gd name="T59" fmla="*/ 8 h 603"/>
                <a:gd name="T60" fmla="*/ 10120 w 18424"/>
                <a:gd name="T61" fmla="*/ 27 h 603"/>
                <a:gd name="T62" fmla="*/ 10921 w 18424"/>
                <a:gd name="T63" fmla="*/ 117 h 603"/>
                <a:gd name="T64" fmla="*/ 10959 w 18424"/>
                <a:gd name="T65" fmla="*/ 123 h 603"/>
                <a:gd name="T66" fmla="*/ 11463 w 18424"/>
                <a:gd name="T67" fmla="*/ 212 h 603"/>
                <a:gd name="T68" fmla="*/ 12663 w 18424"/>
                <a:gd name="T69" fmla="*/ 456 h 603"/>
                <a:gd name="T70" fmla="*/ 13632 w 18424"/>
                <a:gd name="T71" fmla="*/ 554 h 603"/>
                <a:gd name="T72" fmla="*/ 14431 w 18424"/>
                <a:gd name="T73" fmla="*/ 551 h 603"/>
                <a:gd name="T74" fmla="*/ 14459 w 18424"/>
                <a:gd name="T75" fmla="*/ 550 h 603"/>
                <a:gd name="T76" fmla="*/ 16123 w 18424"/>
                <a:gd name="T77" fmla="*/ 517 h 603"/>
                <a:gd name="T78" fmla="*/ 18424 w 18424"/>
                <a:gd name="T79" fmla="*/ 478 h 603"/>
                <a:gd name="T80" fmla="*/ 18424 w 18424"/>
                <a:gd name="T81" fmla="*/ 48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24" h="603">
                  <a:moveTo>
                    <a:pt x="18424" y="480"/>
                  </a:moveTo>
                  <a:cubicBezTo>
                    <a:pt x="17658" y="486"/>
                    <a:pt x="16892" y="501"/>
                    <a:pt x="16126" y="519"/>
                  </a:cubicBezTo>
                  <a:cubicBezTo>
                    <a:pt x="15571" y="532"/>
                    <a:pt x="15016" y="544"/>
                    <a:pt x="14460" y="552"/>
                  </a:cubicBezTo>
                  <a:cubicBezTo>
                    <a:pt x="14449" y="552"/>
                    <a:pt x="14443" y="552"/>
                    <a:pt x="14432" y="552"/>
                  </a:cubicBezTo>
                  <a:cubicBezTo>
                    <a:pt x="14165" y="556"/>
                    <a:pt x="13896" y="563"/>
                    <a:pt x="13630" y="555"/>
                  </a:cubicBezTo>
                  <a:cubicBezTo>
                    <a:pt x="13304" y="546"/>
                    <a:pt x="12978" y="510"/>
                    <a:pt x="12655" y="457"/>
                  </a:cubicBezTo>
                  <a:cubicBezTo>
                    <a:pt x="12252" y="390"/>
                    <a:pt x="11855" y="292"/>
                    <a:pt x="11454" y="212"/>
                  </a:cubicBezTo>
                  <a:cubicBezTo>
                    <a:pt x="11287" y="179"/>
                    <a:pt x="11119" y="150"/>
                    <a:pt x="10951" y="124"/>
                  </a:cubicBezTo>
                  <a:cubicBezTo>
                    <a:pt x="10935" y="121"/>
                    <a:pt x="10927" y="120"/>
                    <a:pt x="10912" y="118"/>
                  </a:cubicBezTo>
                  <a:cubicBezTo>
                    <a:pt x="10647" y="79"/>
                    <a:pt x="10380" y="49"/>
                    <a:pt x="10113" y="28"/>
                  </a:cubicBezTo>
                  <a:cubicBezTo>
                    <a:pt x="9786" y="2"/>
                    <a:pt x="9462" y="2"/>
                    <a:pt x="9134" y="10"/>
                  </a:cubicBezTo>
                  <a:cubicBezTo>
                    <a:pt x="8591" y="22"/>
                    <a:pt x="8046" y="55"/>
                    <a:pt x="7511" y="148"/>
                  </a:cubicBezTo>
                  <a:cubicBezTo>
                    <a:pt x="7247" y="193"/>
                    <a:pt x="6984" y="252"/>
                    <a:pt x="6721" y="310"/>
                  </a:cubicBezTo>
                  <a:cubicBezTo>
                    <a:pt x="6499" y="360"/>
                    <a:pt x="6276" y="408"/>
                    <a:pt x="6051" y="448"/>
                  </a:cubicBezTo>
                  <a:cubicBezTo>
                    <a:pt x="5796" y="494"/>
                    <a:pt x="5538" y="533"/>
                    <a:pt x="5281" y="560"/>
                  </a:cubicBezTo>
                  <a:cubicBezTo>
                    <a:pt x="4981" y="591"/>
                    <a:pt x="4679" y="603"/>
                    <a:pt x="4377" y="599"/>
                  </a:cubicBezTo>
                  <a:cubicBezTo>
                    <a:pt x="3757" y="591"/>
                    <a:pt x="3138" y="543"/>
                    <a:pt x="2521" y="477"/>
                  </a:cubicBezTo>
                  <a:cubicBezTo>
                    <a:pt x="2461" y="470"/>
                    <a:pt x="2401" y="464"/>
                    <a:pt x="2341" y="458"/>
                  </a:cubicBezTo>
                  <a:cubicBezTo>
                    <a:pt x="2266" y="450"/>
                    <a:pt x="2192" y="442"/>
                    <a:pt x="2118" y="434"/>
                  </a:cubicBezTo>
                  <a:cubicBezTo>
                    <a:pt x="1413" y="358"/>
                    <a:pt x="709" y="329"/>
                    <a:pt x="0" y="311"/>
                  </a:cubicBezTo>
                  <a:cubicBezTo>
                    <a:pt x="1" y="310"/>
                    <a:pt x="1" y="309"/>
                    <a:pt x="1" y="309"/>
                  </a:cubicBezTo>
                  <a:cubicBezTo>
                    <a:pt x="714" y="327"/>
                    <a:pt x="1422" y="356"/>
                    <a:pt x="2130" y="432"/>
                  </a:cubicBezTo>
                  <a:cubicBezTo>
                    <a:pt x="2205" y="440"/>
                    <a:pt x="2279" y="448"/>
                    <a:pt x="2353" y="456"/>
                  </a:cubicBezTo>
                  <a:cubicBezTo>
                    <a:pt x="2413" y="462"/>
                    <a:pt x="2473" y="469"/>
                    <a:pt x="2533" y="475"/>
                  </a:cubicBezTo>
                  <a:cubicBezTo>
                    <a:pt x="3147" y="542"/>
                    <a:pt x="3764" y="590"/>
                    <a:pt x="4380" y="597"/>
                  </a:cubicBezTo>
                  <a:cubicBezTo>
                    <a:pt x="4678" y="601"/>
                    <a:pt x="4976" y="590"/>
                    <a:pt x="5271" y="559"/>
                  </a:cubicBezTo>
                  <a:cubicBezTo>
                    <a:pt x="5527" y="532"/>
                    <a:pt x="5783" y="493"/>
                    <a:pt x="6036" y="448"/>
                  </a:cubicBezTo>
                  <a:cubicBezTo>
                    <a:pt x="6260" y="408"/>
                    <a:pt x="6483" y="360"/>
                    <a:pt x="6705" y="310"/>
                  </a:cubicBezTo>
                  <a:cubicBezTo>
                    <a:pt x="6968" y="251"/>
                    <a:pt x="7231" y="193"/>
                    <a:pt x="7496" y="147"/>
                  </a:cubicBezTo>
                  <a:cubicBezTo>
                    <a:pt x="8037" y="53"/>
                    <a:pt x="8587" y="21"/>
                    <a:pt x="9136" y="8"/>
                  </a:cubicBezTo>
                  <a:cubicBezTo>
                    <a:pt x="9466" y="0"/>
                    <a:pt x="9791" y="1"/>
                    <a:pt x="10120" y="27"/>
                  </a:cubicBezTo>
                  <a:cubicBezTo>
                    <a:pt x="10388" y="49"/>
                    <a:pt x="10655" y="78"/>
                    <a:pt x="10921" y="117"/>
                  </a:cubicBezTo>
                  <a:cubicBezTo>
                    <a:pt x="10936" y="119"/>
                    <a:pt x="10944" y="121"/>
                    <a:pt x="10959" y="123"/>
                  </a:cubicBezTo>
                  <a:cubicBezTo>
                    <a:pt x="11128" y="149"/>
                    <a:pt x="11296" y="178"/>
                    <a:pt x="11463" y="212"/>
                  </a:cubicBezTo>
                  <a:cubicBezTo>
                    <a:pt x="11863" y="291"/>
                    <a:pt x="12260" y="389"/>
                    <a:pt x="12663" y="456"/>
                  </a:cubicBezTo>
                  <a:cubicBezTo>
                    <a:pt x="12984" y="509"/>
                    <a:pt x="13308" y="544"/>
                    <a:pt x="13632" y="554"/>
                  </a:cubicBezTo>
                  <a:cubicBezTo>
                    <a:pt x="13897" y="561"/>
                    <a:pt x="14165" y="554"/>
                    <a:pt x="14431" y="551"/>
                  </a:cubicBezTo>
                  <a:cubicBezTo>
                    <a:pt x="14442" y="550"/>
                    <a:pt x="14448" y="550"/>
                    <a:pt x="14459" y="550"/>
                  </a:cubicBezTo>
                  <a:cubicBezTo>
                    <a:pt x="15014" y="543"/>
                    <a:pt x="15568" y="530"/>
                    <a:pt x="16123" y="517"/>
                  </a:cubicBezTo>
                  <a:cubicBezTo>
                    <a:pt x="16890" y="499"/>
                    <a:pt x="17657" y="485"/>
                    <a:pt x="18424" y="478"/>
                  </a:cubicBezTo>
                  <a:cubicBezTo>
                    <a:pt x="18424" y="479"/>
                    <a:pt x="18424" y="479"/>
                    <a:pt x="18424" y="4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31"/>
            <p:cNvSpPr>
              <a:spLocks/>
            </p:cNvSpPr>
            <p:nvPr userDrawn="1"/>
          </p:nvSpPr>
          <p:spPr bwMode="auto">
            <a:xfrm>
              <a:off x="4" y="3542"/>
              <a:ext cx="5752" cy="181"/>
            </a:xfrm>
            <a:custGeom>
              <a:avLst/>
              <a:gdLst>
                <a:gd name="T0" fmla="*/ 18423 w 18423"/>
                <a:gd name="T1" fmla="*/ 453 h 579"/>
                <a:gd name="T2" fmla="*/ 18423 w 18423"/>
                <a:gd name="T3" fmla="*/ 455 h 579"/>
                <a:gd name="T4" fmla="*/ 16132 w 18423"/>
                <a:gd name="T5" fmla="*/ 490 h 579"/>
                <a:gd name="T6" fmla="*/ 14467 w 18423"/>
                <a:gd name="T7" fmla="*/ 526 h 579"/>
                <a:gd name="T8" fmla="*/ 13632 w 18423"/>
                <a:gd name="T9" fmla="*/ 531 h 579"/>
                <a:gd name="T10" fmla="*/ 12666 w 18423"/>
                <a:gd name="T11" fmla="*/ 423 h 579"/>
                <a:gd name="T12" fmla="*/ 11446 w 18423"/>
                <a:gd name="T13" fmla="*/ 180 h 579"/>
                <a:gd name="T14" fmla="*/ 10925 w 18423"/>
                <a:gd name="T15" fmla="*/ 102 h 579"/>
                <a:gd name="T16" fmla="*/ 10866 w 18423"/>
                <a:gd name="T17" fmla="*/ 95 h 579"/>
                <a:gd name="T18" fmla="*/ 9080 w 18423"/>
                <a:gd name="T19" fmla="*/ 5 h 579"/>
                <a:gd name="T20" fmla="*/ 8201 w 18423"/>
                <a:gd name="T21" fmla="*/ 26 h 579"/>
                <a:gd name="T22" fmla="*/ 7468 w 18423"/>
                <a:gd name="T23" fmla="*/ 102 h 579"/>
                <a:gd name="T24" fmla="*/ 6715 w 18423"/>
                <a:gd name="T25" fmla="*/ 256 h 579"/>
                <a:gd name="T26" fmla="*/ 6073 w 18423"/>
                <a:gd name="T27" fmla="*/ 406 h 579"/>
                <a:gd name="T28" fmla="*/ 4401 w 18423"/>
                <a:gd name="T29" fmla="*/ 572 h 579"/>
                <a:gd name="T30" fmla="*/ 2540 w 18423"/>
                <a:gd name="T31" fmla="*/ 433 h 579"/>
                <a:gd name="T32" fmla="*/ 2346 w 18423"/>
                <a:gd name="T33" fmla="*/ 410 h 579"/>
                <a:gd name="T34" fmla="*/ 2108 w 18423"/>
                <a:gd name="T35" fmla="*/ 385 h 579"/>
                <a:gd name="T36" fmla="*/ 0 w 18423"/>
                <a:gd name="T37" fmla="*/ 284 h 579"/>
                <a:gd name="T38" fmla="*/ 1 w 18423"/>
                <a:gd name="T39" fmla="*/ 282 h 579"/>
                <a:gd name="T40" fmla="*/ 1160 w 18423"/>
                <a:gd name="T41" fmla="*/ 309 h 579"/>
                <a:gd name="T42" fmla="*/ 2121 w 18423"/>
                <a:gd name="T43" fmla="*/ 382 h 579"/>
                <a:gd name="T44" fmla="*/ 2358 w 18423"/>
                <a:gd name="T45" fmla="*/ 408 h 579"/>
                <a:gd name="T46" fmla="*/ 2552 w 18423"/>
                <a:gd name="T47" fmla="*/ 431 h 579"/>
                <a:gd name="T48" fmla="*/ 4404 w 18423"/>
                <a:gd name="T49" fmla="*/ 571 h 579"/>
                <a:gd name="T50" fmla="*/ 6058 w 18423"/>
                <a:gd name="T51" fmla="*/ 405 h 579"/>
                <a:gd name="T52" fmla="*/ 6699 w 18423"/>
                <a:gd name="T53" fmla="*/ 255 h 579"/>
                <a:gd name="T54" fmla="*/ 7453 w 18423"/>
                <a:gd name="T55" fmla="*/ 100 h 579"/>
                <a:gd name="T56" fmla="*/ 8191 w 18423"/>
                <a:gd name="T57" fmla="*/ 25 h 579"/>
                <a:gd name="T58" fmla="*/ 9081 w 18423"/>
                <a:gd name="T59" fmla="*/ 4 h 579"/>
                <a:gd name="T60" fmla="*/ 10875 w 18423"/>
                <a:gd name="T61" fmla="*/ 94 h 579"/>
                <a:gd name="T62" fmla="*/ 10934 w 18423"/>
                <a:gd name="T63" fmla="*/ 101 h 579"/>
                <a:gd name="T64" fmla="*/ 11456 w 18423"/>
                <a:gd name="T65" fmla="*/ 179 h 579"/>
                <a:gd name="T66" fmla="*/ 12674 w 18423"/>
                <a:gd name="T67" fmla="*/ 422 h 579"/>
                <a:gd name="T68" fmla="*/ 13634 w 18423"/>
                <a:gd name="T69" fmla="*/ 529 h 579"/>
                <a:gd name="T70" fmla="*/ 14465 w 18423"/>
                <a:gd name="T71" fmla="*/ 524 h 579"/>
                <a:gd name="T72" fmla="*/ 16129 w 18423"/>
                <a:gd name="T73" fmla="*/ 488 h 579"/>
                <a:gd name="T74" fmla="*/ 18423 w 18423"/>
                <a:gd name="T75" fmla="*/ 45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423" h="579">
                  <a:moveTo>
                    <a:pt x="18423" y="453"/>
                  </a:moveTo>
                  <a:cubicBezTo>
                    <a:pt x="18423" y="454"/>
                    <a:pt x="18423" y="454"/>
                    <a:pt x="18423" y="455"/>
                  </a:cubicBezTo>
                  <a:cubicBezTo>
                    <a:pt x="17660" y="470"/>
                    <a:pt x="16896" y="475"/>
                    <a:pt x="16132" y="490"/>
                  </a:cubicBezTo>
                  <a:cubicBezTo>
                    <a:pt x="15577" y="501"/>
                    <a:pt x="15022" y="516"/>
                    <a:pt x="14467" y="526"/>
                  </a:cubicBezTo>
                  <a:cubicBezTo>
                    <a:pt x="14189" y="530"/>
                    <a:pt x="13909" y="539"/>
                    <a:pt x="13632" y="531"/>
                  </a:cubicBezTo>
                  <a:cubicBezTo>
                    <a:pt x="13309" y="522"/>
                    <a:pt x="12985" y="483"/>
                    <a:pt x="12666" y="423"/>
                  </a:cubicBezTo>
                  <a:cubicBezTo>
                    <a:pt x="12258" y="348"/>
                    <a:pt x="11854" y="251"/>
                    <a:pt x="11446" y="180"/>
                  </a:cubicBezTo>
                  <a:cubicBezTo>
                    <a:pt x="11274" y="149"/>
                    <a:pt x="11099" y="124"/>
                    <a:pt x="10925" y="102"/>
                  </a:cubicBezTo>
                  <a:cubicBezTo>
                    <a:pt x="10902" y="99"/>
                    <a:pt x="10890" y="97"/>
                    <a:pt x="10866" y="95"/>
                  </a:cubicBezTo>
                  <a:cubicBezTo>
                    <a:pt x="10271" y="24"/>
                    <a:pt x="9678" y="1"/>
                    <a:pt x="9080" y="5"/>
                  </a:cubicBezTo>
                  <a:cubicBezTo>
                    <a:pt x="8787" y="7"/>
                    <a:pt x="8493" y="10"/>
                    <a:pt x="8201" y="26"/>
                  </a:cubicBezTo>
                  <a:cubicBezTo>
                    <a:pt x="7956" y="40"/>
                    <a:pt x="7710" y="63"/>
                    <a:pt x="7468" y="102"/>
                  </a:cubicBezTo>
                  <a:cubicBezTo>
                    <a:pt x="7216" y="141"/>
                    <a:pt x="6965" y="197"/>
                    <a:pt x="6715" y="256"/>
                  </a:cubicBezTo>
                  <a:cubicBezTo>
                    <a:pt x="6502" y="307"/>
                    <a:pt x="6288" y="360"/>
                    <a:pt x="6073" y="406"/>
                  </a:cubicBezTo>
                  <a:cubicBezTo>
                    <a:pt x="5522" y="525"/>
                    <a:pt x="4964" y="579"/>
                    <a:pt x="4401" y="572"/>
                  </a:cubicBezTo>
                  <a:cubicBezTo>
                    <a:pt x="3777" y="565"/>
                    <a:pt x="3160" y="506"/>
                    <a:pt x="2540" y="433"/>
                  </a:cubicBezTo>
                  <a:cubicBezTo>
                    <a:pt x="2475" y="425"/>
                    <a:pt x="2411" y="418"/>
                    <a:pt x="2346" y="410"/>
                  </a:cubicBezTo>
                  <a:cubicBezTo>
                    <a:pt x="2267" y="402"/>
                    <a:pt x="2188" y="393"/>
                    <a:pt x="2108" y="385"/>
                  </a:cubicBezTo>
                  <a:cubicBezTo>
                    <a:pt x="1407" y="310"/>
                    <a:pt x="705" y="301"/>
                    <a:pt x="0" y="284"/>
                  </a:cubicBezTo>
                  <a:cubicBezTo>
                    <a:pt x="0" y="283"/>
                    <a:pt x="1" y="283"/>
                    <a:pt x="1" y="282"/>
                  </a:cubicBezTo>
                  <a:cubicBezTo>
                    <a:pt x="387" y="291"/>
                    <a:pt x="774" y="293"/>
                    <a:pt x="1160" y="309"/>
                  </a:cubicBezTo>
                  <a:cubicBezTo>
                    <a:pt x="1481" y="322"/>
                    <a:pt x="1801" y="348"/>
                    <a:pt x="2121" y="382"/>
                  </a:cubicBezTo>
                  <a:cubicBezTo>
                    <a:pt x="2200" y="391"/>
                    <a:pt x="2279" y="399"/>
                    <a:pt x="2358" y="408"/>
                  </a:cubicBezTo>
                  <a:cubicBezTo>
                    <a:pt x="2423" y="415"/>
                    <a:pt x="2488" y="423"/>
                    <a:pt x="2552" y="431"/>
                  </a:cubicBezTo>
                  <a:cubicBezTo>
                    <a:pt x="3169" y="503"/>
                    <a:pt x="3783" y="563"/>
                    <a:pt x="4404" y="571"/>
                  </a:cubicBezTo>
                  <a:cubicBezTo>
                    <a:pt x="4960" y="578"/>
                    <a:pt x="5513" y="523"/>
                    <a:pt x="6058" y="405"/>
                  </a:cubicBezTo>
                  <a:cubicBezTo>
                    <a:pt x="6272" y="359"/>
                    <a:pt x="6485" y="306"/>
                    <a:pt x="6699" y="255"/>
                  </a:cubicBezTo>
                  <a:cubicBezTo>
                    <a:pt x="6948" y="196"/>
                    <a:pt x="7200" y="140"/>
                    <a:pt x="7453" y="100"/>
                  </a:cubicBezTo>
                  <a:cubicBezTo>
                    <a:pt x="7697" y="62"/>
                    <a:pt x="7945" y="38"/>
                    <a:pt x="8191" y="25"/>
                  </a:cubicBezTo>
                  <a:cubicBezTo>
                    <a:pt x="8487" y="9"/>
                    <a:pt x="8784" y="6"/>
                    <a:pt x="9081" y="4"/>
                  </a:cubicBezTo>
                  <a:cubicBezTo>
                    <a:pt x="9682" y="0"/>
                    <a:pt x="10278" y="22"/>
                    <a:pt x="10875" y="94"/>
                  </a:cubicBezTo>
                  <a:cubicBezTo>
                    <a:pt x="10899" y="96"/>
                    <a:pt x="10911" y="98"/>
                    <a:pt x="10934" y="101"/>
                  </a:cubicBezTo>
                  <a:cubicBezTo>
                    <a:pt x="11109" y="123"/>
                    <a:pt x="11283" y="148"/>
                    <a:pt x="11456" y="179"/>
                  </a:cubicBezTo>
                  <a:cubicBezTo>
                    <a:pt x="11863" y="250"/>
                    <a:pt x="12267" y="347"/>
                    <a:pt x="12674" y="422"/>
                  </a:cubicBezTo>
                  <a:cubicBezTo>
                    <a:pt x="12991" y="481"/>
                    <a:pt x="13313" y="520"/>
                    <a:pt x="13634" y="529"/>
                  </a:cubicBezTo>
                  <a:cubicBezTo>
                    <a:pt x="13910" y="537"/>
                    <a:pt x="14188" y="528"/>
                    <a:pt x="14465" y="524"/>
                  </a:cubicBezTo>
                  <a:cubicBezTo>
                    <a:pt x="15020" y="514"/>
                    <a:pt x="15575" y="499"/>
                    <a:pt x="16129" y="488"/>
                  </a:cubicBezTo>
                  <a:cubicBezTo>
                    <a:pt x="16894" y="473"/>
                    <a:pt x="17659" y="468"/>
                    <a:pt x="18423" y="4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32"/>
            <p:cNvSpPr>
              <a:spLocks/>
            </p:cNvSpPr>
            <p:nvPr userDrawn="1"/>
          </p:nvSpPr>
          <p:spPr bwMode="auto">
            <a:xfrm>
              <a:off x="4" y="3516"/>
              <a:ext cx="5752" cy="181"/>
            </a:xfrm>
            <a:custGeom>
              <a:avLst/>
              <a:gdLst>
                <a:gd name="T0" fmla="*/ 18423 w 18423"/>
                <a:gd name="T1" fmla="*/ 465 h 579"/>
                <a:gd name="T2" fmla="*/ 18423 w 18423"/>
                <a:gd name="T3" fmla="*/ 467 h 579"/>
                <a:gd name="T4" fmla="*/ 16108 w 18423"/>
                <a:gd name="T5" fmla="*/ 487 h 579"/>
                <a:gd name="T6" fmla="*/ 14429 w 18423"/>
                <a:gd name="T7" fmla="*/ 521 h 579"/>
                <a:gd name="T8" fmla="*/ 13596 w 18423"/>
                <a:gd name="T9" fmla="*/ 529 h 579"/>
                <a:gd name="T10" fmla="*/ 12641 w 18423"/>
                <a:gd name="T11" fmla="*/ 408 h 579"/>
                <a:gd name="T12" fmla="*/ 11418 w 18423"/>
                <a:gd name="T13" fmla="*/ 175 h 579"/>
                <a:gd name="T14" fmla="*/ 10890 w 18423"/>
                <a:gd name="T15" fmla="*/ 110 h 579"/>
                <a:gd name="T16" fmla="*/ 10831 w 18423"/>
                <a:gd name="T17" fmla="*/ 105 h 579"/>
                <a:gd name="T18" fmla="*/ 10013 w 18423"/>
                <a:gd name="T19" fmla="*/ 54 h 579"/>
                <a:gd name="T20" fmla="*/ 9028 w 18423"/>
                <a:gd name="T21" fmla="*/ 32 h 579"/>
                <a:gd name="T22" fmla="*/ 7449 w 18423"/>
                <a:gd name="T23" fmla="*/ 72 h 579"/>
                <a:gd name="T24" fmla="*/ 6722 w 18423"/>
                <a:gd name="T25" fmla="*/ 214 h 579"/>
                <a:gd name="T26" fmla="*/ 6102 w 18423"/>
                <a:gd name="T27" fmla="*/ 369 h 579"/>
                <a:gd name="T28" fmla="*/ 5351 w 18423"/>
                <a:gd name="T29" fmla="*/ 515 h 579"/>
                <a:gd name="T30" fmla="*/ 4451 w 18423"/>
                <a:gd name="T31" fmla="*/ 571 h 579"/>
                <a:gd name="T32" fmla="*/ 2558 w 18423"/>
                <a:gd name="T33" fmla="*/ 401 h 579"/>
                <a:gd name="T34" fmla="*/ 2364 w 18423"/>
                <a:gd name="T35" fmla="*/ 379 h 579"/>
                <a:gd name="T36" fmla="*/ 2126 w 18423"/>
                <a:gd name="T37" fmla="*/ 356 h 579"/>
                <a:gd name="T38" fmla="*/ 0 w 18423"/>
                <a:gd name="T39" fmla="*/ 293 h 579"/>
                <a:gd name="T40" fmla="*/ 1 w 18423"/>
                <a:gd name="T41" fmla="*/ 291 h 579"/>
                <a:gd name="T42" fmla="*/ 2138 w 18423"/>
                <a:gd name="T43" fmla="*/ 353 h 579"/>
                <a:gd name="T44" fmla="*/ 2376 w 18423"/>
                <a:gd name="T45" fmla="*/ 376 h 579"/>
                <a:gd name="T46" fmla="*/ 2570 w 18423"/>
                <a:gd name="T47" fmla="*/ 398 h 579"/>
                <a:gd name="T48" fmla="*/ 4453 w 18423"/>
                <a:gd name="T49" fmla="*/ 569 h 579"/>
                <a:gd name="T50" fmla="*/ 5341 w 18423"/>
                <a:gd name="T51" fmla="*/ 514 h 579"/>
                <a:gd name="T52" fmla="*/ 6086 w 18423"/>
                <a:gd name="T53" fmla="*/ 368 h 579"/>
                <a:gd name="T54" fmla="*/ 6705 w 18423"/>
                <a:gd name="T55" fmla="*/ 213 h 579"/>
                <a:gd name="T56" fmla="*/ 7433 w 18423"/>
                <a:gd name="T57" fmla="*/ 70 h 579"/>
                <a:gd name="T58" fmla="*/ 9028 w 18423"/>
                <a:gd name="T59" fmla="*/ 31 h 579"/>
                <a:gd name="T60" fmla="*/ 10021 w 18423"/>
                <a:gd name="T61" fmla="*/ 53 h 579"/>
                <a:gd name="T62" fmla="*/ 10841 w 18423"/>
                <a:gd name="T63" fmla="*/ 104 h 579"/>
                <a:gd name="T64" fmla="*/ 10899 w 18423"/>
                <a:gd name="T65" fmla="*/ 109 h 579"/>
                <a:gd name="T66" fmla="*/ 11428 w 18423"/>
                <a:gd name="T67" fmla="*/ 173 h 579"/>
                <a:gd name="T68" fmla="*/ 12650 w 18423"/>
                <a:gd name="T69" fmla="*/ 407 h 579"/>
                <a:gd name="T70" fmla="*/ 13598 w 18423"/>
                <a:gd name="T71" fmla="*/ 526 h 579"/>
                <a:gd name="T72" fmla="*/ 14428 w 18423"/>
                <a:gd name="T73" fmla="*/ 519 h 579"/>
                <a:gd name="T74" fmla="*/ 16105 w 18423"/>
                <a:gd name="T75" fmla="*/ 484 h 579"/>
                <a:gd name="T76" fmla="*/ 18423 w 18423"/>
                <a:gd name="T77" fmla="*/ 465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3" h="579">
                  <a:moveTo>
                    <a:pt x="18423" y="465"/>
                  </a:moveTo>
                  <a:cubicBezTo>
                    <a:pt x="18423" y="466"/>
                    <a:pt x="18423" y="466"/>
                    <a:pt x="18423" y="467"/>
                  </a:cubicBezTo>
                  <a:cubicBezTo>
                    <a:pt x="17651" y="485"/>
                    <a:pt x="16879" y="477"/>
                    <a:pt x="16108" y="487"/>
                  </a:cubicBezTo>
                  <a:cubicBezTo>
                    <a:pt x="15548" y="494"/>
                    <a:pt x="14989" y="508"/>
                    <a:pt x="14429" y="521"/>
                  </a:cubicBezTo>
                  <a:cubicBezTo>
                    <a:pt x="14151" y="528"/>
                    <a:pt x="13872" y="540"/>
                    <a:pt x="13596" y="529"/>
                  </a:cubicBezTo>
                  <a:cubicBezTo>
                    <a:pt x="13276" y="516"/>
                    <a:pt x="12957" y="470"/>
                    <a:pt x="12641" y="408"/>
                  </a:cubicBezTo>
                  <a:cubicBezTo>
                    <a:pt x="12233" y="329"/>
                    <a:pt x="11828" y="236"/>
                    <a:pt x="11418" y="175"/>
                  </a:cubicBezTo>
                  <a:cubicBezTo>
                    <a:pt x="11243" y="148"/>
                    <a:pt x="11066" y="128"/>
                    <a:pt x="10890" y="110"/>
                  </a:cubicBezTo>
                  <a:cubicBezTo>
                    <a:pt x="10866" y="108"/>
                    <a:pt x="10855" y="107"/>
                    <a:pt x="10831" y="105"/>
                  </a:cubicBezTo>
                  <a:cubicBezTo>
                    <a:pt x="10559" y="81"/>
                    <a:pt x="10286" y="66"/>
                    <a:pt x="10013" y="54"/>
                  </a:cubicBezTo>
                  <a:cubicBezTo>
                    <a:pt x="9684" y="40"/>
                    <a:pt x="9356" y="38"/>
                    <a:pt x="9028" y="32"/>
                  </a:cubicBezTo>
                  <a:cubicBezTo>
                    <a:pt x="8501" y="23"/>
                    <a:pt x="7970" y="3"/>
                    <a:pt x="7449" y="72"/>
                  </a:cubicBezTo>
                  <a:cubicBezTo>
                    <a:pt x="7205" y="104"/>
                    <a:pt x="6962" y="155"/>
                    <a:pt x="6722" y="214"/>
                  </a:cubicBezTo>
                  <a:cubicBezTo>
                    <a:pt x="6515" y="264"/>
                    <a:pt x="6308" y="319"/>
                    <a:pt x="6102" y="369"/>
                  </a:cubicBezTo>
                  <a:cubicBezTo>
                    <a:pt x="5854" y="429"/>
                    <a:pt x="5603" y="480"/>
                    <a:pt x="5351" y="515"/>
                  </a:cubicBezTo>
                  <a:cubicBezTo>
                    <a:pt x="5053" y="557"/>
                    <a:pt x="4751" y="579"/>
                    <a:pt x="4451" y="571"/>
                  </a:cubicBezTo>
                  <a:cubicBezTo>
                    <a:pt x="3816" y="555"/>
                    <a:pt x="3188" y="474"/>
                    <a:pt x="2558" y="401"/>
                  </a:cubicBezTo>
                  <a:cubicBezTo>
                    <a:pt x="2493" y="393"/>
                    <a:pt x="2428" y="386"/>
                    <a:pt x="2364" y="379"/>
                  </a:cubicBezTo>
                  <a:cubicBezTo>
                    <a:pt x="2285" y="371"/>
                    <a:pt x="2205" y="363"/>
                    <a:pt x="2126" y="356"/>
                  </a:cubicBezTo>
                  <a:cubicBezTo>
                    <a:pt x="1418" y="288"/>
                    <a:pt x="710" y="305"/>
                    <a:pt x="0" y="293"/>
                  </a:cubicBezTo>
                  <a:cubicBezTo>
                    <a:pt x="0" y="293"/>
                    <a:pt x="0" y="292"/>
                    <a:pt x="1" y="291"/>
                  </a:cubicBezTo>
                  <a:cubicBezTo>
                    <a:pt x="715" y="303"/>
                    <a:pt x="1427" y="285"/>
                    <a:pt x="2138" y="353"/>
                  </a:cubicBezTo>
                  <a:cubicBezTo>
                    <a:pt x="2217" y="360"/>
                    <a:pt x="2297" y="368"/>
                    <a:pt x="2376" y="376"/>
                  </a:cubicBezTo>
                  <a:cubicBezTo>
                    <a:pt x="2440" y="383"/>
                    <a:pt x="2505" y="390"/>
                    <a:pt x="2570" y="398"/>
                  </a:cubicBezTo>
                  <a:cubicBezTo>
                    <a:pt x="3197" y="471"/>
                    <a:pt x="3822" y="553"/>
                    <a:pt x="4453" y="569"/>
                  </a:cubicBezTo>
                  <a:cubicBezTo>
                    <a:pt x="4750" y="576"/>
                    <a:pt x="5048" y="555"/>
                    <a:pt x="5341" y="514"/>
                  </a:cubicBezTo>
                  <a:cubicBezTo>
                    <a:pt x="5591" y="478"/>
                    <a:pt x="5840" y="427"/>
                    <a:pt x="6086" y="368"/>
                  </a:cubicBezTo>
                  <a:cubicBezTo>
                    <a:pt x="6292" y="318"/>
                    <a:pt x="6499" y="263"/>
                    <a:pt x="6705" y="213"/>
                  </a:cubicBezTo>
                  <a:cubicBezTo>
                    <a:pt x="6945" y="154"/>
                    <a:pt x="7189" y="103"/>
                    <a:pt x="7433" y="70"/>
                  </a:cubicBezTo>
                  <a:cubicBezTo>
                    <a:pt x="7960" y="0"/>
                    <a:pt x="8496" y="22"/>
                    <a:pt x="9028" y="31"/>
                  </a:cubicBezTo>
                  <a:cubicBezTo>
                    <a:pt x="9359" y="37"/>
                    <a:pt x="9690" y="39"/>
                    <a:pt x="10021" y="53"/>
                  </a:cubicBezTo>
                  <a:cubicBezTo>
                    <a:pt x="10294" y="65"/>
                    <a:pt x="10568" y="80"/>
                    <a:pt x="10841" y="104"/>
                  </a:cubicBezTo>
                  <a:cubicBezTo>
                    <a:pt x="10865" y="106"/>
                    <a:pt x="10876" y="107"/>
                    <a:pt x="10899" y="109"/>
                  </a:cubicBezTo>
                  <a:cubicBezTo>
                    <a:pt x="11076" y="126"/>
                    <a:pt x="11253" y="147"/>
                    <a:pt x="11428" y="173"/>
                  </a:cubicBezTo>
                  <a:cubicBezTo>
                    <a:pt x="11837" y="235"/>
                    <a:pt x="12243" y="328"/>
                    <a:pt x="12650" y="407"/>
                  </a:cubicBezTo>
                  <a:cubicBezTo>
                    <a:pt x="12963" y="468"/>
                    <a:pt x="13280" y="513"/>
                    <a:pt x="13598" y="526"/>
                  </a:cubicBezTo>
                  <a:cubicBezTo>
                    <a:pt x="13873" y="537"/>
                    <a:pt x="14151" y="525"/>
                    <a:pt x="14428" y="519"/>
                  </a:cubicBezTo>
                  <a:cubicBezTo>
                    <a:pt x="14987" y="506"/>
                    <a:pt x="15546" y="491"/>
                    <a:pt x="16105" y="484"/>
                  </a:cubicBezTo>
                  <a:cubicBezTo>
                    <a:pt x="16877" y="475"/>
                    <a:pt x="17650" y="483"/>
                    <a:pt x="18423" y="4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33"/>
            <p:cNvSpPr>
              <a:spLocks/>
            </p:cNvSpPr>
            <p:nvPr userDrawn="1"/>
          </p:nvSpPr>
          <p:spPr bwMode="auto">
            <a:xfrm>
              <a:off x="4" y="3491"/>
              <a:ext cx="5752" cy="169"/>
            </a:xfrm>
            <a:custGeom>
              <a:avLst/>
              <a:gdLst>
                <a:gd name="T0" fmla="*/ 18423 w 18423"/>
                <a:gd name="T1" fmla="*/ 475 h 539"/>
                <a:gd name="T2" fmla="*/ 18423 w 18423"/>
                <a:gd name="T3" fmla="*/ 477 h 539"/>
                <a:gd name="T4" fmla="*/ 16070 w 18423"/>
                <a:gd name="T5" fmla="*/ 472 h 539"/>
                <a:gd name="T6" fmla="*/ 14366 w 18423"/>
                <a:gd name="T7" fmla="*/ 503 h 539"/>
                <a:gd name="T8" fmla="*/ 13534 w 18423"/>
                <a:gd name="T9" fmla="*/ 510 h 539"/>
                <a:gd name="T10" fmla="*/ 12593 w 18423"/>
                <a:gd name="T11" fmla="*/ 381 h 539"/>
                <a:gd name="T12" fmla="*/ 11371 w 18423"/>
                <a:gd name="T13" fmla="*/ 162 h 539"/>
                <a:gd name="T14" fmla="*/ 10836 w 18423"/>
                <a:gd name="T15" fmla="*/ 113 h 539"/>
                <a:gd name="T16" fmla="*/ 10763 w 18423"/>
                <a:gd name="T17" fmla="*/ 108 h 539"/>
                <a:gd name="T18" fmla="*/ 8966 w 18423"/>
                <a:gd name="T19" fmla="*/ 53 h 539"/>
                <a:gd name="T20" fmla="*/ 8111 w 18423"/>
                <a:gd name="T21" fmla="*/ 10 h 539"/>
                <a:gd name="T22" fmla="*/ 7436 w 18423"/>
                <a:gd name="T23" fmla="*/ 27 h 539"/>
                <a:gd name="T24" fmla="*/ 6742 w 18423"/>
                <a:gd name="T25" fmla="*/ 148 h 539"/>
                <a:gd name="T26" fmla="*/ 6151 w 18423"/>
                <a:gd name="T27" fmla="*/ 301 h 539"/>
                <a:gd name="T28" fmla="*/ 5431 w 18423"/>
                <a:gd name="T29" fmla="*/ 455 h 539"/>
                <a:gd name="T30" fmla="*/ 4530 w 18423"/>
                <a:gd name="T31" fmla="*/ 527 h 539"/>
                <a:gd name="T32" fmla="*/ 2591 w 18423"/>
                <a:gd name="T33" fmla="*/ 343 h 539"/>
                <a:gd name="T34" fmla="*/ 2397 w 18423"/>
                <a:gd name="T35" fmla="*/ 324 h 539"/>
                <a:gd name="T36" fmla="*/ 2160 w 18423"/>
                <a:gd name="T37" fmla="*/ 305 h 539"/>
                <a:gd name="T38" fmla="*/ 0 w 18423"/>
                <a:gd name="T39" fmla="*/ 298 h 539"/>
                <a:gd name="T40" fmla="*/ 0 w 18423"/>
                <a:gd name="T41" fmla="*/ 296 h 539"/>
                <a:gd name="T42" fmla="*/ 2172 w 18423"/>
                <a:gd name="T43" fmla="*/ 302 h 539"/>
                <a:gd name="T44" fmla="*/ 2409 w 18423"/>
                <a:gd name="T45" fmla="*/ 321 h 539"/>
                <a:gd name="T46" fmla="*/ 2602 w 18423"/>
                <a:gd name="T47" fmla="*/ 339 h 539"/>
                <a:gd name="T48" fmla="*/ 4533 w 18423"/>
                <a:gd name="T49" fmla="*/ 524 h 539"/>
                <a:gd name="T50" fmla="*/ 5421 w 18423"/>
                <a:gd name="T51" fmla="*/ 452 h 539"/>
                <a:gd name="T52" fmla="*/ 6135 w 18423"/>
                <a:gd name="T53" fmla="*/ 299 h 539"/>
                <a:gd name="T54" fmla="*/ 6725 w 18423"/>
                <a:gd name="T55" fmla="*/ 146 h 539"/>
                <a:gd name="T56" fmla="*/ 7419 w 18423"/>
                <a:gd name="T57" fmla="*/ 24 h 539"/>
                <a:gd name="T58" fmla="*/ 8101 w 18423"/>
                <a:gd name="T59" fmla="*/ 7 h 539"/>
                <a:gd name="T60" fmla="*/ 8966 w 18423"/>
                <a:gd name="T61" fmla="*/ 52 h 539"/>
                <a:gd name="T62" fmla="*/ 10774 w 18423"/>
                <a:gd name="T63" fmla="*/ 107 h 539"/>
                <a:gd name="T64" fmla="*/ 10847 w 18423"/>
                <a:gd name="T65" fmla="*/ 111 h 539"/>
                <a:gd name="T66" fmla="*/ 11382 w 18423"/>
                <a:gd name="T67" fmla="*/ 160 h 539"/>
                <a:gd name="T68" fmla="*/ 12603 w 18423"/>
                <a:gd name="T69" fmla="*/ 379 h 539"/>
                <a:gd name="T70" fmla="*/ 13536 w 18423"/>
                <a:gd name="T71" fmla="*/ 506 h 539"/>
                <a:gd name="T72" fmla="*/ 14365 w 18423"/>
                <a:gd name="T73" fmla="*/ 500 h 539"/>
                <a:gd name="T74" fmla="*/ 16066 w 18423"/>
                <a:gd name="T75" fmla="*/ 469 h 539"/>
                <a:gd name="T76" fmla="*/ 18423 w 18423"/>
                <a:gd name="T77" fmla="*/ 475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3" h="539">
                  <a:moveTo>
                    <a:pt x="18423" y="475"/>
                  </a:moveTo>
                  <a:cubicBezTo>
                    <a:pt x="18423" y="475"/>
                    <a:pt x="18423" y="476"/>
                    <a:pt x="18423" y="477"/>
                  </a:cubicBezTo>
                  <a:cubicBezTo>
                    <a:pt x="17638" y="494"/>
                    <a:pt x="16854" y="469"/>
                    <a:pt x="16070" y="472"/>
                  </a:cubicBezTo>
                  <a:cubicBezTo>
                    <a:pt x="15502" y="473"/>
                    <a:pt x="14934" y="487"/>
                    <a:pt x="14366" y="503"/>
                  </a:cubicBezTo>
                  <a:cubicBezTo>
                    <a:pt x="14088" y="511"/>
                    <a:pt x="13810" y="523"/>
                    <a:pt x="13534" y="510"/>
                  </a:cubicBezTo>
                  <a:cubicBezTo>
                    <a:pt x="13218" y="494"/>
                    <a:pt x="12904" y="443"/>
                    <a:pt x="12593" y="381"/>
                  </a:cubicBezTo>
                  <a:cubicBezTo>
                    <a:pt x="12187" y="300"/>
                    <a:pt x="11781" y="213"/>
                    <a:pt x="11371" y="162"/>
                  </a:cubicBezTo>
                  <a:cubicBezTo>
                    <a:pt x="11193" y="140"/>
                    <a:pt x="11015" y="124"/>
                    <a:pt x="10836" y="113"/>
                  </a:cubicBezTo>
                  <a:cubicBezTo>
                    <a:pt x="10812" y="111"/>
                    <a:pt x="10787" y="110"/>
                    <a:pt x="10763" y="108"/>
                  </a:cubicBezTo>
                  <a:cubicBezTo>
                    <a:pt x="10164" y="73"/>
                    <a:pt x="9563" y="82"/>
                    <a:pt x="8966" y="53"/>
                  </a:cubicBezTo>
                  <a:cubicBezTo>
                    <a:pt x="8681" y="39"/>
                    <a:pt x="8395" y="18"/>
                    <a:pt x="8111" y="10"/>
                  </a:cubicBezTo>
                  <a:cubicBezTo>
                    <a:pt x="7886" y="3"/>
                    <a:pt x="7659" y="5"/>
                    <a:pt x="7436" y="27"/>
                  </a:cubicBezTo>
                  <a:cubicBezTo>
                    <a:pt x="7203" y="50"/>
                    <a:pt x="6971" y="93"/>
                    <a:pt x="6742" y="148"/>
                  </a:cubicBezTo>
                  <a:cubicBezTo>
                    <a:pt x="6545" y="195"/>
                    <a:pt x="6348" y="250"/>
                    <a:pt x="6151" y="301"/>
                  </a:cubicBezTo>
                  <a:cubicBezTo>
                    <a:pt x="5913" y="362"/>
                    <a:pt x="5673" y="416"/>
                    <a:pt x="5431" y="455"/>
                  </a:cubicBezTo>
                  <a:cubicBezTo>
                    <a:pt x="5137" y="502"/>
                    <a:pt x="4829" y="539"/>
                    <a:pt x="4530" y="527"/>
                  </a:cubicBezTo>
                  <a:cubicBezTo>
                    <a:pt x="3881" y="502"/>
                    <a:pt x="3237" y="409"/>
                    <a:pt x="2591" y="343"/>
                  </a:cubicBezTo>
                  <a:cubicBezTo>
                    <a:pt x="2526" y="336"/>
                    <a:pt x="2462" y="330"/>
                    <a:pt x="2397" y="324"/>
                  </a:cubicBezTo>
                  <a:cubicBezTo>
                    <a:pt x="2318" y="318"/>
                    <a:pt x="2239" y="311"/>
                    <a:pt x="2160" y="305"/>
                  </a:cubicBezTo>
                  <a:cubicBezTo>
                    <a:pt x="1440" y="253"/>
                    <a:pt x="721" y="302"/>
                    <a:pt x="0" y="298"/>
                  </a:cubicBezTo>
                  <a:cubicBezTo>
                    <a:pt x="0" y="297"/>
                    <a:pt x="0" y="297"/>
                    <a:pt x="0" y="296"/>
                  </a:cubicBezTo>
                  <a:cubicBezTo>
                    <a:pt x="725" y="300"/>
                    <a:pt x="1448" y="249"/>
                    <a:pt x="2172" y="302"/>
                  </a:cubicBezTo>
                  <a:cubicBezTo>
                    <a:pt x="2251" y="308"/>
                    <a:pt x="2330" y="314"/>
                    <a:pt x="2409" y="321"/>
                  </a:cubicBezTo>
                  <a:cubicBezTo>
                    <a:pt x="2474" y="326"/>
                    <a:pt x="2538" y="333"/>
                    <a:pt x="2602" y="339"/>
                  </a:cubicBezTo>
                  <a:cubicBezTo>
                    <a:pt x="3246" y="405"/>
                    <a:pt x="3886" y="498"/>
                    <a:pt x="4533" y="524"/>
                  </a:cubicBezTo>
                  <a:cubicBezTo>
                    <a:pt x="4827" y="536"/>
                    <a:pt x="5131" y="499"/>
                    <a:pt x="5421" y="452"/>
                  </a:cubicBezTo>
                  <a:cubicBezTo>
                    <a:pt x="5661" y="414"/>
                    <a:pt x="5899" y="360"/>
                    <a:pt x="6135" y="299"/>
                  </a:cubicBezTo>
                  <a:cubicBezTo>
                    <a:pt x="6331" y="248"/>
                    <a:pt x="6528" y="194"/>
                    <a:pt x="6725" y="146"/>
                  </a:cubicBezTo>
                  <a:cubicBezTo>
                    <a:pt x="6953" y="91"/>
                    <a:pt x="7186" y="47"/>
                    <a:pt x="7419" y="24"/>
                  </a:cubicBezTo>
                  <a:cubicBezTo>
                    <a:pt x="7645" y="2"/>
                    <a:pt x="7874" y="0"/>
                    <a:pt x="8101" y="7"/>
                  </a:cubicBezTo>
                  <a:cubicBezTo>
                    <a:pt x="8389" y="16"/>
                    <a:pt x="8678" y="37"/>
                    <a:pt x="8966" y="52"/>
                  </a:cubicBezTo>
                  <a:cubicBezTo>
                    <a:pt x="9568" y="82"/>
                    <a:pt x="10172" y="72"/>
                    <a:pt x="10774" y="107"/>
                  </a:cubicBezTo>
                  <a:cubicBezTo>
                    <a:pt x="10799" y="108"/>
                    <a:pt x="10823" y="110"/>
                    <a:pt x="10847" y="111"/>
                  </a:cubicBezTo>
                  <a:cubicBezTo>
                    <a:pt x="11026" y="123"/>
                    <a:pt x="11205" y="138"/>
                    <a:pt x="11382" y="160"/>
                  </a:cubicBezTo>
                  <a:cubicBezTo>
                    <a:pt x="11792" y="211"/>
                    <a:pt x="12197" y="298"/>
                    <a:pt x="12603" y="379"/>
                  </a:cubicBezTo>
                  <a:cubicBezTo>
                    <a:pt x="12912" y="440"/>
                    <a:pt x="13222" y="491"/>
                    <a:pt x="13536" y="506"/>
                  </a:cubicBezTo>
                  <a:cubicBezTo>
                    <a:pt x="13811" y="520"/>
                    <a:pt x="14088" y="508"/>
                    <a:pt x="14365" y="500"/>
                  </a:cubicBezTo>
                  <a:cubicBezTo>
                    <a:pt x="14932" y="484"/>
                    <a:pt x="15499" y="470"/>
                    <a:pt x="16066" y="469"/>
                  </a:cubicBezTo>
                  <a:cubicBezTo>
                    <a:pt x="16851" y="467"/>
                    <a:pt x="17637" y="492"/>
                    <a:pt x="18423" y="4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34"/>
            <p:cNvSpPr>
              <a:spLocks/>
            </p:cNvSpPr>
            <p:nvPr userDrawn="1"/>
          </p:nvSpPr>
          <p:spPr bwMode="auto">
            <a:xfrm>
              <a:off x="4" y="3455"/>
              <a:ext cx="5752" cy="169"/>
            </a:xfrm>
            <a:custGeom>
              <a:avLst/>
              <a:gdLst>
                <a:gd name="T0" fmla="*/ 18423 w 18423"/>
                <a:gd name="T1" fmla="*/ 523 h 541"/>
                <a:gd name="T2" fmla="*/ 18422 w 18423"/>
                <a:gd name="T3" fmla="*/ 525 h 541"/>
                <a:gd name="T4" fmla="*/ 16021 w 18423"/>
                <a:gd name="T5" fmla="*/ 488 h 541"/>
                <a:gd name="T6" fmla="*/ 14281 w 18423"/>
                <a:gd name="T7" fmla="*/ 518 h 541"/>
                <a:gd name="T8" fmla="*/ 13448 w 18423"/>
                <a:gd name="T9" fmla="*/ 522 h 541"/>
                <a:gd name="T10" fmla="*/ 12526 w 18423"/>
                <a:gd name="T11" fmla="*/ 388 h 541"/>
                <a:gd name="T12" fmla="*/ 11306 w 18423"/>
                <a:gd name="T13" fmla="*/ 187 h 541"/>
                <a:gd name="T14" fmla="*/ 10768 w 18423"/>
                <a:gd name="T15" fmla="*/ 153 h 541"/>
                <a:gd name="T16" fmla="*/ 10673 w 18423"/>
                <a:gd name="T17" fmla="*/ 150 h 541"/>
                <a:gd name="T18" fmla="*/ 8899 w 18423"/>
                <a:gd name="T19" fmla="*/ 109 h 541"/>
                <a:gd name="T20" fmla="*/ 8060 w 18423"/>
                <a:gd name="T21" fmla="*/ 29 h 541"/>
                <a:gd name="T22" fmla="*/ 7425 w 18423"/>
                <a:gd name="T23" fmla="*/ 15 h 541"/>
                <a:gd name="T24" fmla="*/ 6769 w 18423"/>
                <a:gd name="T25" fmla="*/ 109 h 541"/>
                <a:gd name="T26" fmla="*/ 6210 w 18423"/>
                <a:gd name="T27" fmla="*/ 252 h 541"/>
                <a:gd name="T28" fmla="*/ 5529 w 18423"/>
                <a:gd name="T29" fmla="*/ 404 h 541"/>
                <a:gd name="T30" fmla="*/ 4626 w 18423"/>
                <a:gd name="T31" fmla="*/ 483 h 541"/>
                <a:gd name="T32" fmla="*/ 3550 w 18423"/>
                <a:gd name="T33" fmla="*/ 397 h 541"/>
                <a:gd name="T34" fmla="*/ 2632 w 18423"/>
                <a:gd name="T35" fmla="*/ 303 h 541"/>
                <a:gd name="T36" fmla="*/ 2440 w 18423"/>
                <a:gd name="T37" fmla="*/ 289 h 541"/>
                <a:gd name="T38" fmla="*/ 2203 w 18423"/>
                <a:gd name="T39" fmla="*/ 278 h 541"/>
                <a:gd name="T40" fmla="*/ 0 w 18423"/>
                <a:gd name="T41" fmla="*/ 340 h 541"/>
                <a:gd name="T42" fmla="*/ 0 w 18423"/>
                <a:gd name="T43" fmla="*/ 338 h 541"/>
                <a:gd name="T44" fmla="*/ 2215 w 18423"/>
                <a:gd name="T45" fmla="*/ 273 h 541"/>
                <a:gd name="T46" fmla="*/ 2451 w 18423"/>
                <a:gd name="T47" fmla="*/ 285 h 541"/>
                <a:gd name="T48" fmla="*/ 2643 w 18423"/>
                <a:gd name="T49" fmla="*/ 298 h 541"/>
                <a:gd name="T50" fmla="*/ 3558 w 18423"/>
                <a:gd name="T51" fmla="*/ 393 h 541"/>
                <a:gd name="T52" fmla="*/ 4628 w 18423"/>
                <a:gd name="T53" fmla="*/ 479 h 541"/>
                <a:gd name="T54" fmla="*/ 5517 w 18423"/>
                <a:gd name="T55" fmla="*/ 401 h 541"/>
                <a:gd name="T56" fmla="*/ 6193 w 18423"/>
                <a:gd name="T57" fmla="*/ 249 h 541"/>
                <a:gd name="T58" fmla="*/ 6751 w 18423"/>
                <a:gd name="T59" fmla="*/ 106 h 541"/>
                <a:gd name="T60" fmla="*/ 7409 w 18423"/>
                <a:gd name="T61" fmla="*/ 11 h 541"/>
                <a:gd name="T62" fmla="*/ 8049 w 18423"/>
                <a:gd name="T63" fmla="*/ 26 h 541"/>
                <a:gd name="T64" fmla="*/ 8900 w 18423"/>
                <a:gd name="T65" fmla="*/ 108 h 541"/>
                <a:gd name="T66" fmla="*/ 10685 w 18423"/>
                <a:gd name="T67" fmla="*/ 148 h 541"/>
                <a:gd name="T68" fmla="*/ 10780 w 18423"/>
                <a:gd name="T69" fmla="*/ 151 h 541"/>
                <a:gd name="T70" fmla="*/ 11319 w 18423"/>
                <a:gd name="T71" fmla="*/ 185 h 541"/>
                <a:gd name="T72" fmla="*/ 12537 w 18423"/>
                <a:gd name="T73" fmla="*/ 386 h 541"/>
                <a:gd name="T74" fmla="*/ 13451 w 18423"/>
                <a:gd name="T75" fmla="*/ 519 h 541"/>
                <a:gd name="T76" fmla="*/ 14280 w 18423"/>
                <a:gd name="T77" fmla="*/ 514 h 541"/>
                <a:gd name="T78" fmla="*/ 16017 w 18423"/>
                <a:gd name="T79" fmla="*/ 484 h 541"/>
                <a:gd name="T80" fmla="*/ 18423 w 18423"/>
                <a:gd name="T81" fmla="*/ 523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423" h="541">
                  <a:moveTo>
                    <a:pt x="18423" y="523"/>
                  </a:moveTo>
                  <a:cubicBezTo>
                    <a:pt x="18423" y="524"/>
                    <a:pt x="18422" y="525"/>
                    <a:pt x="18422" y="525"/>
                  </a:cubicBezTo>
                  <a:cubicBezTo>
                    <a:pt x="17622" y="541"/>
                    <a:pt x="16821" y="494"/>
                    <a:pt x="16021" y="488"/>
                  </a:cubicBezTo>
                  <a:cubicBezTo>
                    <a:pt x="15441" y="483"/>
                    <a:pt x="14861" y="496"/>
                    <a:pt x="14281" y="518"/>
                  </a:cubicBezTo>
                  <a:cubicBezTo>
                    <a:pt x="14003" y="528"/>
                    <a:pt x="13726" y="537"/>
                    <a:pt x="13448" y="522"/>
                  </a:cubicBezTo>
                  <a:cubicBezTo>
                    <a:pt x="13138" y="506"/>
                    <a:pt x="12831" y="450"/>
                    <a:pt x="12526" y="388"/>
                  </a:cubicBezTo>
                  <a:cubicBezTo>
                    <a:pt x="12121" y="306"/>
                    <a:pt x="11716" y="227"/>
                    <a:pt x="11306" y="187"/>
                  </a:cubicBezTo>
                  <a:cubicBezTo>
                    <a:pt x="11127" y="170"/>
                    <a:pt x="10947" y="160"/>
                    <a:pt x="10768" y="153"/>
                  </a:cubicBezTo>
                  <a:cubicBezTo>
                    <a:pt x="10737" y="152"/>
                    <a:pt x="10705" y="151"/>
                    <a:pt x="10673" y="150"/>
                  </a:cubicBezTo>
                  <a:cubicBezTo>
                    <a:pt x="10081" y="134"/>
                    <a:pt x="9488" y="159"/>
                    <a:pt x="8899" y="109"/>
                  </a:cubicBezTo>
                  <a:cubicBezTo>
                    <a:pt x="8619" y="85"/>
                    <a:pt x="8339" y="51"/>
                    <a:pt x="8060" y="29"/>
                  </a:cubicBezTo>
                  <a:cubicBezTo>
                    <a:pt x="7849" y="12"/>
                    <a:pt x="7636" y="3"/>
                    <a:pt x="7425" y="15"/>
                  </a:cubicBezTo>
                  <a:cubicBezTo>
                    <a:pt x="7205" y="27"/>
                    <a:pt x="6985" y="60"/>
                    <a:pt x="6769" y="109"/>
                  </a:cubicBezTo>
                  <a:cubicBezTo>
                    <a:pt x="6582" y="151"/>
                    <a:pt x="6396" y="203"/>
                    <a:pt x="6210" y="252"/>
                  </a:cubicBezTo>
                  <a:cubicBezTo>
                    <a:pt x="5985" y="311"/>
                    <a:pt x="5758" y="366"/>
                    <a:pt x="5529" y="404"/>
                  </a:cubicBezTo>
                  <a:cubicBezTo>
                    <a:pt x="5230" y="453"/>
                    <a:pt x="4928" y="479"/>
                    <a:pt x="4626" y="483"/>
                  </a:cubicBezTo>
                  <a:cubicBezTo>
                    <a:pt x="4270" y="487"/>
                    <a:pt x="3905" y="435"/>
                    <a:pt x="3550" y="397"/>
                  </a:cubicBezTo>
                  <a:cubicBezTo>
                    <a:pt x="3244" y="364"/>
                    <a:pt x="2938" y="326"/>
                    <a:pt x="2632" y="303"/>
                  </a:cubicBezTo>
                  <a:cubicBezTo>
                    <a:pt x="2568" y="298"/>
                    <a:pt x="2504" y="293"/>
                    <a:pt x="2440" y="289"/>
                  </a:cubicBezTo>
                  <a:cubicBezTo>
                    <a:pt x="2361" y="285"/>
                    <a:pt x="2282" y="281"/>
                    <a:pt x="2203" y="278"/>
                  </a:cubicBezTo>
                  <a:cubicBezTo>
                    <a:pt x="1468" y="247"/>
                    <a:pt x="735" y="335"/>
                    <a:pt x="0" y="340"/>
                  </a:cubicBezTo>
                  <a:cubicBezTo>
                    <a:pt x="0" y="339"/>
                    <a:pt x="0" y="339"/>
                    <a:pt x="0" y="338"/>
                  </a:cubicBezTo>
                  <a:cubicBezTo>
                    <a:pt x="740" y="333"/>
                    <a:pt x="1475" y="243"/>
                    <a:pt x="2215" y="273"/>
                  </a:cubicBezTo>
                  <a:cubicBezTo>
                    <a:pt x="2294" y="277"/>
                    <a:pt x="2373" y="281"/>
                    <a:pt x="2451" y="285"/>
                  </a:cubicBezTo>
                  <a:cubicBezTo>
                    <a:pt x="2515" y="289"/>
                    <a:pt x="2579" y="294"/>
                    <a:pt x="2643" y="298"/>
                  </a:cubicBezTo>
                  <a:cubicBezTo>
                    <a:pt x="2949" y="322"/>
                    <a:pt x="3253" y="360"/>
                    <a:pt x="3558" y="393"/>
                  </a:cubicBezTo>
                  <a:cubicBezTo>
                    <a:pt x="3911" y="431"/>
                    <a:pt x="4274" y="483"/>
                    <a:pt x="4628" y="479"/>
                  </a:cubicBezTo>
                  <a:cubicBezTo>
                    <a:pt x="4925" y="475"/>
                    <a:pt x="5224" y="450"/>
                    <a:pt x="5517" y="401"/>
                  </a:cubicBezTo>
                  <a:cubicBezTo>
                    <a:pt x="5744" y="362"/>
                    <a:pt x="5970" y="308"/>
                    <a:pt x="6193" y="249"/>
                  </a:cubicBezTo>
                  <a:cubicBezTo>
                    <a:pt x="6379" y="201"/>
                    <a:pt x="6565" y="149"/>
                    <a:pt x="6751" y="106"/>
                  </a:cubicBezTo>
                  <a:cubicBezTo>
                    <a:pt x="6967" y="57"/>
                    <a:pt x="7188" y="23"/>
                    <a:pt x="7409" y="11"/>
                  </a:cubicBezTo>
                  <a:cubicBezTo>
                    <a:pt x="7621" y="0"/>
                    <a:pt x="7836" y="9"/>
                    <a:pt x="8049" y="26"/>
                  </a:cubicBezTo>
                  <a:cubicBezTo>
                    <a:pt x="8332" y="49"/>
                    <a:pt x="8616" y="83"/>
                    <a:pt x="8900" y="108"/>
                  </a:cubicBezTo>
                  <a:cubicBezTo>
                    <a:pt x="9493" y="159"/>
                    <a:pt x="10089" y="132"/>
                    <a:pt x="10685" y="148"/>
                  </a:cubicBezTo>
                  <a:cubicBezTo>
                    <a:pt x="10718" y="149"/>
                    <a:pt x="10749" y="150"/>
                    <a:pt x="10780" y="151"/>
                  </a:cubicBezTo>
                  <a:cubicBezTo>
                    <a:pt x="10960" y="157"/>
                    <a:pt x="11140" y="168"/>
                    <a:pt x="11319" y="185"/>
                  </a:cubicBezTo>
                  <a:cubicBezTo>
                    <a:pt x="11728" y="225"/>
                    <a:pt x="12133" y="304"/>
                    <a:pt x="12537" y="386"/>
                  </a:cubicBezTo>
                  <a:cubicBezTo>
                    <a:pt x="12840" y="447"/>
                    <a:pt x="13143" y="502"/>
                    <a:pt x="13451" y="519"/>
                  </a:cubicBezTo>
                  <a:cubicBezTo>
                    <a:pt x="13727" y="534"/>
                    <a:pt x="14003" y="525"/>
                    <a:pt x="14280" y="514"/>
                  </a:cubicBezTo>
                  <a:cubicBezTo>
                    <a:pt x="14859" y="493"/>
                    <a:pt x="15438" y="479"/>
                    <a:pt x="16017" y="484"/>
                  </a:cubicBezTo>
                  <a:cubicBezTo>
                    <a:pt x="16818" y="491"/>
                    <a:pt x="17620" y="539"/>
                    <a:pt x="18423" y="5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35"/>
            <p:cNvSpPr>
              <a:spLocks/>
            </p:cNvSpPr>
            <p:nvPr userDrawn="1"/>
          </p:nvSpPr>
          <p:spPr bwMode="auto">
            <a:xfrm>
              <a:off x="4" y="3418"/>
              <a:ext cx="5751" cy="183"/>
            </a:xfrm>
            <a:custGeom>
              <a:avLst/>
              <a:gdLst>
                <a:gd name="T0" fmla="*/ 18422 w 18422"/>
                <a:gd name="T1" fmla="*/ 574 h 587"/>
                <a:gd name="T2" fmla="*/ 18422 w 18422"/>
                <a:gd name="T3" fmla="*/ 576 h 587"/>
                <a:gd name="T4" fmla="*/ 15965 w 18422"/>
                <a:gd name="T5" fmla="*/ 498 h 587"/>
                <a:gd name="T6" fmla="*/ 14148 w 18422"/>
                <a:gd name="T7" fmla="*/ 532 h 587"/>
                <a:gd name="T8" fmla="*/ 13320 w 18422"/>
                <a:gd name="T9" fmla="*/ 533 h 587"/>
                <a:gd name="T10" fmla="*/ 12467 w 18422"/>
                <a:gd name="T11" fmla="*/ 404 h 587"/>
                <a:gd name="T12" fmla="*/ 11227 w 18422"/>
                <a:gd name="T13" fmla="*/ 217 h 587"/>
                <a:gd name="T14" fmla="*/ 10676 w 18422"/>
                <a:gd name="T15" fmla="*/ 197 h 587"/>
                <a:gd name="T16" fmla="*/ 9775 w 18422"/>
                <a:gd name="T17" fmla="*/ 210 h 587"/>
                <a:gd name="T18" fmla="*/ 8784 w 18422"/>
                <a:gd name="T19" fmla="*/ 157 h 587"/>
                <a:gd name="T20" fmla="*/ 7993 w 18422"/>
                <a:gd name="T21" fmla="*/ 46 h 587"/>
                <a:gd name="T22" fmla="*/ 7422 w 18422"/>
                <a:gd name="T23" fmla="*/ 5 h 587"/>
                <a:gd name="T24" fmla="*/ 6795 w 18422"/>
                <a:gd name="T25" fmla="*/ 70 h 587"/>
                <a:gd name="T26" fmla="*/ 6282 w 18422"/>
                <a:gd name="T27" fmla="*/ 192 h 587"/>
                <a:gd name="T28" fmla="*/ 5652 w 18422"/>
                <a:gd name="T29" fmla="*/ 333 h 587"/>
                <a:gd name="T30" fmla="*/ 4757 w 18422"/>
                <a:gd name="T31" fmla="*/ 407 h 587"/>
                <a:gd name="T32" fmla="*/ 2671 w 18422"/>
                <a:gd name="T33" fmla="*/ 247 h 587"/>
                <a:gd name="T34" fmla="*/ 2472 w 18422"/>
                <a:gd name="T35" fmla="*/ 241 h 587"/>
                <a:gd name="T36" fmla="*/ 2243 w 18422"/>
                <a:gd name="T37" fmla="*/ 238 h 587"/>
                <a:gd name="T38" fmla="*/ 0 w 18422"/>
                <a:gd name="T39" fmla="*/ 383 h 587"/>
                <a:gd name="T40" fmla="*/ 0 w 18422"/>
                <a:gd name="T41" fmla="*/ 381 h 587"/>
                <a:gd name="T42" fmla="*/ 2254 w 18422"/>
                <a:gd name="T43" fmla="*/ 233 h 587"/>
                <a:gd name="T44" fmla="*/ 2483 w 18422"/>
                <a:gd name="T45" fmla="*/ 236 h 587"/>
                <a:gd name="T46" fmla="*/ 2682 w 18422"/>
                <a:gd name="T47" fmla="*/ 243 h 587"/>
                <a:gd name="T48" fmla="*/ 4758 w 18422"/>
                <a:gd name="T49" fmla="*/ 402 h 587"/>
                <a:gd name="T50" fmla="*/ 5640 w 18422"/>
                <a:gd name="T51" fmla="*/ 329 h 587"/>
                <a:gd name="T52" fmla="*/ 6265 w 18422"/>
                <a:gd name="T53" fmla="*/ 189 h 587"/>
                <a:gd name="T54" fmla="*/ 6777 w 18422"/>
                <a:gd name="T55" fmla="*/ 66 h 587"/>
                <a:gd name="T56" fmla="*/ 7405 w 18422"/>
                <a:gd name="T57" fmla="*/ 1 h 587"/>
                <a:gd name="T58" fmla="*/ 7980 w 18422"/>
                <a:gd name="T59" fmla="*/ 43 h 587"/>
                <a:gd name="T60" fmla="*/ 8785 w 18422"/>
                <a:gd name="T61" fmla="*/ 156 h 587"/>
                <a:gd name="T62" fmla="*/ 9786 w 18422"/>
                <a:gd name="T63" fmla="*/ 208 h 587"/>
                <a:gd name="T64" fmla="*/ 10689 w 18422"/>
                <a:gd name="T65" fmla="*/ 195 h 587"/>
                <a:gd name="T66" fmla="*/ 11241 w 18422"/>
                <a:gd name="T67" fmla="*/ 214 h 587"/>
                <a:gd name="T68" fmla="*/ 12479 w 18422"/>
                <a:gd name="T69" fmla="*/ 401 h 587"/>
                <a:gd name="T70" fmla="*/ 13324 w 18422"/>
                <a:gd name="T71" fmla="*/ 529 h 587"/>
                <a:gd name="T72" fmla="*/ 14147 w 18422"/>
                <a:gd name="T73" fmla="*/ 528 h 587"/>
                <a:gd name="T74" fmla="*/ 15961 w 18422"/>
                <a:gd name="T75" fmla="*/ 494 h 587"/>
                <a:gd name="T76" fmla="*/ 18422 w 18422"/>
                <a:gd name="T77" fmla="*/ 574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2" h="587">
                  <a:moveTo>
                    <a:pt x="18422" y="574"/>
                  </a:moveTo>
                  <a:cubicBezTo>
                    <a:pt x="18422" y="575"/>
                    <a:pt x="18422" y="575"/>
                    <a:pt x="18422" y="576"/>
                  </a:cubicBezTo>
                  <a:cubicBezTo>
                    <a:pt x="17602" y="587"/>
                    <a:pt x="16784" y="513"/>
                    <a:pt x="15965" y="498"/>
                  </a:cubicBezTo>
                  <a:cubicBezTo>
                    <a:pt x="15360" y="486"/>
                    <a:pt x="14753" y="502"/>
                    <a:pt x="14148" y="532"/>
                  </a:cubicBezTo>
                  <a:cubicBezTo>
                    <a:pt x="13872" y="546"/>
                    <a:pt x="13595" y="550"/>
                    <a:pt x="13320" y="533"/>
                  </a:cubicBezTo>
                  <a:cubicBezTo>
                    <a:pt x="13033" y="515"/>
                    <a:pt x="12750" y="461"/>
                    <a:pt x="12467" y="404"/>
                  </a:cubicBezTo>
                  <a:cubicBezTo>
                    <a:pt x="12057" y="321"/>
                    <a:pt x="11644" y="247"/>
                    <a:pt x="11227" y="217"/>
                  </a:cubicBezTo>
                  <a:cubicBezTo>
                    <a:pt x="11044" y="204"/>
                    <a:pt x="10859" y="198"/>
                    <a:pt x="10676" y="197"/>
                  </a:cubicBezTo>
                  <a:cubicBezTo>
                    <a:pt x="10376" y="195"/>
                    <a:pt x="10075" y="205"/>
                    <a:pt x="9775" y="210"/>
                  </a:cubicBezTo>
                  <a:cubicBezTo>
                    <a:pt x="9441" y="216"/>
                    <a:pt x="9114" y="198"/>
                    <a:pt x="8784" y="157"/>
                  </a:cubicBezTo>
                  <a:cubicBezTo>
                    <a:pt x="8520" y="124"/>
                    <a:pt x="8256" y="79"/>
                    <a:pt x="7993" y="46"/>
                  </a:cubicBezTo>
                  <a:cubicBezTo>
                    <a:pt x="7803" y="22"/>
                    <a:pt x="7612" y="5"/>
                    <a:pt x="7422" y="5"/>
                  </a:cubicBezTo>
                  <a:cubicBezTo>
                    <a:pt x="7212" y="6"/>
                    <a:pt x="7002" y="29"/>
                    <a:pt x="6795" y="70"/>
                  </a:cubicBezTo>
                  <a:cubicBezTo>
                    <a:pt x="6623" y="104"/>
                    <a:pt x="6453" y="149"/>
                    <a:pt x="6282" y="192"/>
                  </a:cubicBezTo>
                  <a:cubicBezTo>
                    <a:pt x="6074" y="246"/>
                    <a:pt x="5864" y="298"/>
                    <a:pt x="5652" y="333"/>
                  </a:cubicBezTo>
                  <a:cubicBezTo>
                    <a:pt x="5357" y="381"/>
                    <a:pt x="5056" y="405"/>
                    <a:pt x="4757" y="407"/>
                  </a:cubicBezTo>
                  <a:cubicBezTo>
                    <a:pt x="4063" y="412"/>
                    <a:pt x="3366" y="278"/>
                    <a:pt x="2671" y="247"/>
                  </a:cubicBezTo>
                  <a:cubicBezTo>
                    <a:pt x="2604" y="245"/>
                    <a:pt x="2538" y="242"/>
                    <a:pt x="2472" y="241"/>
                  </a:cubicBezTo>
                  <a:cubicBezTo>
                    <a:pt x="2396" y="239"/>
                    <a:pt x="2319" y="238"/>
                    <a:pt x="2243" y="238"/>
                  </a:cubicBezTo>
                  <a:cubicBezTo>
                    <a:pt x="1493" y="237"/>
                    <a:pt x="750" y="369"/>
                    <a:pt x="0" y="383"/>
                  </a:cubicBezTo>
                  <a:cubicBezTo>
                    <a:pt x="0" y="382"/>
                    <a:pt x="0" y="382"/>
                    <a:pt x="0" y="381"/>
                  </a:cubicBezTo>
                  <a:cubicBezTo>
                    <a:pt x="754" y="366"/>
                    <a:pt x="1500" y="233"/>
                    <a:pt x="2254" y="233"/>
                  </a:cubicBezTo>
                  <a:cubicBezTo>
                    <a:pt x="2330" y="233"/>
                    <a:pt x="2407" y="234"/>
                    <a:pt x="2483" y="236"/>
                  </a:cubicBezTo>
                  <a:cubicBezTo>
                    <a:pt x="2549" y="237"/>
                    <a:pt x="2616" y="240"/>
                    <a:pt x="2682" y="243"/>
                  </a:cubicBezTo>
                  <a:cubicBezTo>
                    <a:pt x="3374" y="274"/>
                    <a:pt x="4067" y="407"/>
                    <a:pt x="4758" y="402"/>
                  </a:cubicBezTo>
                  <a:cubicBezTo>
                    <a:pt x="5053" y="400"/>
                    <a:pt x="5350" y="378"/>
                    <a:pt x="5640" y="329"/>
                  </a:cubicBezTo>
                  <a:cubicBezTo>
                    <a:pt x="5850" y="294"/>
                    <a:pt x="6058" y="243"/>
                    <a:pt x="6265" y="189"/>
                  </a:cubicBezTo>
                  <a:cubicBezTo>
                    <a:pt x="6435" y="145"/>
                    <a:pt x="6605" y="100"/>
                    <a:pt x="6777" y="66"/>
                  </a:cubicBezTo>
                  <a:cubicBezTo>
                    <a:pt x="6984" y="25"/>
                    <a:pt x="7195" y="1"/>
                    <a:pt x="7405" y="1"/>
                  </a:cubicBezTo>
                  <a:cubicBezTo>
                    <a:pt x="7596" y="0"/>
                    <a:pt x="7790" y="18"/>
                    <a:pt x="7980" y="43"/>
                  </a:cubicBezTo>
                  <a:cubicBezTo>
                    <a:pt x="8249" y="77"/>
                    <a:pt x="8517" y="122"/>
                    <a:pt x="8785" y="156"/>
                  </a:cubicBezTo>
                  <a:cubicBezTo>
                    <a:pt x="9119" y="198"/>
                    <a:pt x="9449" y="215"/>
                    <a:pt x="9786" y="208"/>
                  </a:cubicBezTo>
                  <a:cubicBezTo>
                    <a:pt x="10087" y="203"/>
                    <a:pt x="10389" y="193"/>
                    <a:pt x="10689" y="195"/>
                  </a:cubicBezTo>
                  <a:cubicBezTo>
                    <a:pt x="10873" y="196"/>
                    <a:pt x="11058" y="201"/>
                    <a:pt x="11241" y="214"/>
                  </a:cubicBezTo>
                  <a:cubicBezTo>
                    <a:pt x="11657" y="244"/>
                    <a:pt x="12069" y="318"/>
                    <a:pt x="12479" y="401"/>
                  </a:cubicBezTo>
                  <a:cubicBezTo>
                    <a:pt x="12759" y="458"/>
                    <a:pt x="13040" y="512"/>
                    <a:pt x="13324" y="529"/>
                  </a:cubicBezTo>
                  <a:cubicBezTo>
                    <a:pt x="13597" y="546"/>
                    <a:pt x="13872" y="542"/>
                    <a:pt x="14147" y="528"/>
                  </a:cubicBezTo>
                  <a:cubicBezTo>
                    <a:pt x="14750" y="498"/>
                    <a:pt x="15356" y="482"/>
                    <a:pt x="15961" y="494"/>
                  </a:cubicBezTo>
                  <a:cubicBezTo>
                    <a:pt x="16781" y="510"/>
                    <a:pt x="17601" y="585"/>
                    <a:pt x="18422" y="5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36"/>
            <p:cNvSpPr>
              <a:spLocks/>
            </p:cNvSpPr>
            <p:nvPr userDrawn="1"/>
          </p:nvSpPr>
          <p:spPr bwMode="auto">
            <a:xfrm>
              <a:off x="4" y="3378"/>
              <a:ext cx="5751" cy="201"/>
            </a:xfrm>
            <a:custGeom>
              <a:avLst/>
              <a:gdLst>
                <a:gd name="T0" fmla="*/ 18423 w 18423"/>
                <a:gd name="T1" fmla="*/ 638 h 644"/>
                <a:gd name="T2" fmla="*/ 15906 w 18423"/>
                <a:gd name="T3" fmla="*/ 513 h 644"/>
                <a:gd name="T4" fmla="*/ 14037 w 18423"/>
                <a:gd name="T5" fmla="*/ 554 h 644"/>
                <a:gd name="T6" fmla="*/ 13204 w 18423"/>
                <a:gd name="T7" fmla="*/ 558 h 644"/>
                <a:gd name="T8" fmla="*/ 12368 w 18423"/>
                <a:gd name="T9" fmla="*/ 429 h 644"/>
                <a:gd name="T10" fmla="*/ 11137 w 18423"/>
                <a:gd name="T11" fmla="*/ 264 h 644"/>
                <a:gd name="T12" fmla="*/ 10588 w 18423"/>
                <a:gd name="T13" fmla="*/ 256 h 644"/>
                <a:gd name="T14" fmla="*/ 9697 w 18423"/>
                <a:gd name="T15" fmla="*/ 282 h 644"/>
                <a:gd name="T16" fmla="*/ 8731 w 18423"/>
                <a:gd name="T17" fmla="*/ 216 h 644"/>
                <a:gd name="T18" fmla="*/ 7951 w 18423"/>
                <a:gd name="T19" fmla="*/ 78 h 644"/>
                <a:gd name="T20" fmla="*/ 7417 w 18423"/>
                <a:gd name="T21" fmla="*/ 14 h 644"/>
                <a:gd name="T22" fmla="*/ 6819 w 18423"/>
                <a:gd name="T23" fmla="*/ 46 h 644"/>
                <a:gd name="T24" fmla="*/ 6335 w 18423"/>
                <a:gd name="T25" fmla="*/ 148 h 644"/>
                <a:gd name="T26" fmla="*/ 5709 w 18423"/>
                <a:gd name="T27" fmla="*/ 280 h 644"/>
                <a:gd name="T28" fmla="*/ 4852 w 18423"/>
                <a:gd name="T29" fmla="*/ 327 h 644"/>
                <a:gd name="T30" fmla="*/ 2709 w 18423"/>
                <a:gd name="T31" fmla="*/ 193 h 644"/>
                <a:gd name="T32" fmla="*/ 2513 w 18423"/>
                <a:gd name="T33" fmla="*/ 194 h 644"/>
                <a:gd name="T34" fmla="*/ 2287 w 18423"/>
                <a:gd name="T35" fmla="*/ 202 h 644"/>
                <a:gd name="T36" fmla="*/ 0 w 18423"/>
                <a:gd name="T37" fmla="*/ 437 h 644"/>
                <a:gd name="T38" fmla="*/ 1 w 18423"/>
                <a:gd name="T39" fmla="*/ 435 h 644"/>
                <a:gd name="T40" fmla="*/ 2297 w 18423"/>
                <a:gd name="T41" fmla="*/ 197 h 644"/>
                <a:gd name="T42" fmla="*/ 2523 w 18423"/>
                <a:gd name="T43" fmla="*/ 189 h 644"/>
                <a:gd name="T44" fmla="*/ 2720 w 18423"/>
                <a:gd name="T45" fmla="*/ 188 h 644"/>
                <a:gd name="T46" fmla="*/ 4853 w 18423"/>
                <a:gd name="T47" fmla="*/ 322 h 644"/>
                <a:gd name="T48" fmla="*/ 5695 w 18423"/>
                <a:gd name="T49" fmla="*/ 277 h 644"/>
                <a:gd name="T50" fmla="*/ 6317 w 18423"/>
                <a:gd name="T51" fmla="*/ 145 h 644"/>
                <a:gd name="T52" fmla="*/ 6800 w 18423"/>
                <a:gd name="T53" fmla="*/ 42 h 644"/>
                <a:gd name="T54" fmla="*/ 7399 w 18423"/>
                <a:gd name="T55" fmla="*/ 9 h 644"/>
                <a:gd name="T56" fmla="*/ 7939 w 18423"/>
                <a:gd name="T57" fmla="*/ 74 h 644"/>
                <a:gd name="T58" fmla="*/ 8734 w 18423"/>
                <a:gd name="T59" fmla="*/ 215 h 644"/>
                <a:gd name="T60" fmla="*/ 9710 w 18423"/>
                <a:gd name="T61" fmla="*/ 280 h 644"/>
                <a:gd name="T62" fmla="*/ 10603 w 18423"/>
                <a:gd name="T63" fmla="*/ 253 h 644"/>
                <a:gd name="T64" fmla="*/ 11152 w 18423"/>
                <a:gd name="T65" fmla="*/ 260 h 644"/>
                <a:gd name="T66" fmla="*/ 12381 w 18423"/>
                <a:gd name="T67" fmla="*/ 426 h 644"/>
                <a:gd name="T68" fmla="*/ 13209 w 18423"/>
                <a:gd name="T69" fmla="*/ 554 h 644"/>
                <a:gd name="T70" fmla="*/ 14035 w 18423"/>
                <a:gd name="T71" fmla="*/ 550 h 644"/>
                <a:gd name="T72" fmla="*/ 15901 w 18423"/>
                <a:gd name="T73" fmla="*/ 509 h 644"/>
                <a:gd name="T74" fmla="*/ 18423 w 18423"/>
                <a:gd name="T75" fmla="*/ 636 h 644"/>
                <a:gd name="T76" fmla="*/ 18423 w 18423"/>
                <a:gd name="T77" fmla="*/ 63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423" h="644">
                  <a:moveTo>
                    <a:pt x="18423" y="638"/>
                  </a:moveTo>
                  <a:cubicBezTo>
                    <a:pt x="17582" y="644"/>
                    <a:pt x="16745" y="538"/>
                    <a:pt x="15906" y="513"/>
                  </a:cubicBezTo>
                  <a:cubicBezTo>
                    <a:pt x="15283" y="494"/>
                    <a:pt x="14659" y="513"/>
                    <a:pt x="14037" y="554"/>
                  </a:cubicBezTo>
                  <a:cubicBezTo>
                    <a:pt x="13761" y="572"/>
                    <a:pt x="13479" y="576"/>
                    <a:pt x="13204" y="558"/>
                  </a:cubicBezTo>
                  <a:cubicBezTo>
                    <a:pt x="12922" y="540"/>
                    <a:pt x="12645" y="485"/>
                    <a:pt x="12368" y="429"/>
                  </a:cubicBezTo>
                  <a:cubicBezTo>
                    <a:pt x="11961" y="348"/>
                    <a:pt x="11551" y="284"/>
                    <a:pt x="11137" y="264"/>
                  </a:cubicBezTo>
                  <a:cubicBezTo>
                    <a:pt x="10954" y="255"/>
                    <a:pt x="10771" y="253"/>
                    <a:pt x="10588" y="256"/>
                  </a:cubicBezTo>
                  <a:cubicBezTo>
                    <a:pt x="10291" y="260"/>
                    <a:pt x="9994" y="275"/>
                    <a:pt x="9697" y="282"/>
                  </a:cubicBezTo>
                  <a:cubicBezTo>
                    <a:pt x="9370" y="290"/>
                    <a:pt x="9054" y="266"/>
                    <a:pt x="8731" y="216"/>
                  </a:cubicBezTo>
                  <a:cubicBezTo>
                    <a:pt x="8471" y="175"/>
                    <a:pt x="8211" y="121"/>
                    <a:pt x="7951" y="78"/>
                  </a:cubicBezTo>
                  <a:cubicBezTo>
                    <a:pt x="7775" y="48"/>
                    <a:pt x="7596" y="22"/>
                    <a:pt x="7417" y="14"/>
                  </a:cubicBezTo>
                  <a:cubicBezTo>
                    <a:pt x="7217" y="5"/>
                    <a:pt x="7016" y="15"/>
                    <a:pt x="6819" y="46"/>
                  </a:cubicBezTo>
                  <a:cubicBezTo>
                    <a:pt x="6657" y="72"/>
                    <a:pt x="6495" y="110"/>
                    <a:pt x="6335" y="148"/>
                  </a:cubicBezTo>
                  <a:cubicBezTo>
                    <a:pt x="6127" y="198"/>
                    <a:pt x="5919" y="247"/>
                    <a:pt x="5709" y="280"/>
                  </a:cubicBezTo>
                  <a:cubicBezTo>
                    <a:pt x="5426" y="325"/>
                    <a:pt x="5138" y="331"/>
                    <a:pt x="4852" y="327"/>
                  </a:cubicBezTo>
                  <a:cubicBezTo>
                    <a:pt x="4138" y="316"/>
                    <a:pt x="3425" y="197"/>
                    <a:pt x="2709" y="193"/>
                  </a:cubicBezTo>
                  <a:cubicBezTo>
                    <a:pt x="2644" y="193"/>
                    <a:pt x="2578" y="193"/>
                    <a:pt x="2513" y="194"/>
                  </a:cubicBezTo>
                  <a:cubicBezTo>
                    <a:pt x="2437" y="196"/>
                    <a:pt x="2362" y="199"/>
                    <a:pt x="2287" y="202"/>
                  </a:cubicBezTo>
                  <a:cubicBezTo>
                    <a:pt x="1521" y="236"/>
                    <a:pt x="768" y="413"/>
                    <a:pt x="0" y="437"/>
                  </a:cubicBezTo>
                  <a:cubicBezTo>
                    <a:pt x="0" y="436"/>
                    <a:pt x="0" y="435"/>
                    <a:pt x="1" y="435"/>
                  </a:cubicBezTo>
                  <a:cubicBezTo>
                    <a:pt x="772" y="411"/>
                    <a:pt x="1528" y="231"/>
                    <a:pt x="2297" y="197"/>
                  </a:cubicBezTo>
                  <a:cubicBezTo>
                    <a:pt x="2373" y="193"/>
                    <a:pt x="2448" y="190"/>
                    <a:pt x="2523" y="189"/>
                  </a:cubicBezTo>
                  <a:cubicBezTo>
                    <a:pt x="2589" y="188"/>
                    <a:pt x="2655" y="187"/>
                    <a:pt x="2720" y="188"/>
                  </a:cubicBezTo>
                  <a:cubicBezTo>
                    <a:pt x="3433" y="191"/>
                    <a:pt x="4142" y="311"/>
                    <a:pt x="4853" y="322"/>
                  </a:cubicBezTo>
                  <a:cubicBezTo>
                    <a:pt x="5134" y="326"/>
                    <a:pt x="5417" y="321"/>
                    <a:pt x="5695" y="277"/>
                  </a:cubicBezTo>
                  <a:cubicBezTo>
                    <a:pt x="5904" y="243"/>
                    <a:pt x="6110" y="194"/>
                    <a:pt x="6317" y="145"/>
                  </a:cubicBezTo>
                  <a:cubicBezTo>
                    <a:pt x="6477" y="106"/>
                    <a:pt x="6639" y="68"/>
                    <a:pt x="6800" y="42"/>
                  </a:cubicBezTo>
                  <a:cubicBezTo>
                    <a:pt x="6998" y="10"/>
                    <a:pt x="7199" y="0"/>
                    <a:pt x="7399" y="9"/>
                  </a:cubicBezTo>
                  <a:cubicBezTo>
                    <a:pt x="7580" y="17"/>
                    <a:pt x="7760" y="43"/>
                    <a:pt x="7939" y="74"/>
                  </a:cubicBezTo>
                  <a:cubicBezTo>
                    <a:pt x="8203" y="118"/>
                    <a:pt x="8469" y="173"/>
                    <a:pt x="8734" y="215"/>
                  </a:cubicBezTo>
                  <a:cubicBezTo>
                    <a:pt x="9060" y="266"/>
                    <a:pt x="9380" y="288"/>
                    <a:pt x="9710" y="280"/>
                  </a:cubicBezTo>
                  <a:cubicBezTo>
                    <a:pt x="10008" y="272"/>
                    <a:pt x="10305" y="257"/>
                    <a:pt x="10603" y="253"/>
                  </a:cubicBezTo>
                  <a:cubicBezTo>
                    <a:pt x="10786" y="250"/>
                    <a:pt x="10970" y="251"/>
                    <a:pt x="11152" y="260"/>
                  </a:cubicBezTo>
                  <a:cubicBezTo>
                    <a:pt x="11565" y="280"/>
                    <a:pt x="11975" y="345"/>
                    <a:pt x="12381" y="426"/>
                  </a:cubicBezTo>
                  <a:cubicBezTo>
                    <a:pt x="12656" y="481"/>
                    <a:pt x="12930" y="536"/>
                    <a:pt x="13209" y="554"/>
                  </a:cubicBezTo>
                  <a:cubicBezTo>
                    <a:pt x="13481" y="571"/>
                    <a:pt x="13762" y="568"/>
                    <a:pt x="14035" y="550"/>
                  </a:cubicBezTo>
                  <a:cubicBezTo>
                    <a:pt x="14655" y="508"/>
                    <a:pt x="15279" y="489"/>
                    <a:pt x="15901" y="509"/>
                  </a:cubicBezTo>
                  <a:cubicBezTo>
                    <a:pt x="16741" y="534"/>
                    <a:pt x="17580" y="642"/>
                    <a:pt x="18423" y="636"/>
                  </a:cubicBezTo>
                  <a:cubicBezTo>
                    <a:pt x="18423" y="637"/>
                    <a:pt x="18423" y="638"/>
                    <a:pt x="18423" y="6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37"/>
            <p:cNvSpPr>
              <a:spLocks/>
            </p:cNvSpPr>
            <p:nvPr userDrawn="1"/>
          </p:nvSpPr>
          <p:spPr bwMode="auto">
            <a:xfrm>
              <a:off x="4" y="3339"/>
              <a:ext cx="5751" cy="217"/>
            </a:xfrm>
            <a:custGeom>
              <a:avLst/>
              <a:gdLst>
                <a:gd name="T0" fmla="*/ 18423 w 18423"/>
                <a:gd name="T1" fmla="*/ 695 h 695"/>
                <a:gd name="T2" fmla="*/ 16237 w 18423"/>
                <a:gd name="T3" fmla="*/ 541 h 695"/>
                <a:gd name="T4" fmla="*/ 16171 w 18423"/>
                <a:gd name="T5" fmla="*/ 536 h 695"/>
                <a:gd name="T6" fmla="*/ 15816 w 18423"/>
                <a:gd name="T7" fmla="*/ 517 h 695"/>
                <a:gd name="T8" fmla="*/ 13922 w 18423"/>
                <a:gd name="T9" fmla="*/ 564 h 695"/>
                <a:gd name="T10" fmla="*/ 13913 w 18423"/>
                <a:gd name="T11" fmla="*/ 565 h 695"/>
                <a:gd name="T12" fmla="*/ 13079 w 18423"/>
                <a:gd name="T13" fmla="*/ 580 h 695"/>
                <a:gd name="T14" fmla="*/ 12258 w 18423"/>
                <a:gd name="T15" fmla="*/ 455 h 695"/>
                <a:gd name="T16" fmla="*/ 11037 w 18423"/>
                <a:gd name="T17" fmla="*/ 311 h 695"/>
                <a:gd name="T18" fmla="*/ 10496 w 18423"/>
                <a:gd name="T19" fmla="*/ 313 h 695"/>
                <a:gd name="T20" fmla="*/ 9628 w 18423"/>
                <a:gd name="T21" fmla="*/ 343 h 695"/>
                <a:gd name="T22" fmla="*/ 8697 w 18423"/>
                <a:gd name="T23" fmla="*/ 263 h 695"/>
                <a:gd name="T24" fmla="*/ 7923 w 18423"/>
                <a:gd name="T25" fmla="*/ 108 h 695"/>
                <a:gd name="T26" fmla="*/ 7414 w 18423"/>
                <a:gd name="T27" fmla="*/ 27 h 695"/>
                <a:gd name="T28" fmla="*/ 6834 w 18423"/>
                <a:gd name="T29" fmla="*/ 27 h 695"/>
                <a:gd name="T30" fmla="*/ 6370 w 18423"/>
                <a:gd name="T31" fmla="*/ 105 h 695"/>
                <a:gd name="T32" fmla="*/ 5770 w 18423"/>
                <a:gd name="T33" fmla="*/ 216 h 695"/>
                <a:gd name="T34" fmla="*/ 4925 w 18423"/>
                <a:gd name="T35" fmla="*/ 237 h 695"/>
                <a:gd name="T36" fmla="*/ 2737 w 18423"/>
                <a:gd name="T37" fmla="*/ 130 h 695"/>
                <a:gd name="T38" fmla="*/ 2543 w 18423"/>
                <a:gd name="T39" fmla="*/ 140 h 695"/>
                <a:gd name="T40" fmla="*/ 2319 w 18423"/>
                <a:gd name="T41" fmla="*/ 158 h 695"/>
                <a:gd name="T42" fmla="*/ 0 w 18423"/>
                <a:gd name="T43" fmla="*/ 484 h 695"/>
                <a:gd name="T44" fmla="*/ 0 w 18423"/>
                <a:gd name="T45" fmla="*/ 482 h 695"/>
                <a:gd name="T46" fmla="*/ 2330 w 18423"/>
                <a:gd name="T47" fmla="*/ 152 h 695"/>
                <a:gd name="T48" fmla="*/ 2553 w 18423"/>
                <a:gd name="T49" fmla="*/ 134 h 695"/>
                <a:gd name="T50" fmla="*/ 2747 w 18423"/>
                <a:gd name="T51" fmla="*/ 124 h 695"/>
                <a:gd name="T52" fmla="*/ 4925 w 18423"/>
                <a:gd name="T53" fmla="*/ 232 h 695"/>
                <a:gd name="T54" fmla="*/ 5756 w 18423"/>
                <a:gd name="T55" fmla="*/ 212 h 695"/>
                <a:gd name="T56" fmla="*/ 6352 w 18423"/>
                <a:gd name="T57" fmla="*/ 101 h 695"/>
                <a:gd name="T58" fmla="*/ 6815 w 18423"/>
                <a:gd name="T59" fmla="*/ 22 h 695"/>
                <a:gd name="T60" fmla="*/ 7396 w 18423"/>
                <a:gd name="T61" fmla="*/ 21 h 695"/>
                <a:gd name="T62" fmla="*/ 7910 w 18423"/>
                <a:gd name="T63" fmla="*/ 103 h 695"/>
                <a:gd name="T64" fmla="*/ 8701 w 18423"/>
                <a:gd name="T65" fmla="*/ 262 h 695"/>
                <a:gd name="T66" fmla="*/ 9642 w 18423"/>
                <a:gd name="T67" fmla="*/ 340 h 695"/>
                <a:gd name="T68" fmla="*/ 10512 w 18423"/>
                <a:gd name="T69" fmla="*/ 309 h 695"/>
                <a:gd name="T70" fmla="*/ 11053 w 18423"/>
                <a:gd name="T71" fmla="*/ 307 h 695"/>
                <a:gd name="T72" fmla="*/ 12272 w 18423"/>
                <a:gd name="T73" fmla="*/ 452 h 695"/>
                <a:gd name="T74" fmla="*/ 13085 w 18423"/>
                <a:gd name="T75" fmla="*/ 576 h 695"/>
                <a:gd name="T76" fmla="*/ 13911 w 18423"/>
                <a:gd name="T77" fmla="*/ 560 h 695"/>
                <a:gd name="T78" fmla="*/ 13920 w 18423"/>
                <a:gd name="T79" fmla="*/ 560 h 695"/>
                <a:gd name="T80" fmla="*/ 15811 w 18423"/>
                <a:gd name="T81" fmla="*/ 512 h 695"/>
                <a:gd name="T82" fmla="*/ 16166 w 18423"/>
                <a:gd name="T83" fmla="*/ 532 h 695"/>
                <a:gd name="T84" fmla="*/ 16232 w 18423"/>
                <a:gd name="T85" fmla="*/ 537 h 695"/>
                <a:gd name="T86" fmla="*/ 18423 w 18423"/>
                <a:gd name="T87" fmla="*/ 693 h 695"/>
                <a:gd name="T88" fmla="*/ 18423 w 18423"/>
                <a:gd name="T89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3" h="695">
                  <a:moveTo>
                    <a:pt x="18423" y="695"/>
                  </a:moveTo>
                  <a:cubicBezTo>
                    <a:pt x="17691" y="695"/>
                    <a:pt x="16966" y="594"/>
                    <a:pt x="16237" y="541"/>
                  </a:cubicBezTo>
                  <a:cubicBezTo>
                    <a:pt x="16211" y="539"/>
                    <a:pt x="16198" y="538"/>
                    <a:pt x="16171" y="536"/>
                  </a:cubicBezTo>
                  <a:cubicBezTo>
                    <a:pt x="16053" y="529"/>
                    <a:pt x="15935" y="522"/>
                    <a:pt x="15816" y="517"/>
                  </a:cubicBezTo>
                  <a:cubicBezTo>
                    <a:pt x="15183" y="490"/>
                    <a:pt x="14556" y="536"/>
                    <a:pt x="13922" y="564"/>
                  </a:cubicBezTo>
                  <a:cubicBezTo>
                    <a:pt x="13919" y="564"/>
                    <a:pt x="13917" y="565"/>
                    <a:pt x="13913" y="565"/>
                  </a:cubicBezTo>
                  <a:cubicBezTo>
                    <a:pt x="13636" y="577"/>
                    <a:pt x="13355" y="595"/>
                    <a:pt x="13079" y="580"/>
                  </a:cubicBezTo>
                  <a:cubicBezTo>
                    <a:pt x="12803" y="564"/>
                    <a:pt x="12531" y="508"/>
                    <a:pt x="12258" y="455"/>
                  </a:cubicBezTo>
                  <a:cubicBezTo>
                    <a:pt x="11855" y="378"/>
                    <a:pt x="11447" y="323"/>
                    <a:pt x="11037" y="311"/>
                  </a:cubicBezTo>
                  <a:cubicBezTo>
                    <a:pt x="10857" y="306"/>
                    <a:pt x="10676" y="308"/>
                    <a:pt x="10496" y="313"/>
                  </a:cubicBezTo>
                  <a:cubicBezTo>
                    <a:pt x="10207" y="321"/>
                    <a:pt x="9917" y="338"/>
                    <a:pt x="9628" y="343"/>
                  </a:cubicBezTo>
                  <a:cubicBezTo>
                    <a:pt x="9313" y="348"/>
                    <a:pt x="9007" y="317"/>
                    <a:pt x="8697" y="263"/>
                  </a:cubicBezTo>
                  <a:cubicBezTo>
                    <a:pt x="8439" y="217"/>
                    <a:pt x="8181" y="159"/>
                    <a:pt x="7923" y="108"/>
                  </a:cubicBezTo>
                  <a:cubicBezTo>
                    <a:pt x="7755" y="74"/>
                    <a:pt x="7584" y="44"/>
                    <a:pt x="7414" y="27"/>
                  </a:cubicBezTo>
                  <a:cubicBezTo>
                    <a:pt x="7221" y="9"/>
                    <a:pt x="7027" y="6"/>
                    <a:pt x="6834" y="27"/>
                  </a:cubicBezTo>
                  <a:cubicBezTo>
                    <a:pt x="6678" y="44"/>
                    <a:pt x="6523" y="74"/>
                    <a:pt x="6370" y="105"/>
                  </a:cubicBezTo>
                  <a:cubicBezTo>
                    <a:pt x="6171" y="146"/>
                    <a:pt x="5972" y="189"/>
                    <a:pt x="5770" y="216"/>
                  </a:cubicBezTo>
                  <a:cubicBezTo>
                    <a:pt x="5490" y="254"/>
                    <a:pt x="5206" y="249"/>
                    <a:pt x="4925" y="237"/>
                  </a:cubicBezTo>
                  <a:cubicBezTo>
                    <a:pt x="4197" y="205"/>
                    <a:pt x="3467" y="101"/>
                    <a:pt x="2737" y="130"/>
                  </a:cubicBezTo>
                  <a:cubicBezTo>
                    <a:pt x="2672" y="132"/>
                    <a:pt x="2607" y="136"/>
                    <a:pt x="2543" y="140"/>
                  </a:cubicBezTo>
                  <a:cubicBezTo>
                    <a:pt x="2468" y="145"/>
                    <a:pt x="2393" y="151"/>
                    <a:pt x="2319" y="158"/>
                  </a:cubicBezTo>
                  <a:cubicBezTo>
                    <a:pt x="1542" y="231"/>
                    <a:pt x="783" y="454"/>
                    <a:pt x="0" y="484"/>
                  </a:cubicBezTo>
                  <a:cubicBezTo>
                    <a:pt x="0" y="483"/>
                    <a:pt x="0" y="483"/>
                    <a:pt x="0" y="482"/>
                  </a:cubicBezTo>
                  <a:cubicBezTo>
                    <a:pt x="787" y="452"/>
                    <a:pt x="1549" y="225"/>
                    <a:pt x="2330" y="152"/>
                  </a:cubicBezTo>
                  <a:cubicBezTo>
                    <a:pt x="2404" y="145"/>
                    <a:pt x="2479" y="139"/>
                    <a:pt x="2553" y="134"/>
                  </a:cubicBezTo>
                  <a:cubicBezTo>
                    <a:pt x="2618" y="130"/>
                    <a:pt x="2683" y="126"/>
                    <a:pt x="2747" y="124"/>
                  </a:cubicBezTo>
                  <a:cubicBezTo>
                    <a:pt x="3475" y="95"/>
                    <a:pt x="4201" y="199"/>
                    <a:pt x="4925" y="232"/>
                  </a:cubicBezTo>
                  <a:cubicBezTo>
                    <a:pt x="5202" y="244"/>
                    <a:pt x="5481" y="249"/>
                    <a:pt x="5756" y="212"/>
                  </a:cubicBezTo>
                  <a:cubicBezTo>
                    <a:pt x="5956" y="184"/>
                    <a:pt x="6154" y="142"/>
                    <a:pt x="6352" y="101"/>
                  </a:cubicBezTo>
                  <a:cubicBezTo>
                    <a:pt x="6505" y="69"/>
                    <a:pt x="6660" y="39"/>
                    <a:pt x="6815" y="22"/>
                  </a:cubicBezTo>
                  <a:cubicBezTo>
                    <a:pt x="7008" y="0"/>
                    <a:pt x="7203" y="3"/>
                    <a:pt x="7396" y="21"/>
                  </a:cubicBezTo>
                  <a:cubicBezTo>
                    <a:pt x="7568" y="38"/>
                    <a:pt x="7740" y="69"/>
                    <a:pt x="7910" y="103"/>
                  </a:cubicBezTo>
                  <a:cubicBezTo>
                    <a:pt x="8173" y="155"/>
                    <a:pt x="8437" y="216"/>
                    <a:pt x="8701" y="262"/>
                  </a:cubicBezTo>
                  <a:cubicBezTo>
                    <a:pt x="9015" y="317"/>
                    <a:pt x="9324" y="347"/>
                    <a:pt x="9642" y="340"/>
                  </a:cubicBezTo>
                  <a:cubicBezTo>
                    <a:pt x="9932" y="335"/>
                    <a:pt x="10222" y="318"/>
                    <a:pt x="10512" y="309"/>
                  </a:cubicBezTo>
                  <a:cubicBezTo>
                    <a:pt x="10692" y="304"/>
                    <a:pt x="10874" y="302"/>
                    <a:pt x="11053" y="307"/>
                  </a:cubicBezTo>
                  <a:cubicBezTo>
                    <a:pt x="11463" y="319"/>
                    <a:pt x="11869" y="374"/>
                    <a:pt x="12272" y="452"/>
                  </a:cubicBezTo>
                  <a:cubicBezTo>
                    <a:pt x="12542" y="504"/>
                    <a:pt x="12811" y="559"/>
                    <a:pt x="13085" y="576"/>
                  </a:cubicBezTo>
                  <a:cubicBezTo>
                    <a:pt x="13359" y="592"/>
                    <a:pt x="13636" y="573"/>
                    <a:pt x="13911" y="560"/>
                  </a:cubicBezTo>
                  <a:cubicBezTo>
                    <a:pt x="13915" y="560"/>
                    <a:pt x="13917" y="560"/>
                    <a:pt x="13920" y="560"/>
                  </a:cubicBezTo>
                  <a:cubicBezTo>
                    <a:pt x="14553" y="531"/>
                    <a:pt x="15179" y="485"/>
                    <a:pt x="15811" y="512"/>
                  </a:cubicBezTo>
                  <a:cubicBezTo>
                    <a:pt x="15929" y="517"/>
                    <a:pt x="16048" y="524"/>
                    <a:pt x="16166" y="532"/>
                  </a:cubicBezTo>
                  <a:cubicBezTo>
                    <a:pt x="16192" y="534"/>
                    <a:pt x="16206" y="535"/>
                    <a:pt x="16232" y="537"/>
                  </a:cubicBezTo>
                  <a:cubicBezTo>
                    <a:pt x="16962" y="590"/>
                    <a:pt x="17689" y="693"/>
                    <a:pt x="18423" y="693"/>
                  </a:cubicBezTo>
                  <a:cubicBezTo>
                    <a:pt x="18423" y="694"/>
                    <a:pt x="18423" y="694"/>
                    <a:pt x="18423" y="6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38"/>
            <p:cNvSpPr>
              <a:spLocks/>
            </p:cNvSpPr>
            <p:nvPr userDrawn="1"/>
          </p:nvSpPr>
          <p:spPr bwMode="auto">
            <a:xfrm>
              <a:off x="4" y="3301"/>
              <a:ext cx="5751" cy="234"/>
            </a:xfrm>
            <a:custGeom>
              <a:avLst/>
              <a:gdLst>
                <a:gd name="T0" fmla="*/ 18423 w 18423"/>
                <a:gd name="T1" fmla="*/ 749 h 749"/>
                <a:gd name="T2" fmla="*/ 16240 w 18423"/>
                <a:gd name="T3" fmla="*/ 547 h 749"/>
                <a:gd name="T4" fmla="*/ 16135 w 18423"/>
                <a:gd name="T5" fmla="*/ 538 h 749"/>
                <a:gd name="T6" fmla="*/ 15763 w 18423"/>
                <a:gd name="T7" fmla="*/ 511 h 749"/>
                <a:gd name="T8" fmla="*/ 13813 w 18423"/>
                <a:gd name="T9" fmla="*/ 567 h 749"/>
                <a:gd name="T10" fmla="*/ 13780 w 18423"/>
                <a:gd name="T11" fmla="*/ 569 h 749"/>
                <a:gd name="T12" fmla="*/ 12953 w 18423"/>
                <a:gd name="T13" fmla="*/ 602 h 749"/>
                <a:gd name="T14" fmla="*/ 12142 w 18423"/>
                <a:gd name="T15" fmla="*/ 486 h 749"/>
                <a:gd name="T16" fmla="*/ 10934 w 18423"/>
                <a:gd name="T17" fmla="*/ 364 h 749"/>
                <a:gd name="T18" fmla="*/ 10406 w 18423"/>
                <a:gd name="T19" fmla="*/ 371 h 749"/>
                <a:gd name="T20" fmla="*/ 9575 w 18423"/>
                <a:gd name="T21" fmla="*/ 393 h 749"/>
                <a:gd name="T22" fmla="*/ 8691 w 18423"/>
                <a:gd name="T23" fmla="*/ 300 h 749"/>
                <a:gd name="T24" fmla="*/ 7416 w 18423"/>
                <a:gd name="T25" fmla="*/ 50 h 749"/>
                <a:gd name="T26" fmla="*/ 6837 w 18423"/>
                <a:gd name="T27" fmla="*/ 18 h 749"/>
                <a:gd name="T28" fmla="*/ 6383 w 18423"/>
                <a:gd name="T29" fmla="*/ 70 h 749"/>
                <a:gd name="T30" fmla="*/ 5799 w 18423"/>
                <a:gd name="T31" fmla="*/ 156 h 749"/>
                <a:gd name="T32" fmla="*/ 4963 w 18423"/>
                <a:gd name="T33" fmla="*/ 148 h 749"/>
                <a:gd name="T34" fmla="*/ 2749 w 18423"/>
                <a:gd name="T35" fmla="*/ 70 h 749"/>
                <a:gd name="T36" fmla="*/ 2557 w 18423"/>
                <a:gd name="T37" fmla="*/ 89 h 749"/>
                <a:gd name="T38" fmla="*/ 2336 w 18423"/>
                <a:gd name="T39" fmla="*/ 119 h 749"/>
                <a:gd name="T40" fmla="*/ 0 w 18423"/>
                <a:gd name="T41" fmla="*/ 530 h 749"/>
                <a:gd name="T42" fmla="*/ 0 w 18423"/>
                <a:gd name="T43" fmla="*/ 528 h 749"/>
                <a:gd name="T44" fmla="*/ 2346 w 18423"/>
                <a:gd name="T45" fmla="*/ 112 h 749"/>
                <a:gd name="T46" fmla="*/ 2567 w 18423"/>
                <a:gd name="T47" fmla="*/ 83 h 749"/>
                <a:gd name="T48" fmla="*/ 2759 w 18423"/>
                <a:gd name="T49" fmla="*/ 64 h 749"/>
                <a:gd name="T50" fmla="*/ 4964 w 18423"/>
                <a:gd name="T51" fmla="*/ 143 h 749"/>
                <a:gd name="T52" fmla="*/ 5784 w 18423"/>
                <a:gd name="T53" fmla="*/ 151 h 749"/>
                <a:gd name="T54" fmla="*/ 6364 w 18423"/>
                <a:gd name="T55" fmla="*/ 64 h 749"/>
                <a:gd name="T56" fmla="*/ 6818 w 18423"/>
                <a:gd name="T57" fmla="*/ 11 h 749"/>
                <a:gd name="T58" fmla="*/ 7398 w 18423"/>
                <a:gd name="T59" fmla="*/ 43 h 749"/>
                <a:gd name="T60" fmla="*/ 7900 w 18423"/>
                <a:gd name="T61" fmla="*/ 136 h 749"/>
                <a:gd name="T62" fmla="*/ 8697 w 18423"/>
                <a:gd name="T63" fmla="*/ 299 h 749"/>
                <a:gd name="T64" fmla="*/ 9591 w 18423"/>
                <a:gd name="T65" fmla="*/ 391 h 749"/>
                <a:gd name="T66" fmla="*/ 10424 w 18423"/>
                <a:gd name="T67" fmla="*/ 367 h 749"/>
                <a:gd name="T68" fmla="*/ 10952 w 18423"/>
                <a:gd name="T69" fmla="*/ 359 h 749"/>
                <a:gd name="T70" fmla="*/ 12157 w 18423"/>
                <a:gd name="T71" fmla="*/ 483 h 749"/>
                <a:gd name="T72" fmla="*/ 12960 w 18423"/>
                <a:gd name="T73" fmla="*/ 598 h 749"/>
                <a:gd name="T74" fmla="*/ 13778 w 18423"/>
                <a:gd name="T75" fmla="*/ 564 h 749"/>
                <a:gd name="T76" fmla="*/ 13811 w 18423"/>
                <a:gd name="T77" fmla="*/ 562 h 749"/>
                <a:gd name="T78" fmla="*/ 15758 w 18423"/>
                <a:gd name="T79" fmla="*/ 506 h 749"/>
                <a:gd name="T80" fmla="*/ 16130 w 18423"/>
                <a:gd name="T81" fmla="*/ 533 h 749"/>
                <a:gd name="T82" fmla="*/ 16235 w 18423"/>
                <a:gd name="T83" fmla="*/ 543 h 749"/>
                <a:gd name="T84" fmla="*/ 18422 w 18423"/>
                <a:gd name="T85" fmla="*/ 748 h 749"/>
                <a:gd name="T86" fmla="*/ 18423 w 18423"/>
                <a:gd name="T8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423" h="749">
                  <a:moveTo>
                    <a:pt x="18423" y="749"/>
                  </a:moveTo>
                  <a:cubicBezTo>
                    <a:pt x="17690" y="744"/>
                    <a:pt x="16967" y="617"/>
                    <a:pt x="16240" y="547"/>
                  </a:cubicBezTo>
                  <a:cubicBezTo>
                    <a:pt x="16205" y="544"/>
                    <a:pt x="16170" y="541"/>
                    <a:pt x="16135" y="538"/>
                  </a:cubicBezTo>
                  <a:cubicBezTo>
                    <a:pt x="16011" y="527"/>
                    <a:pt x="15887" y="518"/>
                    <a:pt x="15763" y="511"/>
                  </a:cubicBezTo>
                  <a:cubicBezTo>
                    <a:pt x="15111" y="474"/>
                    <a:pt x="14465" y="522"/>
                    <a:pt x="13813" y="567"/>
                  </a:cubicBezTo>
                  <a:cubicBezTo>
                    <a:pt x="13800" y="568"/>
                    <a:pt x="13793" y="568"/>
                    <a:pt x="13780" y="569"/>
                  </a:cubicBezTo>
                  <a:cubicBezTo>
                    <a:pt x="13505" y="589"/>
                    <a:pt x="13228" y="616"/>
                    <a:pt x="12953" y="602"/>
                  </a:cubicBezTo>
                  <a:cubicBezTo>
                    <a:pt x="12680" y="588"/>
                    <a:pt x="12412" y="535"/>
                    <a:pt x="12142" y="486"/>
                  </a:cubicBezTo>
                  <a:cubicBezTo>
                    <a:pt x="11743" y="414"/>
                    <a:pt x="11339" y="370"/>
                    <a:pt x="10934" y="364"/>
                  </a:cubicBezTo>
                  <a:cubicBezTo>
                    <a:pt x="10759" y="361"/>
                    <a:pt x="10582" y="365"/>
                    <a:pt x="10406" y="371"/>
                  </a:cubicBezTo>
                  <a:cubicBezTo>
                    <a:pt x="10129" y="381"/>
                    <a:pt x="9852" y="395"/>
                    <a:pt x="9575" y="393"/>
                  </a:cubicBezTo>
                  <a:cubicBezTo>
                    <a:pt x="9278" y="391"/>
                    <a:pt x="8984" y="352"/>
                    <a:pt x="8691" y="300"/>
                  </a:cubicBezTo>
                  <a:cubicBezTo>
                    <a:pt x="8266" y="223"/>
                    <a:pt x="7843" y="110"/>
                    <a:pt x="7416" y="50"/>
                  </a:cubicBezTo>
                  <a:cubicBezTo>
                    <a:pt x="7224" y="23"/>
                    <a:pt x="7030" y="7"/>
                    <a:pt x="6837" y="18"/>
                  </a:cubicBezTo>
                  <a:cubicBezTo>
                    <a:pt x="6685" y="26"/>
                    <a:pt x="6533" y="46"/>
                    <a:pt x="6383" y="70"/>
                  </a:cubicBezTo>
                  <a:cubicBezTo>
                    <a:pt x="6188" y="100"/>
                    <a:pt x="5995" y="135"/>
                    <a:pt x="5799" y="156"/>
                  </a:cubicBezTo>
                  <a:cubicBezTo>
                    <a:pt x="5521" y="184"/>
                    <a:pt x="5241" y="170"/>
                    <a:pt x="4963" y="148"/>
                  </a:cubicBezTo>
                  <a:cubicBezTo>
                    <a:pt x="4227" y="92"/>
                    <a:pt x="3487" y="6"/>
                    <a:pt x="2749" y="70"/>
                  </a:cubicBezTo>
                  <a:cubicBezTo>
                    <a:pt x="2685" y="76"/>
                    <a:pt x="2621" y="82"/>
                    <a:pt x="2557" y="89"/>
                  </a:cubicBezTo>
                  <a:cubicBezTo>
                    <a:pt x="2483" y="98"/>
                    <a:pt x="2409" y="108"/>
                    <a:pt x="2336" y="119"/>
                  </a:cubicBezTo>
                  <a:cubicBezTo>
                    <a:pt x="1553" y="232"/>
                    <a:pt x="795" y="497"/>
                    <a:pt x="0" y="530"/>
                  </a:cubicBezTo>
                  <a:cubicBezTo>
                    <a:pt x="0" y="529"/>
                    <a:pt x="0" y="529"/>
                    <a:pt x="0" y="528"/>
                  </a:cubicBezTo>
                  <a:cubicBezTo>
                    <a:pt x="799" y="495"/>
                    <a:pt x="1560" y="227"/>
                    <a:pt x="2346" y="112"/>
                  </a:cubicBezTo>
                  <a:cubicBezTo>
                    <a:pt x="2419" y="102"/>
                    <a:pt x="2493" y="92"/>
                    <a:pt x="2567" y="83"/>
                  </a:cubicBezTo>
                  <a:cubicBezTo>
                    <a:pt x="2631" y="76"/>
                    <a:pt x="2695" y="69"/>
                    <a:pt x="2759" y="64"/>
                  </a:cubicBezTo>
                  <a:cubicBezTo>
                    <a:pt x="3495" y="0"/>
                    <a:pt x="4231" y="87"/>
                    <a:pt x="4964" y="143"/>
                  </a:cubicBezTo>
                  <a:cubicBezTo>
                    <a:pt x="5236" y="164"/>
                    <a:pt x="5511" y="180"/>
                    <a:pt x="5784" y="151"/>
                  </a:cubicBezTo>
                  <a:cubicBezTo>
                    <a:pt x="5979" y="130"/>
                    <a:pt x="6171" y="95"/>
                    <a:pt x="6364" y="64"/>
                  </a:cubicBezTo>
                  <a:cubicBezTo>
                    <a:pt x="6514" y="40"/>
                    <a:pt x="6666" y="20"/>
                    <a:pt x="6818" y="11"/>
                  </a:cubicBezTo>
                  <a:cubicBezTo>
                    <a:pt x="7012" y="0"/>
                    <a:pt x="7206" y="16"/>
                    <a:pt x="7398" y="43"/>
                  </a:cubicBezTo>
                  <a:cubicBezTo>
                    <a:pt x="7566" y="67"/>
                    <a:pt x="7734" y="100"/>
                    <a:pt x="7900" y="136"/>
                  </a:cubicBezTo>
                  <a:cubicBezTo>
                    <a:pt x="8165" y="192"/>
                    <a:pt x="8431" y="252"/>
                    <a:pt x="8697" y="299"/>
                  </a:cubicBezTo>
                  <a:cubicBezTo>
                    <a:pt x="8993" y="352"/>
                    <a:pt x="9290" y="389"/>
                    <a:pt x="9591" y="391"/>
                  </a:cubicBezTo>
                  <a:cubicBezTo>
                    <a:pt x="9868" y="392"/>
                    <a:pt x="10146" y="377"/>
                    <a:pt x="10424" y="367"/>
                  </a:cubicBezTo>
                  <a:cubicBezTo>
                    <a:pt x="10599" y="361"/>
                    <a:pt x="10776" y="357"/>
                    <a:pt x="10952" y="359"/>
                  </a:cubicBezTo>
                  <a:cubicBezTo>
                    <a:pt x="11356" y="365"/>
                    <a:pt x="11759" y="411"/>
                    <a:pt x="12157" y="483"/>
                  </a:cubicBezTo>
                  <a:cubicBezTo>
                    <a:pt x="12424" y="531"/>
                    <a:pt x="12689" y="585"/>
                    <a:pt x="12960" y="598"/>
                  </a:cubicBezTo>
                  <a:cubicBezTo>
                    <a:pt x="13232" y="611"/>
                    <a:pt x="13506" y="584"/>
                    <a:pt x="13778" y="564"/>
                  </a:cubicBezTo>
                  <a:cubicBezTo>
                    <a:pt x="13791" y="564"/>
                    <a:pt x="13798" y="563"/>
                    <a:pt x="13811" y="562"/>
                  </a:cubicBezTo>
                  <a:cubicBezTo>
                    <a:pt x="14462" y="517"/>
                    <a:pt x="15107" y="470"/>
                    <a:pt x="15758" y="506"/>
                  </a:cubicBezTo>
                  <a:cubicBezTo>
                    <a:pt x="15882" y="513"/>
                    <a:pt x="16006" y="522"/>
                    <a:pt x="16130" y="533"/>
                  </a:cubicBezTo>
                  <a:cubicBezTo>
                    <a:pt x="16165" y="536"/>
                    <a:pt x="16200" y="539"/>
                    <a:pt x="16235" y="543"/>
                  </a:cubicBezTo>
                  <a:cubicBezTo>
                    <a:pt x="16963" y="613"/>
                    <a:pt x="17688" y="742"/>
                    <a:pt x="18422" y="748"/>
                  </a:cubicBezTo>
                  <a:cubicBezTo>
                    <a:pt x="18423" y="748"/>
                    <a:pt x="18423" y="749"/>
                    <a:pt x="18423" y="7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39"/>
            <p:cNvSpPr>
              <a:spLocks/>
            </p:cNvSpPr>
            <p:nvPr userDrawn="1"/>
          </p:nvSpPr>
          <p:spPr bwMode="auto">
            <a:xfrm>
              <a:off x="4" y="3238"/>
              <a:ext cx="5751" cy="277"/>
            </a:xfrm>
            <a:custGeom>
              <a:avLst/>
              <a:gdLst>
                <a:gd name="T0" fmla="*/ 18423 w 18423"/>
                <a:gd name="T1" fmla="*/ 886 h 886"/>
                <a:gd name="T2" fmla="*/ 16251 w 18423"/>
                <a:gd name="T3" fmla="*/ 633 h 886"/>
                <a:gd name="T4" fmla="*/ 16118 w 18423"/>
                <a:gd name="T5" fmla="*/ 617 h 886"/>
                <a:gd name="T6" fmla="*/ 15725 w 18423"/>
                <a:gd name="T7" fmla="*/ 581 h 886"/>
                <a:gd name="T8" fmla="*/ 13736 w 18423"/>
                <a:gd name="T9" fmla="*/ 646 h 886"/>
                <a:gd name="T10" fmla="*/ 13684 w 18423"/>
                <a:gd name="T11" fmla="*/ 651 h 886"/>
                <a:gd name="T12" fmla="*/ 12810 w 18423"/>
                <a:gd name="T13" fmla="*/ 708 h 886"/>
                <a:gd name="T14" fmla="*/ 12008 w 18423"/>
                <a:gd name="T15" fmla="*/ 603 h 886"/>
                <a:gd name="T16" fmla="*/ 10837 w 18423"/>
                <a:gd name="T17" fmla="*/ 505 h 886"/>
                <a:gd name="T18" fmla="*/ 10314 w 18423"/>
                <a:gd name="T19" fmla="*/ 514 h 886"/>
                <a:gd name="T20" fmla="*/ 9542 w 18423"/>
                <a:gd name="T21" fmla="*/ 513 h 886"/>
                <a:gd name="T22" fmla="*/ 8746 w 18423"/>
                <a:gd name="T23" fmla="*/ 369 h 886"/>
                <a:gd name="T24" fmla="*/ 7945 w 18423"/>
                <a:gd name="T25" fmla="*/ 232 h 886"/>
                <a:gd name="T26" fmla="*/ 7428 w 18423"/>
                <a:gd name="T27" fmla="*/ 166 h 886"/>
                <a:gd name="T28" fmla="*/ 6824 w 18423"/>
                <a:gd name="T29" fmla="*/ 101 h 886"/>
                <a:gd name="T30" fmla="*/ 6346 w 18423"/>
                <a:gd name="T31" fmla="*/ 126 h 886"/>
                <a:gd name="T32" fmla="*/ 6344 w 18423"/>
                <a:gd name="T33" fmla="*/ 127 h 886"/>
                <a:gd name="T34" fmla="*/ 5853 w 18423"/>
                <a:gd name="T35" fmla="*/ 180 h 886"/>
                <a:gd name="T36" fmla="*/ 4987 w 18423"/>
                <a:gd name="T37" fmla="*/ 153 h 886"/>
                <a:gd name="T38" fmla="*/ 2735 w 18423"/>
                <a:gd name="T39" fmla="*/ 109 h 886"/>
                <a:gd name="T40" fmla="*/ 2537 w 18423"/>
                <a:gd name="T41" fmla="*/ 139 h 886"/>
                <a:gd name="T42" fmla="*/ 2326 w 18423"/>
                <a:gd name="T43" fmla="*/ 178 h 886"/>
                <a:gd name="T44" fmla="*/ 0 w 18423"/>
                <a:gd name="T45" fmla="*/ 658 h 886"/>
                <a:gd name="T46" fmla="*/ 0 w 18423"/>
                <a:gd name="T47" fmla="*/ 656 h 886"/>
                <a:gd name="T48" fmla="*/ 2336 w 18423"/>
                <a:gd name="T49" fmla="*/ 171 h 886"/>
                <a:gd name="T50" fmla="*/ 2547 w 18423"/>
                <a:gd name="T51" fmla="*/ 132 h 886"/>
                <a:gd name="T52" fmla="*/ 2746 w 18423"/>
                <a:gd name="T53" fmla="*/ 102 h 886"/>
                <a:gd name="T54" fmla="*/ 4988 w 18423"/>
                <a:gd name="T55" fmla="*/ 148 h 886"/>
                <a:gd name="T56" fmla="*/ 5837 w 18423"/>
                <a:gd name="T57" fmla="*/ 174 h 886"/>
                <a:gd name="T58" fmla="*/ 6326 w 18423"/>
                <a:gd name="T59" fmla="*/ 121 h 886"/>
                <a:gd name="T60" fmla="*/ 6328 w 18423"/>
                <a:gd name="T61" fmla="*/ 120 h 886"/>
                <a:gd name="T62" fmla="*/ 6805 w 18423"/>
                <a:gd name="T63" fmla="*/ 94 h 886"/>
                <a:gd name="T64" fmla="*/ 7410 w 18423"/>
                <a:gd name="T65" fmla="*/ 159 h 886"/>
                <a:gd name="T66" fmla="*/ 7930 w 18423"/>
                <a:gd name="T67" fmla="*/ 226 h 886"/>
                <a:gd name="T68" fmla="*/ 8754 w 18423"/>
                <a:gd name="T69" fmla="*/ 367 h 886"/>
                <a:gd name="T70" fmla="*/ 9558 w 18423"/>
                <a:gd name="T71" fmla="*/ 510 h 886"/>
                <a:gd name="T72" fmla="*/ 10333 w 18423"/>
                <a:gd name="T73" fmla="*/ 510 h 886"/>
                <a:gd name="T74" fmla="*/ 10856 w 18423"/>
                <a:gd name="T75" fmla="*/ 500 h 886"/>
                <a:gd name="T76" fmla="*/ 12025 w 18423"/>
                <a:gd name="T77" fmla="*/ 599 h 886"/>
                <a:gd name="T78" fmla="*/ 12818 w 18423"/>
                <a:gd name="T79" fmla="*/ 703 h 886"/>
                <a:gd name="T80" fmla="*/ 13681 w 18423"/>
                <a:gd name="T81" fmla="*/ 647 h 886"/>
                <a:gd name="T82" fmla="*/ 13733 w 18423"/>
                <a:gd name="T83" fmla="*/ 642 h 886"/>
                <a:gd name="T84" fmla="*/ 15719 w 18423"/>
                <a:gd name="T85" fmla="*/ 576 h 886"/>
                <a:gd name="T86" fmla="*/ 16112 w 18423"/>
                <a:gd name="T87" fmla="*/ 612 h 886"/>
                <a:gd name="T88" fmla="*/ 16245 w 18423"/>
                <a:gd name="T89" fmla="*/ 628 h 886"/>
                <a:gd name="T90" fmla="*/ 18422 w 18423"/>
                <a:gd name="T91" fmla="*/ 884 h 886"/>
                <a:gd name="T92" fmla="*/ 18423 w 18423"/>
                <a:gd name="T93" fmla="*/ 886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23" h="886">
                  <a:moveTo>
                    <a:pt x="18423" y="886"/>
                  </a:moveTo>
                  <a:cubicBezTo>
                    <a:pt x="17691" y="875"/>
                    <a:pt x="16974" y="723"/>
                    <a:pt x="16251" y="633"/>
                  </a:cubicBezTo>
                  <a:cubicBezTo>
                    <a:pt x="16207" y="627"/>
                    <a:pt x="16162" y="622"/>
                    <a:pt x="16118" y="617"/>
                  </a:cubicBezTo>
                  <a:cubicBezTo>
                    <a:pt x="15987" y="602"/>
                    <a:pt x="15856" y="590"/>
                    <a:pt x="15725" y="581"/>
                  </a:cubicBezTo>
                  <a:cubicBezTo>
                    <a:pt x="15060" y="533"/>
                    <a:pt x="14400" y="582"/>
                    <a:pt x="13736" y="646"/>
                  </a:cubicBezTo>
                  <a:cubicBezTo>
                    <a:pt x="13719" y="648"/>
                    <a:pt x="13702" y="650"/>
                    <a:pt x="13684" y="651"/>
                  </a:cubicBezTo>
                  <a:cubicBezTo>
                    <a:pt x="13394" y="680"/>
                    <a:pt x="13100" y="720"/>
                    <a:pt x="12810" y="708"/>
                  </a:cubicBezTo>
                  <a:cubicBezTo>
                    <a:pt x="12540" y="696"/>
                    <a:pt x="12275" y="645"/>
                    <a:pt x="12008" y="603"/>
                  </a:cubicBezTo>
                  <a:cubicBezTo>
                    <a:pt x="11621" y="540"/>
                    <a:pt x="11229" y="507"/>
                    <a:pt x="10837" y="505"/>
                  </a:cubicBezTo>
                  <a:cubicBezTo>
                    <a:pt x="10663" y="504"/>
                    <a:pt x="10489" y="509"/>
                    <a:pt x="10314" y="514"/>
                  </a:cubicBezTo>
                  <a:cubicBezTo>
                    <a:pt x="10058" y="522"/>
                    <a:pt x="9797" y="537"/>
                    <a:pt x="9542" y="513"/>
                  </a:cubicBezTo>
                  <a:cubicBezTo>
                    <a:pt x="9273" y="487"/>
                    <a:pt x="9010" y="427"/>
                    <a:pt x="8746" y="369"/>
                  </a:cubicBezTo>
                  <a:cubicBezTo>
                    <a:pt x="8481" y="311"/>
                    <a:pt x="8213" y="267"/>
                    <a:pt x="7945" y="232"/>
                  </a:cubicBezTo>
                  <a:cubicBezTo>
                    <a:pt x="7773" y="210"/>
                    <a:pt x="7598" y="195"/>
                    <a:pt x="7428" y="166"/>
                  </a:cubicBezTo>
                  <a:cubicBezTo>
                    <a:pt x="7229" y="131"/>
                    <a:pt x="7026" y="103"/>
                    <a:pt x="6824" y="101"/>
                  </a:cubicBezTo>
                  <a:cubicBezTo>
                    <a:pt x="6664" y="99"/>
                    <a:pt x="6505" y="110"/>
                    <a:pt x="6346" y="126"/>
                  </a:cubicBezTo>
                  <a:cubicBezTo>
                    <a:pt x="6345" y="126"/>
                    <a:pt x="6345" y="127"/>
                    <a:pt x="6344" y="127"/>
                  </a:cubicBezTo>
                  <a:cubicBezTo>
                    <a:pt x="6180" y="144"/>
                    <a:pt x="6017" y="169"/>
                    <a:pt x="5853" y="180"/>
                  </a:cubicBezTo>
                  <a:cubicBezTo>
                    <a:pt x="5565" y="199"/>
                    <a:pt x="5274" y="183"/>
                    <a:pt x="4987" y="153"/>
                  </a:cubicBezTo>
                  <a:cubicBezTo>
                    <a:pt x="4238" y="75"/>
                    <a:pt x="3486" y="7"/>
                    <a:pt x="2735" y="109"/>
                  </a:cubicBezTo>
                  <a:cubicBezTo>
                    <a:pt x="2669" y="118"/>
                    <a:pt x="2603" y="128"/>
                    <a:pt x="2537" y="139"/>
                  </a:cubicBezTo>
                  <a:cubicBezTo>
                    <a:pt x="2467" y="151"/>
                    <a:pt x="2396" y="164"/>
                    <a:pt x="2326" y="178"/>
                  </a:cubicBezTo>
                  <a:cubicBezTo>
                    <a:pt x="1549" y="332"/>
                    <a:pt x="800" y="627"/>
                    <a:pt x="0" y="658"/>
                  </a:cubicBezTo>
                  <a:cubicBezTo>
                    <a:pt x="0" y="657"/>
                    <a:pt x="0" y="657"/>
                    <a:pt x="0" y="656"/>
                  </a:cubicBezTo>
                  <a:cubicBezTo>
                    <a:pt x="804" y="625"/>
                    <a:pt x="1555" y="326"/>
                    <a:pt x="2336" y="171"/>
                  </a:cubicBezTo>
                  <a:cubicBezTo>
                    <a:pt x="2406" y="157"/>
                    <a:pt x="2477" y="144"/>
                    <a:pt x="2547" y="132"/>
                  </a:cubicBezTo>
                  <a:cubicBezTo>
                    <a:pt x="2613" y="121"/>
                    <a:pt x="2680" y="111"/>
                    <a:pt x="2746" y="102"/>
                  </a:cubicBezTo>
                  <a:cubicBezTo>
                    <a:pt x="3493" y="0"/>
                    <a:pt x="4242" y="70"/>
                    <a:pt x="4988" y="148"/>
                  </a:cubicBezTo>
                  <a:cubicBezTo>
                    <a:pt x="5269" y="178"/>
                    <a:pt x="5554" y="193"/>
                    <a:pt x="5837" y="174"/>
                  </a:cubicBezTo>
                  <a:cubicBezTo>
                    <a:pt x="6001" y="164"/>
                    <a:pt x="6163" y="138"/>
                    <a:pt x="6326" y="121"/>
                  </a:cubicBezTo>
                  <a:cubicBezTo>
                    <a:pt x="6327" y="120"/>
                    <a:pt x="6327" y="120"/>
                    <a:pt x="6328" y="120"/>
                  </a:cubicBezTo>
                  <a:cubicBezTo>
                    <a:pt x="6486" y="104"/>
                    <a:pt x="6646" y="92"/>
                    <a:pt x="6805" y="94"/>
                  </a:cubicBezTo>
                  <a:cubicBezTo>
                    <a:pt x="7008" y="96"/>
                    <a:pt x="7211" y="124"/>
                    <a:pt x="7410" y="159"/>
                  </a:cubicBezTo>
                  <a:cubicBezTo>
                    <a:pt x="7581" y="189"/>
                    <a:pt x="7758" y="204"/>
                    <a:pt x="7930" y="226"/>
                  </a:cubicBezTo>
                  <a:cubicBezTo>
                    <a:pt x="8206" y="262"/>
                    <a:pt x="8482" y="308"/>
                    <a:pt x="8754" y="367"/>
                  </a:cubicBezTo>
                  <a:cubicBezTo>
                    <a:pt x="9021" y="425"/>
                    <a:pt x="9286" y="485"/>
                    <a:pt x="9558" y="510"/>
                  </a:cubicBezTo>
                  <a:cubicBezTo>
                    <a:pt x="9814" y="534"/>
                    <a:pt x="10076" y="518"/>
                    <a:pt x="10333" y="510"/>
                  </a:cubicBezTo>
                  <a:cubicBezTo>
                    <a:pt x="10507" y="504"/>
                    <a:pt x="10682" y="499"/>
                    <a:pt x="10856" y="500"/>
                  </a:cubicBezTo>
                  <a:cubicBezTo>
                    <a:pt x="11247" y="502"/>
                    <a:pt x="11638" y="536"/>
                    <a:pt x="12025" y="599"/>
                  </a:cubicBezTo>
                  <a:cubicBezTo>
                    <a:pt x="12289" y="641"/>
                    <a:pt x="12551" y="692"/>
                    <a:pt x="12818" y="703"/>
                  </a:cubicBezTo>
                  <a:cubicBezTo>
                    <a:pt x="13105" y="715"/>
                    <a:pt x="13395" y="676"/>
                    <a:pt x="13681" y="647"/>
                  </a:cubicBezTo>
                  <a:cubicBezTo>
                    <a:pt x="13699" y="645"/>
                    <a:pt x="13716" y="643"/>
                    <a:pt x="13733" y="642"/>
                  </a:cubicBezTo>
                  <a:cubicBezTo>
                    <a:pt x="14396" y="577"/>
                    <a:pt x="15055" y="528"/>
                    <a:pt x="15719" y="576"/>
                  </a:cubicBezTo>
                  <a:cubicBezTo>
                    <a:pt x="15850" y="585"/>
                    <a:pt x="15982" y="598"/>
                    <a:pt x="16112" y="612"/>
                  </a:cubicBezTo>
                  <a:cubicBezTo>
                    <a:pt x="16157" y="617"/>
                    <a:pt x="16201" y="623"/>
                    <a:pt x="16245" y="628"/>
                  </a:cubicBezTo>
                  <a:cubicBezTo>
                    <a:pt x="16970" y="719"/>
                    <a:pt x="17688" y="873"/>
                    <a:pt x="18422" y="884"/>
                  </a:cubicBezTo>
                  <a:cubicBezTo>
                    <a:pt x="18422" y="884"/>
                    <a:pt x="18423" y="885"/>
                    <a:pt x="18423" y="8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40"/>
            <p:cNvSpPr>
              <a:spLocks/>
            </p:cNvSpPr>
            <p:nvPr userDrawn="1"/>
          </p:nvSpPr>
          <p:spPr bwMode="auto">
            <a:xfrm>
              <a:off x="4" y="3195"/>
              <a:ext cx="5751" cy="298"/>
            </a:xfrm>
            <a:custGeom>
              <a:avLst/>
              <a:gdLst>
                <a:gd name="T0" fmla="*/ 18423 w 18423"/>
                <a:gd name="T1" fmla="*/ 956 h 956"/>
                <a:gd name="T2" fmla="*/ 16260 w 18423"/>
                <a:gd name="T3" fmla="*/ 650 h 956"/>
                <a:gd name="T4" fmla="*/ 16098 w 18423"/>
                <a:gd name="T5" fmla="*/ 626 h 956"/>
                <a:gd name="T6" fmla="*/ 15692 w 18423"/>
                <a:gd name="T7" fmla="*/ 579 h 956"/>
                <a:gd name="T8" fmla="*/ 13652 w 18423"/>
                <a:gd name="T9" fmla="*/ 658 h 956"/>
                <a:gd name="T10" fmla="*/ 13593 w 18423"/>
                <a:gd name="T11" fmla="*/ 665 h 956"/>
                <a:gd name="T12" fmla="*/ 12701 w 18423"/>
                <a:gd name="T13" fmla="*/ 748 h 956"/>
                <a:gd name="T14" fmla="*/ 11906 w 18423"/>
                <a:gd name="T15" fmla="*/ 663 h 956"/>
                <a:gd name="T16" fmla="*/ 11899 w 18423"/>
                <a:gd name="T17" fmla="*/ 662 h 956"/>
                <a:gd name="T18" fmla="*/ 10746 w 18423"/>
                <a:gd name="T19" fmla="*/ 585 h 956"/>
                <a:gd name="T20" fmla="*/ 10249 w 18423"/>
                <a:gd name="T21" fmla="*/ 592 h 956"/>
                <a:gd name="T22" fmla="*/ 9535 w 18423"/>
                <a:gd name="T23" fmla="*/ 517 h 956"/>
                <a:gd name="T24" fmla="*/ 8759 w 18423"/>
                <a:gd name="T25" fmla="*/ 321 h 956"/>
                <a:gd name="T26" fmla="*/ 8351 w 18423"/>
                <a:gd name="T27" fmla="*/ 251 h 956"/>
                <a:gd name="T28" fmla="*/ 7433 w 18423"/>
                <a:gd name="T29" fmla="*/ 193 h 956"/>
                <a:gd name="T30" fmla="*/ 7429 w 18423"/>
                <a:gd name="T31" fmla="*/ 192 h 956"/>
                <a:gd name="T32" fmla="*/ 6791 w 18423"/>
                <a:gd name="T33" fmla="*/ 127 h 956"/>
                <a:gd name="T34" fmla="*/ 6290 w 18423"/>
                <a:gd name="T35" fmla="*/ 120 h 956"/>
                <a:gd name="T36" fmla="*/ 6271 w 18423"/>
                <a:gd name="T37" fmla="*/ 121 h 956"/>
                <a:gd name="T38" fmla="*/ 5781 w 18423"/>
                <a:gd name="T39" fmla="*/ 150 h 956"/>
                <a:gd name="T40" fmla="*/ 4917 w 18423"/>
                <a:gd name="T41" fmla="*/ 97 h 956"/>
                <a:gd name="T42" fmla="*/ 3702 w 18423"/>
                <a:gd name="T43" fmla="*/ 12 h 956"/>
                <a:gd name="T44" fmla="*/ 2702 w 18423"/>
                <a:gd name="T45" fmla="*/ 107 h 956"/>
                <a:gd name="T46" fmla="*/ 2505 w 18423"/>
                <a:gd name="T47" fmla="*/ 147 h 956"/>
                <a:gd name="T48" fmla="*/ 2294 w 18423"/>
                <a:gd name="T49" fmla="*/ 196 h 956"/>
                <a:gd name="T50" fmla="*/ 0 w 18423"/>
                <a:gd name="T51" fmla="*/ 721 h 956"/>
                <a:gd name="T52" fmla="*/ 0 w 18423"/>
                <a:gd name="T53" fmla="*/ 719 h 956"/>
                <a:gd name="T54" fmla="*/ 2305 w 18423"/>
                <a:gd name="T55" fmla="*/ 190 h 956"/>
                <a:gd name="T56" fmla="*/ 2515 w 18423"/>
                <a:gd name="T57" fmla="*/ 140 h 956"/>
                <a:gd name="T58" fmla="*/ 2712 w 18423"/>
                <a:gd name="T59" fmla="*/ 100 h 956"/>
                <a:gd name="T60" fmla="*/ 3709 w 18423"/>
                <a:gd name="T61" fmla="*/ 6 h 956"/>
                <a:gd name="T62" fmla="*/ 4918 w 18423"/>
                <a:gd name="T63" fmla="*/ 92 h 956"/>
                <a:gd name="T64" fmla="*/ 5766 w 18423"/>
                <a:gd name="T65" fmla="*/ 144 h 956"/>
                <a:gd name="T66" fmla="*/ 6252 w 18423"/>
                <a:gd name="T67" fmla="*/ 114 h 956"/>
                <a:gd name="T68" fmla="*/ 6272 w 18423"/>
                <a:gd name="T69" fmla="*/ 113 h 956"/>
                <a:gd name="T70" fmla="*/ 6772 w 18423"/>
                <a:gd name="T71" fmla="*/ 120 h 956"/>
                <a:gd name="T72" fmla="*/ 7411 w 18423"/>
                <a:gd name="T73" fmla="*/ 186 h 956"/>
                <a:gd name="T74" fmla="*/ 7416 w 18423"/>
                <a:gd name="T75" fmla="*/ 186 h 956"/>
                <a:gd name="T76" fmla="*/ 8345 w 18423"/>
                <a:gd name="T77" fmla="*/ 246 h 956"/>
                <a:gd name="T78" fmla="*/ 8767 w 18423"/>
                <a:gd name="T79" fmla="*/ 319 h 956"/>
                <a:gd name="T80" fmla="*/ 9551 w 18423"/>
                <a:gd name="T81" fmla="*/ 513 h 956"/>
                <a:gd name="T82" fmla="*/ 10267 w 18423"/>
                <a:gd name="T83" fmla="*/ 587 h 956"/>
                <a:gd name="T84" fmla="*/ 10765 w 18423"/>
                <a:gd name="T85" fmla="*/ 580 h 956"/>
                <a:gd name="T86" fmla="*/ 11916 w 18423"/>
                <a:gd name="T87" fmla="*/ 658 h 956"/>
                <a:gd name="T88" fmla="*/ 11923 w 18423"/>
                <a:gd name="T89" fmla="*/ 659 h 956"/>
                <a:gd name="T90" fmla="*/ 12711 w 18423"/>
                <a:gd name="T91" fmla="*/ 744 h 956"/>
                <a:gd name="T92" fmla="*/ 13590 w 18423"/>
                <a:gd name="T93" fmla="*/ 661 h 956"/>
                <a:gd name="T94" fmla="*/ 13649 w 18423"/>
                <a:gd name="T95" fmla="*/ 653 h 956"/>
                <a:gd name="T96" fmla="*/ 15686 w 18423"/>
                <a:gd name="T97" fmla="*/ 574 h 956"/>
                <a:gd name="T98" fmla="*/ 16092 w 18423"/>
                <a:gd name="T99" fmla="*/ 621 h 956"/>
                <a:gd name="T100" fmla="*/ 16254 w 18423"/>
                <a:gd name="T101" fmla="*/ 645 h 956"/>
                <a:gd name="T102" fmla="*/ 18422 w 18423"/>
                <a:gd name="T103" fmla="*/ 954 h 956"/>
                <a:gd name="T104" fmla="*/ 18423 w 18423"/>
                <a:gd name="T105" fmla="*/ 95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23" h="956">
                  <a:moveTo>
                    <a:pt x="18423" y="956"/>
                  </a:moveTo>
                  <a:cubicBezTo>
                    <a:pt x="17691" y="942"/>
                    <a:pt x="16979" y="761"/>
                    <a:pt x="16260" y="650"/>
                  </a:cubicBezTo>
                  <a:cubicBezTo>
                    <a:pt x="16206" y="642"/>
                    <a:pt x="16152" y="634"/>
                    <a:pt x="16098" y="626"/>
                  </a:cubicBezTo>
                  <a:cubicBezTo>
                    <a:pt x="15963" y="607"/>
                    <a:pt x="15827" y="591"/>
                    <a:pt x="15692" y="579"/>
                  </a:cubicBezTo>
                  <a:cubicBezTo>
                    <a:pt x="15009" y="518"/>
                    <a:pt x="14333" y="573"/>
                    <a:pt x="13652" y="658"/>
                  </a:cubicBezTo>
                  <a:cubicBezTo>
                    <a:pt x="13633" y="660"/>
                    <a:pt x="13613" y="663"/>
                    <a:pt x="13593" y="665"/>
                  </a:cubicBezTo>
                  <a:cubicBezTo>
                    <a:pt x="13298" y="703"/>
                    <a:pt x="12998" y="754"/>
                    <a:pt x="12701" y="748"/>
                  </a:cubicBezTo>
                  <a:cubicBezTo>
                    <a:pt x="12434" y="744"/>
                    <a:pt x="12171" y="701"/>
                    <a:pt x="11906" y="663"/>
                  </a:cubicBezTo>
                  <a:cubicBezTo>
                    <a:pt x="11903" y="663"/>
                    <a:pt x="11902" y="662"/>
                    <a:pt x="11899" y="662"/>
                  </a:cubicBezTo>
                  <a:cubicBezTo>
                    <a:pt x="11516" y="610"/>
                    <a:pt x="11131" y="585"/>
                    <a:pt x="10746" y="585"/>
                  </a:cubicBezTo>
                  <a:cubicBezTo>
                    <a:pt x="10580" y="585"/>
                    <a:pt x="10414" y="589"/>
                    <a:pt x="10249" y="592"/>
                  </a:cubicBezTo>
                  <a:cubicBezTo>
                    <a:pt x="10006" y="595"/>
                    <a:pt x="9772" y="564"/>
                    <a:pt x="9535" y="517"/>
                  </a:cubicBezTo>
                  <a:cubicBezTo>
                    <a:pt x="9273" y="465"/>
                    <a:pt x="9018" y="380"/>
                    <a:pt x="8759" y="321"/>
                  </a:cubicBezTo>
                  <a:cubicBezTo>
                    <a:pt x="8625" y="290"/>
                    <a:pt x="8488" y="267"/>
                    <a:pt x="8351" y="251"/>
                  </a:cubicBezTo>
                  <a:cubicBezTo>
                    <a:pt x="8048" y="214"/>
                    <a:pt x="7739" y="213"/>
                    <a:pt x="7433" y="193"/>
                  </a:cubicBezTo>
                  <a:cubicBezTo>
                    <a:pt x="7432" y="193"/>
                    <a:pt x="7431" y="192"/>
                    <a:pt x="7429" y="192"/>
                  </a:cubicBezTo>
                  <a:cubicBezTo>
                    <a:pt x="7216" y="177"/>
                    <a:pt x="7003" y="144"/>
                    <a:pt x="6791" y="127"/>
                  </a:cubicBezTo>
                  <a:cubicBezTo>
                    <a:pt x="6624" y="114"/>
                    <a:pt x="6457" y="114"/>
                    <a:pt x="6290" y="120"/>
                  </a:cubicBezTo>
                  <a:cubicBezTo>
                    <a:pt x="6282" y="120"/>
                    <a:pt x="6278" y="121"/>
                    <a:pt x="6271" y="121"/>
                  </a:cubicBezTo>
                  <a:cubicBezTo>
                    <a:pt x="6107" y="129"/>
                    <a:pt x="5945" y="146"/>
                    <a:pt x="5781" y="150"/>
                  </a:cubicBezTo>
                  <a:cubicBezTo>
                    <a:pt x="5492" y="156"/>
                    <a:pt x="5203" y="133"/>
                    <a:pt x="4917" y="97"/>
                  </a:cubicBezTo>
                  <a:cubicBezTo>
                    <a:pt x="4512" y="46"/>
                    <a:pt x="4112" y="5"/>
                    <a:pt x="3702" y="12"/>
                  </a:cubicBezTo>
                  <a:cubicBezTo>
                    <a:pt x="3367" y="17"/>
                    <a:pt x="3031" y="45"/>
                    <a:pt x="2702" y="107"/>
                  </a:cubicBezTo>
                  <a:cubicBezTo>
                    <a:pt x="2636" y="119"/>
                    <a:pt x="2570" y="132"/>
                    <a:pt x="2505" y="147"/>
                  </a:cubicBezTo>
                  <a:cubicBezTo>
                    <a:pt x="2435" y="162"/>
                    <a:pt x="2364" y="179"/>
                    <a:pt x="2294" y="196"/>
                  </a:cubicBezTo>
                  <a:cubicBezTo>
                    <a:pt x="1530" y="388"/>
                    <a:pt x="797" y="699"/>
                    <a:pt x="0" y="721"/>
                  </a:cubicBezTo>
                  <a:cubicBezTo>
                    <a:pt x="0" y="720"/>
                    <a:pt x="0" y="720"/>
                    <a:pt x="0" y="719"/>
                  </a:cubicBezTo>
                  <a:cubicBezTo>
                    <a:pt x="801" y="697"/>
                    <a:pt x="1537" y="382"/>
                    <a:pt x="2305" y="190"/>
                  </a:cubicBezTo>
                  <a:cubicBezTo>
                    <a:pt x="2374" y="172"/>
                    <a:pt x="2445" y="155"/>
                    <a:pt x="2515" y="140"/>
                  </a:cubicBezTo>
                  <a:cubicBezTo>
                    <a:pt x="2580" y="126"/>
                    <a:pt x="2646" y="112"/>
                    <a:pt x="2712" y="100"/>
                  </a:cubicBezTo>
                  <a:cubicBezTo>
                    <a:pt x="3040" y="39"/>
                    <a:pt x="3375" y="11"/>
                    <a:pt x="3709" y="6"/>
                  </a:cubicBezTo>
                  <a:cubicBezTo>
                    <a:pt x="4117" y="0"/>
                    <a:pt x="4514" y="41"/>
                    <a:pt x="4918" y="92"/>
                  </a:cubicBezTo>
                  <a:cubicBezTo>
                    <a:pt x="5198" y="128"/>
                    <a:pt x="5482" y="152"/>
                    <a:pt x="5766" y="144"/>
                  </a:cubicBezTo>
                  <a:cubicBezTo>
                    <a:pt x="5928" y="140"/>
                    <a:pt x="6090" y="123"/>
                    <a:pt x="6252" y="114"/>
                  </a:cubicBezTo>
                  <a:cubicBezTo>
                    <a:pt x="6260" y="114"/>
                    <a:pt x="6264" y="114"/>
                    <a:pt x="6272" y="113"/>
                  </a:cubicBezTo>
                  <a:cubicBezTo>
                    <a:pt x="6439" y="107"/>
                    <a:pt x="6606" y="107"/>
                    <a:pt x="6772" y="120"/>
                  </a:cubicBezTo>
                  <a:cubicBezTo>
                    <a:pt x="6985" y="136"/>
                    <a:pt x="7198" y="170"/>
                    <a:pt x="7411" y="186"/>
                  </a:cubicBezTo>
                  <a:cubicBezTo>
                    <a:pt x="7413" y="186"/>
                    <a:pt x="7414" y="186"/>
                    <a:pt x="7416" y="186"/>
                  </a:cubicBezTo>
                  <a:cubicBezTo>
                    <a:pt x="7726" y="208"/>
                    <a:pt x="8038" y="210"/>
                    <a:pt x="8345" y="246"/>
                  </a:cubicBezTo>
                  <a:cubicBezTo>
                    <a:pt x="8486" y="263"/>
                    <a:pt x="8629" y="287"/>
                    <a:pt x="8767" y="319"/>
                  </a:cubicBezTo>
                  <a:cubicBezTo>
                    <a:pt x="9029" y="378"/>
                    <a:pt x="9287" y="462"/>
                    <a:pt x="9551" y="513"/>
                  </a:cubicBezTo>
                  <a:cubicBezTo>
                    <a:pt x="9790" y="560"/>
                    <a:pt x="10024" y="591"/>
                    <a:pt x="10267" y="587"/>
                  </a:cubicBezTo>
                  <a:cubicBezTo>
                    <a:pt x="10433" y="584"/>
                    <a:pt x="10599" y="580"/>
                    <a:pt x="10765" y="580"/>
                  </a:cubicBezTo>
                  <a:cubicBezTo>
                    <a:pt x="11150" y="580"/>
                    <a:pt x="11534" y="606"/>
                    <a:pt x="11916" y="658"/>
                  </a:cubicBezTo>
                  <a:cubicBezTo>
                    <a:pt x="11919" y="658"/>
                    <a:pt x="11920" y="658"/>
                    <a:pt x="11923" y="659"/>
                  </a:cubicBezTo>
                  <a:cubicBezTo>
                    <a:pt x="12186" y="696"/>
                    <a:pt x="12446" y="739"/>
                    <a:pt x="12711" y="744"/>
                  </a:cubicBezTo>
                  <a:cubicBezTo>
                    <a:pt x="13003" y="749"/>
                    <a:pt x="13299" y="699"/>
                    <a:pt x="13590" y="661"/>
                  </a:cubicBezTo>
                  <a:cubicBezTo>
                    <a:pt x="13610" y="658"/>
                    <a:pt x="13630" y="656"/>
                    <a:pt x="13649" y="653"/>
                  </a:cubicBezTo>
                  <a:cubicBezTo>
                    <a:pt x="14328" y="568"/>
                    <a:pt x="15004" y="513"/>
                    <a:pt x="15686" y="574"/>
                  </a:cubicBezTo>
                  <a:cubicBezTo>
                    <a:pt x="15821" y="586"/>
                    <a:pt x="15957" y="602"/>
                    <a:pt x="16092" y="621"/>
                  </a:cubicBezTo>
                  <a:cubicBezTo>
                    <a:pt x="16146" y="629"/>
                    <a:pt x="16200" y="637"/>
                    <a:pt x="16254" y="645"/>
                  </a:cubicBezTo>
                  <a:cubicBezTo>
                    <a:pt x="16975" y="757"/>
                    <a:pt x="17688" y="940"/>
                    <a:pt x="18422" y="954"/>
                  </a:cubicBezTo>
                  <a:cubicBezTo>
                    <a:pt x="18422" y="955"/>
                    <a:pt x="18422" y="955"/>
                    <a:pt x="18423" y="9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41"/>
            <p:cNvSpPr>
              <a:spLocks/>
            </p:cNvSpPr>
            <p:nvPr userDrawn="1"/>
          </p:nvSpPr>
          <p:spPr bwMode="auto">
            <a:xfrm>
              <a:off x="3" y="3137"/>
              <a:ext cx="5752" cy="335"/>
            </a:xfrm>
            <a:custGeom>
              <a:avLst/>
              <a:gdLst>
                <a:gd name="T0" fmla="*/ 18424 w 18424"/>
                <a:gd name="T1" fmla="*/ 1073 h 1073"/>
                <a:gd name="T2" fmla="*/ 16278 w 18424"/>
                <a:gd name="T3" fmla="*/ 715 h 1073"/>
                <a:gd name="T4" fmla="*/ 16089 w 18424"/>
                <a:gd name="T5" fmla="*/ 681 h 1073"/>
                <a:gd name="T6" fmla="*/ 15674 w 18424"/>
                <a:gd name="T7" fmla="*/ 622 h 1073"/>
                <a:gd name="T8" fmla="*/ 13592 w 18424"/>
                <a:gd name="T9" fmla="*/ 711 h 1073"/>
                <a:gd name="T10" fmla="*/ 13531 w 18424"/>
                <a:gd name="T11" fmla="*/ 720 h 1073"/>
                <a:gd name="T12" fmla="*/ 12615 w 18424"/>
                <a:gd name="T13" fmla="*/ 834 h 1073"/>
                <a:gd name="T14" fmla="*/ 11820 w 18424"/>
                <a:gd name="T15" fmla="*/ 774 h 1073"/>
                <a:gd name="T16" fmla="*/ 11804 w 18424"/>
                <a:gd name="T17" fmla="*/ 772 h 1073"/>
                <a:gd name="T18" fmla="*/ 10670 w 18424"/>
                <a:gd name="T19" fmla="*/ 716 h 1073"/>
                <a:gd name="T20" fmla="*/ 10209 w 18424"/>
                <a:gd name="T21" fmla="*/ 700 h 1073"/>
                <a:gd name="T22" fmla="*/ 9530 w 18424"/>
                <a:gd name="T23" fmla="*/ 532 h 1073"/>
                <a:gd name="T24" fmla="*/ 9524 w 18424"/>
                <a:gd name="T25" fmla="*/ 530 h 1073"/>
                <a:gd name="T26" fmla="*/ 8772 w 18424"/>
                <a:gd name="T27" fmla="*/ 297 h 1073"/>
                <a:gd name="T28" fmla="*/ 8373 w 18424"/>
                <a:gd name="T29" fmla="*/ 243 h 1073"/>
                <a:gd name="T30" fmla="*/ 7419 w 18424"/>
                <a:gd name="T31" fmla="*/ 252 h 1073"/>
                <a:gd name="T32" fmla="*/ 7409 w 18424"/>
                <a:gd name="T33" fmla="*/ 252 h 1073"/>
                <a:gd name="T34" fmla="*/ 6731 w 18424"/>
                <a:gd name="T35" fmla="*/ 206 h 1073"/>
                <a:gd name="T36" fmla="*/ 6188 w 18424"/>
                <a:gd name="T37" fmla="*/ 162 h 1073"/>
                <a:gd name="T38" fmla="*/ 6157 w 18424"/>
                <a:gd name="T39" fmla="*/ 162 h 1073"/>
                <a:gd name="T40" fmla="*/ 5651 w 18424"/>
                <a:gd name="T41" fmla="*/ 166 h 1073"/>
                <a:gd name="T42" fmla="*/ 4775 w 18424"/>
                <a:gd name="T43" fmla="*/ 97 h 1073"/>
                <a:gd name="T44" fmla="*/ 3595 w 18424"/>
                <a:gd name="T45" fmla="*/ 49 h 1073"/>
                <a:gd name="T46" fmla="*/ 2639 w 18424"/>
                <a:gd name="T47" fmla="*/ 187 h 1073"/>
                <a:gd name="T48" fmla="*/ 2442 w 18424"/>
                <a:gd name="T49" fmla="*/ 237 h 1073"/>
                <a:gd name="T50" fmla="*/ 2232 w 18424"/>
                <a:gd name="T51" fmla="*/ 297 h 1073"/>
                <a:gd name="T52" fmla="*/ 1232 w 18424"/>
                <a:gd name="T53" fmla="*/ 622 h 1073"/>
                <a:gd name="T54" fmla="*/ 0 w 18424"/>
                <a:gd name="T55" fmla="*/ 830 h 1073"/>
                <a:gd name="T56" fmla="*/ 0 w 18424"/>
                <a:gd name="T57" fmla="*/ 828 h 1073"/>
                <a:gd name="T58" fmla="*/ 1239 w 18424"/>
                <a:gd name="T59" fmla="*/ 618 h 1073"/>
                <a:gd name="T60" fmla="*/ 2242 w 18424"/>
                <a:gd name="T61" fmla="*/ 290 h 1073"/>
                <a:gd name="T62" fmla="*/ 2453 w 18424"/>
                <a:gd name="T63" fmla="*/ 230 h 1073"/>
                <a:gd name="T64" fmla="*/ 2649 w 18424"/>
                <a:gd name="T65" fmla="*/ 180 h 1073"/>
                <a:gd name="T66" fmla="*/ 4775 w 18424"/>
                <a:gd name="T67" fmla="*/ 93 h 1073"/>
                <a:gd name="T68" fmla="*/ 5635 w 18424"/>
                <a:gd name="T69" fmla="*/ 160 h 1073"/>
                <a:gd name="T70" fmla="*/ 6139 w 18424"/>
                <a:gd name="T71" fmla="*/ 155 h 1073"/>
                <a:gd name="T72" fmla="*/ 6170 w 18424"/>
                <a:gd name="T73" fmla="*/ 155 h 1073"/>
                <a:gd name="T74" fmla="*/ 6713 w 18424"/>
                <a:gd name="T75" fmla="*/ 199 h 1073"/>
                <a:gd name="T76" fmla="*/ 7391 w 18424"/>
                <a:gd name="T77" fmla="*/ 246 h 1073"/>
                <a:gd name="T78" fmla="*/ 7401 w 18424"/>
                <a:gd name="T79" fmla="*/ 246 h 1073"/>
                <a:gd name="T80" fmla="*/ 8367 w 18424"/>
                <a:gd name="T81" fmla="*/ 238 h 1073"/>
                <a:gd name="T82" fmla="*/ 8781 w 18424"/>
                <a:gd name="T83" fmla="*/ 294 h 1073"/>
                <a:gd name="T84" fmla="*/ 9541 w 18424"/>
                <a:gd name="T85" fmla="*/ 527 h 1073"/>
                <a:gd name="T86" fmla="*/ 9547 w 18424"/>
                <a:gd name="T87" fmla="*/ 529 h 1073"/>
                <a:gd name="T88" fmla="*/ 10228 w 18424"/>
                <a:gd name="T89" fmla="*/ 695 h 1073"/>
                <a:gd name="T90" fmla="*/ 10690 w 18424"/>
                <a:gd name="T91" fmla="*/ 711 h 1073"/>
                <a:gd name="T92" fmla="*/ 11821 w 18424"/>
                <a:gd name="T93" fmla="*/ 767 h 1073"/>
                <a:gd name="T94" fmla="*/ 11838 w 18424"/>
                <a:gd name="T95" fmla="*/ 769 h 1073"/>
                <a:gd name="T96" fmla="*/ 12625 w 18424"/>
                <a:gd name="T97" fmla="*/ 829 h 1073"/>
                <a:gd name="T98" fmla="*/ 13527 w 18424"/>
                <a:gd name="T99" fmla="*/ 716 h 1073"/>
                <a:gd name="T100" fmla="*/ 13588 w 18424"/>
                <a:gd name="T101" fmla="*/ 707 h 1073"/>
                <a:gd name="T102" fmla="*/ 15668 w 18424"/>
                <a:gd name="T103" fmla="*/ 617 h 1073"/>
                <a:gd name="T104" fmla="*/ 16083 w 18424"/>
                <a:gd name="T105" fmla="*/ 676 h 1073"/>
                <a:gd name="T106" fmla="*/ 16271 w 18424"/>
                <a:gd name="T107" fmla="*/ 710 h 1073"/>
                <a:gd name="T108" fmla="*/ 18422 w 18424"/>
                <a:gd name="T109" fmla="*/ 1072 h 1073"/>
                <a:gd name="T110" fmla="*/ 18424 w 18424"/>
                <a:gd name="T111" fmla="*/ 1073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24" h="1073">
                  <a:moveTo>
                    <a:pt x="18424" y="1073"/>
                  </a:moveTo>
                  <a:cubicBezTo>
                    <a:pt x="17692" y="1057"/>
                    <a:pt x="16990" y="851"/>
                    <a:pt x="16278" y="715"/>
                  </a:cubicBezTo>
                  <a:cubicBezTo>
                    <a:pt x="16215" y="703"/>
                    <a:pt x="16152" y="692"/>
                    <a:pt x="16089" y="681"/>
                  </a:cubicBezTo>
                  <a:cubicBezTo>
                    <a:pt x="15952" y="658"/>
                    <a:pt x="15813" y="637"/>
                    <a:pt x="15674" y="622"/>
                  </a:cubicBezTo>
                  <a:cubicBezTo>
                    <a:pt x="14975" y="544"/>
                    <a:pt x="14286" y="605"/>
                    <a:pt x="13592" y="711"/>
                  </a:cubicBezTo>
                  <a:cubicBezTo>
                    <a:pt x="13572" y="714"/>
                    <a:pt x="13552" y="717"/>
                    <a:pt x="13531" y="720"/>
                  </a:cubicBezTo>
                  <a:cubicBezTo>
                    <a:pt x="13229" y="768"/>
                    <a:pt x="12922" y="830"/>
                    <a:pt x="12615" y="834"/>
                  </a:cubicBezTo>
                  <a:cubicBezTo>
                    <a:pt x="12347" y="837"/>
                    <a:pt x="12086" y="804"/>
                    <a:pt x="11820" y="774"/>
                  </a:cubicBezTo>
                  <a:cubicBezTo>
                    <a:pt x="11814" y="773"/>
                    <a:pt x="11810" y="773"/>
                    <a:pt x="11804" y="772"/>
                  </a:cubicBezTo>
                  <a:cubicBezTo>
                    <a:pt x="11427" y="732"/>
                    <a:pt x="11049" y="716"/>
                    <a:pt x="10670" y="716"/>
                  </a:cubicBezTo>
                  <a:cubicBezTo>
                    <a:pt x="10516" y="716"/>
                    <a:pt x="10362" y="721"/>
                    <a:pt x="10209" y="700"/>
                  </a:cubicBezTo>
                  <a:cubicBezTo>
                    <a:pt x="9979" y="667"/>
                    <a:pt x="9753" y="601"/>
                    <a:pt x="9530" y="532"/>
                  </a:cubicBezTo>
                  <a:cubicBezTo>
                    <a:pt x="9528" y="531"/>
                    <a:pt x="9526" y="531"/>
                    <a:pt x="9524" y="530"/>
                  </a:cubicBezTo>
                  <a:cubicBezTo>
                    <a:pt x="9273" y="451"/>
                    <a:pt x="9027" y="352"/>
                    <a:pt x="8772" y="297"/>
                  </a:cubicBezTo>
                  <a:cubicBezTo>
                    <a:pt x="8641" y="269"/>
                    <a:pt x="8506" y="251"/>
                    <a:pt x="8373" y="243"/>
                  </a:cubicBezTo>
                  <a:cubicBezTo>
                    <a:pt x="8057" y="223"/>
                    <a:pt x="7737" y="252"/>
                    <a:pt x="7419" y="252"/>
                  </a:cubicBezTo>
                  <a:cubicBezTo>
                    <a:pt x="7415" y="252"/>
                    <a:pt x="7413" y="252"/>
                    <a:pt x="7409" y="252"/>
                  </a:cubicBezTo>
                  <a:cubicBezTo>
                    <a:pt x="7182" y="249"/>
                    <a:pt x="6956" y="234"/>
                    <a:pt x="6731" y="206"/>
                  </a:cubicBezTo>
                  <a:cubicBezTo>
                    <a:pt x="6551" y="184"/>
                    <a:pt x="6370" y="167"/>
                    <a:pt x="6188" y="162"/>
                  </a:cubicBezTo>
                  <a:cubicBezTo>
                    <a:pt x="6178" y="162"/>
                    <a:pt x="6168" y="162"/>
                    <a:pt x="6157" y="162"/>
                  </a:cubicBezTo>
                  <a:cubicBezTo>
                    <a:pt x="5989" y="160"/>
                    <a:pt x="5819" y="168"/>
                    <a:pt x="5651" y="166"/>
                  </a:cubicBezTo>
                  <a:cubicBezTo>
                    <a:pt x="5358" y="164"/>
                    <a:pt x="5065" y="135"/>
                    <a:pt x="4775" y="97"/>
                  </a:cubicBezTo>
                  <a:cubicBezTo>
                    <a:pt x="4379" y="46"/>
                    <a:pt x="3992" y="24"/>
                    <a:pt x="3595" y="49"/>
                  </a:cubicBezTo>
                  <a:cubicBezTo>
                    <a:pt x="3273" y="68"/>
                    <a:pt x="2952" y="113"/>
                    <a:pt x="2639" y="187"/>
                  </a:cubicBezTo>
                  <a:cubicBezTo>
                    <a:pt x="2573" y="202"/>
                    <a:pt x="2507" y="219"/>
                    <a:pt x="2442" y="237"/>
                  </a:cubicBezTo>
                  <a:cubicBezTo>
                    <a:pt x="2372" y="256"/>
                    <a:pt x="2302" y="276"/>
                    <a:pt x="2232" y="297"/>
                  </a:cubicBezTo>
                  <a:cubicBezTo>
                    <a:pt x="1896" y="397"/>
                    <a:pt x="1567" y="519"/>
                    <a:pt x="1232" y="622"/>
                  </a:cubicBezTo>
                  <a:cubicBezTo>
                    <a:pt x="833" y="744"/>
                    <a:pt x="418" y="818"/>
                    <a:pt x="0" y="830"/>
                  </a:cubicBezTo>
                  <a:cubicBezTo>
                    <a:pt x="0" y="829"/>
                    <a:pt x="0" y="829"/>
                    <a:pt x="0" y="828"/>
                  </a:cubicBezTo>
                  <a:cubicBezTo>
                    <a:pt x="420" y="816"/>
                    <a:pt x="838" y="742"/>
                    <a:pt x="1239" y="618"/>
                  </a:cubicBezTo>
                  <a:cubicBezTo>
                    <a:pt x="1576" y="514"/>
                    <a:pt x="1906" y="391"/>
                    <a:pt x="2242" y="290"/>
                  </a:cubicBezTo>
                  <a:cubicBezTo>
                    <a:pt x="2312" y="270"/>
                    <a:pt x="2382" y="249"/>
                    <a:pt x="2453" y="230"/>
                  </a:cubicBezTo>
                  <a:cubicBezTo>
                    <a:pt x="2518" y="213"/>
                    <a:pt x="2583" y="196"/>
                    <a:pt x="2649" y="180"/>
                  </a:cubicBezTo>
                  <a:cubicBezTo>
                    <a:pt x="3347" y="15"/>
                    <a:pt x="4066" y="0"/>
                    <a:pt x="4775" y="93"/>
                  </a:cubicBezTo>
                  <a:cubicBezTo>
                    <a:pt x="5061" y="130"/>
                    <a:pt x="5348" y="158"/>
                    <a:pt x="5635" y="160"/>
                  </a:cubicBezTo>
                  <a:cubicBezTo>
                    <a:pt x="5803" y="162"/>
                    <a:pt x="5971" y="153"/>
                    <a:pt x="6139" y="155"/>
                  </a:cubicBezTo>
                  <a:cubicBezTo>
                    <a:pt x="6149" y="155"/>
                    <a:pt x="6160" y="155"/>
                    <a:pt x="6170" y="155"/>
                  </a:cubicBezTo>
                  <a:cubicBezTo>
                    <a:pt x="6351" y="159"/>
                    <a:pt x="6532" y="176"/>
                    <a:pt x="6713" y="199"/>
                  </a:cubicBezTo>
                  <a:cubicBezTo>
                    <a:pt x="6937" y="227"/>
                    <a:pt x="7164" y="243"/>
                    <a:pt x="7391" y="246"/>
                  </a:cubicBezTo>
                  <a:cubicBezTo>
                    <a:pt x="7395" y="246"/>
                    <a:pt x="7397" y="246"/>
                    <a:pt x="7401" y="246"/>
                  </a:cubicBezTo>
                  <a:cubicBezTo>
                    <a:pt x="7723" y="247"/>
                    <a:pt x="8047" y="218"/>
                    <a:pt x="8367" y="238"/>
                  </a:cubicBezTo>
                  <a:cubicBezTo>
                    <a:pt x="8505" y="247"/>
                    <a:pt x="8645" y="265"/>
                    <a:pt x="8781" y="294"/>
                  </a:cubicBezTo>
                  <a:cubicBezTo>
                    <a:pt x="9038" y="350"/>
                    <a:pt x="9288" y="448"/>
                    <a:pt x="9541" y="527"/>
                  </a:cubicBezTo>
                  <a:cubicBezTo>
                    <a:pt x="9543" y="527"/>
                    <a:pt x="9545" y="528"/>
                    <a:pt x="9547" y="529"/>
                  </a:cubicBezTo>
                  <a:cubicBezTo>
                    <a:pt x="9771" y="597"/>
                    <a:pt x="9998" y="663"/>
                    <a:pt x="10228" y="695"/>
                  </a:cubicBezTo>
                  <a:cubicBezTo>
                    <a:pt x="10381" y="716"/>
                    <a:pt x="10535" y="711"/>
                    <a:pt x="10690" y="711"/>
                  </a:cubicBezTo>
                  <a:cubicBezTo>
                    <a:pt x="11068" y="710"/>
                    <a:pt x="11445" y="727"/>
                    <a:pt x="11821" y="767"/>
                  </a:cubicBezTo>
                  <a:cubicBezTo>
                    <a:pt x="11828" y="768"/>
                    <a:pt x="11831" y="768"/>
                    <a:pt x="11838" y="769"/>
                  </a:cubicBezTo>
                  <a:cubicBezTo>
                    <a:pt x="12101" y="800"/>
                    <a:pt x="12360" y="832"/>
                    <a:pt x="12625" y="829"/>
                  </a:cubicBezTo>
                  <a:cubicBezTo>
                    <a:pt x="12927" y="825"/>
                    <a:pt x="13229" y="763"/>
                    <a:pt x="13527" y="716"/>
                  </a:cubicBezTo>
                  <a:cubicBezTo>
                    <a:pt x="13548" y="713"/>
                    <a:pt x="13568" y="710"/>
                    <a:pt x="13588" y="707"/>
                  </a:cubicBezTo>
                  <a:cubicBezTo>
                    <a:pt x="14282" y="601"/>
                    <a:pt x="14970" y="539"/>
                    <a:pt x="15668" y="617"/>
                  </a:cubicBezTo>
                  <a:cubicBezTo>
                    <a:pt x="15806" y="632"/>
                    <a:pt x="15946" y="652"/>
                    <a:pt x="16083" y="676"/>
                  </a:cubicBezTo>
                  <a:cubicBezTo>
                    <a:pt x="16146" y="687"/>
                    <a:pt x="16209" y="698"/>
                    <a:pt x="16271" y="710"/>
                  </a:cubicBezTo>
                  <a:cubicBezTo>
                    <a:pt x="16986" y="847"/>
                    <a:pt x="17689" y="1055"/>
                    <a:pt x="18422" y="1072"/>
                  </a:cubicBezTo>
                  <a:cubicBezTo>
                    <a:pt x="18423" y="1072"/>
                    <a:pt x="18423" y="1073"/>
                    <a:pt x="18424" y="10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42"/>
            <p:cNvSpPr>
              <a:spLocks/>
            </p:cNvSpPr>
            <p:nvPr userDrawn="1"/>
          </p:nvSpPr>
          <p:spPr bwMode="auto">
            <a:xfrm>
              <a:off x="3" y="3100"/>
              <a:ext cx="5752" cy="350"/>
            </a:xfrm>
            <a:custGeom>
              <a:avLst/>
              <a:gdLst>
                <a:gd name="T0" fmla="*/ 18424 w 18424"/>
                <a:gd name="T1" fmla="*/ 1122 h 1122"/>
                <a:gd name="T2" fmla="*/ 16303 w 18424"/>
                <a:gd name="T3" fmla="*/ 715 h 1122"/>
                <a:gd name="T4" fmla="*/ 16094 w 18424"/>
                <a:gd name="T5" fmla="*/ 669 h 1122"/>
                <a:gd name="T6" fmla="*/ 15672 w 18424"/>
                <a:gd name="T7" fmla="*/ 595 h 1122"/>
                <a:gd name="T8" fmla="*/ 14693 w 18424"/>
                <a:gd name="T9" fmla="*/ 545 h 1122"/>
                <a:gd name="T10" fmla="*/ 13561 w 18424"/>
                <a:gd name="T11" fmla="*/ 686 h 1122"/>
                <a:gd name="T12" fmla="*/ 13507 w 18424"/>
                <a:gd name="T13" fmla="*/ 696 h 1122"/>
                <a:gd name="T14" fmla="*/ 12558 w 18424"/>
                <a:gd name="T15" fmla="*/ 843 h 1122"/>
                <a:gd name="T16" fmla="*/ 11753 w 18424"/>
                <a:gd name="T17" fmla="*/ 814 h 1122"/>
                <a:gd name="T18" fmla="*/ 11730 w 18424"/>
                <a:gd name="T19" fmla="*/ 813 h 1122"/>
                <a:gd name="T20" fmla="*/ 10618 w 18424"/>
                <a:gd name="T21" fmla="*/ 778 h 1122"/>
                <a:gd name="T22" fmla="*/ 10189 w 18424"/>
                <a:gd name="T23" fmla="*/ 701 h 1122"/>
                <a:gd name="T24" fmla="*/ 9530 w 18424"/>
                <a:gd name="T25" fmla="*/ 458 h 1122"/>
                <a:gd name="T26" fmla="*/ 9518 w 18424"/>
                <a:gd name="T27" fmla="*/ 453 h 1122"/>
                <a:gd name="T28" fmla="*/ 8784 w 18424"/>
                <a:gd name="T29" fmla="*/ 199 h 1122"/>
                <a:gd name="T30" fmla="*/ 8379 w 18424"/>
                <a:gd name="T31" fmla="*/ 163 h 1122"/>
                <a:gd name="T32" fmla="*/ 7370 w 18424"/>
                <a:gd name="T33" fmla="*/ 238 h 1122"/>
                <a:gd name="T34" fmla="*/ 7358 w 18424"/>
                <a:gd name="T35" fmla="*/ 239 h 1122"/>
                <a:gd name="T36" fmla="*/ 6627 w 18424"/>
                <a:gd name="T37" fmla="*/ 213 h 1122"/>
                <a:gd name="T38" fmla="*/ 6029 w 18424"/>
                <a:gd name="T39" fmla="*/ 133 h 1122"/>
                <a:gd name="T40" fmla="*/ 5992 w 18424"/>
                <a:gd name="T41" fmla="*/ 130 h 1122"/>
                <a:gd name="T42" fmla="*/ 5448 w 18424"/>
                <a:gd name="T43" fmla="*/ 111 h 1122"/>
                <a:gd name="T44" fmla="*/ 4548 w 18424"/>
                <a:gd name="T45" fmla="*/ 42 h 1122"/>
                <a:gd name="T46" fmla="*/ 3433 w 18424"/>
                <a:gd name="T47" fmla="*/ 62 h 1122"/>
                <a:gd name="T48" fmla="*/ 2538 w 18424"/>
                <a:gd name="T49" fmla="*/ 242 h 1122"/>
                <a:gd name="T50" fmla="*/ 2343 w 18424"/>
                <a:gd name="T51" fmla="*/ 301 h 1122"/>
                <a:gd name="T52" fmla="*/ 2133 w 18424"/>
                <a:gd name="T53" fmla="*/ 371 h 1122"/>
                <a:gd name="T54" fmla="*/ 0 w 18424"/>
                <a:gd name="T55" fmla="*/ 854 h 1122"/>
                <a:gd name="T56" fmla="*/ 1 w 18424"/>
                <a:gd name="T57" fmla="*/ 852 h 1122"/>
                <a:gd name="T58" fmla="*/ 2144 w 18424"/>
                <a:gd name="T59" fmla="*/ 364 h 1122"/>
                <a:gd name="T60" fmla="*/ 2354 w 18424"/>
                <a:gd name="T61" fmla="*/ 294 h 1122"/>
                <a:gd name="T62" fmla="*/ 2549 w 18424"/>
                <a:gd name="T63" fmla="*/ 235 h 1122"/>
                <a:gd name="T64" fmla="*/ 3442 w 18424"/>
                <a:gd name="T65" fmla="*/ 57 h 1122"/>
                <a:gd name="T66" fmla="*/ 4549 w 18424"/>
                <a:gd name="T67" fmla="*/ 38 h 1122"/>
                <a:gd name="T68" fmla="*/ 5432 w 18424"/>
                <a:gd name="T69" fmla="*/ 106 h 1122"/>
                <a:gd name="T70" fmla="*/ 5974 w 18424"/>
                <a:gd name="T71" fmla="*/ 123 h 1122"/>
                <a:gd name="T72" fmla="*/ 6011 w 18424"/>
                <a:gd name="T73" fmla="*/ 126 h 1122"/>
                <a:gd name="T74" fmla="*/ 6609 w 18424"/>
                <a:gd name="T75" fmla="*/ 206 h 1122"/>
                <a:gd name="T76" fmla="*/ 7341 w 18424"/>
                <a:gd name="T77" fmla="*/ 234 h 1122"/>
                <a:gd name="T78" fmla="*/ 7352 w 18424"/>
                <a:gd name="T79" fmla="*/ 233 h 1122"/>
                <a:gd name="T80" fmla="*/ 8374 w 18424"/>
                <a:gd name="T81" fmla="*/ 159 h 1122"/>
                <a:gd name="T82" fmla="*/ 8793 w 18424"/>
                <a:gd name="T83" fmla="*/ 195 h 1122"/>
                <a:gd name="T84" fmla="*/ 9535 w 18424"/>
                <a:gd name="T85" fmla="*/ 449 h 1122"/>
                <a:gd name="T86" fmla="*/ 9547 w 18424"/>
                <a:gd name="T87" fmla="*/ 455 h 1122"/>
                <a:gd name="T88" fmla="*/ 10208 w 18424"/>
                <a:gd name="T89" fmla="*/ 697 h 1122"/>
                <a:gd name="T90" fmla="*/ 10637 w 18424"/>
                <a:gd name="T91" fmla="*/ 773 h 1122"/>
                <a:gd name="T92" fmla="*/ 11749 w 18424"/>
                <a:gd name="T93" fmla="*/ 807 h 1122"/>
                <a:gd name="T94" fmla="*/ 11771 w 18424"/>
                <a:gd name="T95" fmla="*/ 809 h 1122"/>
                <a:gd name="T96" fmla="*/ 12568 w 18424"/>
                <a:gd name="T97" fmla="*/ 838 h 1122"/>
                <a:gd name="T98" fmla="*/ 13503 w 18424"/>
                <a:gd name="T99" fmla="*/ 692 h 1122"/>
                <a:gd name="T100" fmla="*/ 13557 w 18424"/>
                <a:gd name="T101" fmla="*/ 683 h 1122"/>
                <a:gd name="T102" fmla="*/ 14688 w 18424"/>
                <a:gd name="T103" fmla="*/ 540 h 1122"/>
                <a:gd name="T104" fmla="*/ 15666 w 18424"/>
                <a:gd name="T105" fmla="*/ 590 h 1122"/>
                <a:gd name="T106" fmla="*/ 16088 w 18424"/>
                <a:gd name="T107" fmla="*/ 664 h 1122"/>
                <a:gd name="T108" fmla="*/ 16297 w 18424"/>
                <a:gd name="T109" fmla="*/ 710 h 1122"/>
                <a:gd name="T110" fmla="*/ 18423 w 18424"/>
                <a:gd name="T111" fmla="*/ 1120 h 1122"/>
                <a:gd name="T112" fmla="*/ 18424 w 18424"/>
                <a:gd name="T113" fmla="*/ 112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424" h="1122">
                  <a:moveTo>
                    <a:pt x="18424" y="1122"/>
                  </a:moveTo>
                  <a:cubicBezTo>
                    <a:pt x="17695" y="1105"/>
                    <a:pt x="17006" y="877"/>
                    <a:pt x="16303" y="715"/>
                  </a:cubicBezTo>
                  <a:cubicBezTo>
                    <a:pt x="16234" y="699"/>
                    <a:pt x="16164" y="683"/>
                    <a:pt x="16094" y="669"/>
                  </a:cubicBezTo>
                  <a:cubicBezTo>
                    <a:pt x="15955" y="640"/>
                    <a:pt x="15813" y="615"/>
                    <a:pt x="15672" y="595"/>
                  </a:cubicBezTo>
                  <a:cubicBezTo>
                    <a:pt x="15349" y="550"/>
                    <a:pt x="15021" y="534"/>
                    <a:pt x="14693" y="545"/>
                  </a:cubicBezTo>
                  <a:cubicBezTo>
                    <a:pt x="14311" y="558"/>
                    <a:pt x="13936" y="620"/>
                    <a:pt x="13561" y="686"/>
                  </a:cubicBezTo>
                  <a:cubicBezTo>
                    <a:pt x="13543" y="689"/>
                    <a:pt x="13526" y="693"/>
                    <a:pt x="13507" y="696"/>
                  </a:cubicBezTo>
                  <a:cubicBezTo>
                    <a:pt x="13194" y="753"/>
                    <a:pt x="12877" y="826"/>
                    <a:pt x="12558" y="843"/>
                  </a:cubicBezTo>
                  <a:cubicBezTo>
                    <a:pt x="12288" y="857"/>
                    <a:pt x="12022" y="837"/>
                    <a:pt x="11753" y="814"/>
                  </a:cubicBezTo>
                  <a:cubicBezTo>
                    <a:pt x="11744" y="814"/>
                    <a:pt x="11739" y="813"/>
                    <a:pt x="11730" y="813"/>
                  </a:cubicBezTo>
                  <a:cubicBezTo>
                    <a:pt x="11360" y="786"/>
                    <a:pt x="10983" y="787"/>
                    <a:pt x="10618" y="778"/>
                  </a:cubicBezTo>
                  <a:cubicBezTo>
                    <a:pt x="10475" y="775"/>
                    <a:pt x="10328" y="739"/>
                    <a:pt x="10189" y="701"/>
                  </a:cubicBezTo>
                  <a:cubicBezTo>
                    <a:pt x="9963" y="641"/>
                    <a:pt x="9746" y="547"/>
                    <a:pt x="9530" y="458"/>
                  </a:cubicBezTo>
                  <a:cubicBezTo>
                    <a:pt x="9525" y="456"/>
                    <a:pt x="9523" y="455"/>
                    <a:pt x="9518" y="453"/>
                  </a:cubicBezTo>
                  <a:cubicBezTo>
                    <a:pt x="9277" y="352"/>
                    <a:pt x="9039" y="246"/>
                    <a:pt x="8784" y="199"/>
                  </a:cubicBezTo>
                  <a:cubicBezTo>
                    <a:pt x="8652" y="174"/>
                    <a:pt x="8515" y="163"/>
                    <a:pt x="8379" y="163"/>
                  </a:cubicBezTo>
                  <a:cubicBezTo>
                    <a:pt x="8044" y="162"/>
                    <a:pt x="7707" y="220"/>
                    <a:pt x="7370" y="238"/>
                  </a:cubicBezTo>
                  <a:cubicBezTo>
                    <a:pt x="7365" y="238"/>
                    <a:pt x="7363" y="239"/>
                    <a:pt x="7358" y="239"/>
                  </a:cubicBezTo>
                  <a:cubicBezTo>
                    <a:pt x="7113" y="249"/>
                    <a:pt x="6870" y="241"/>
                    <a:pt x="6627" y="213"/>
                  </a:cubicBezTo>
                  <a:cubicBezTo>
                    <a:pt x="6428" y="190"/>
                    <a:pt x="6229" y="150"/>
                    <a:pt x="6029" y="133"/>
                  </a:cubicBezTo>
                  <a:cubicBezTo>
                    <a:pt x="6017" y="132"/>
                    <a:pt x="6004" y="131"/>
                    <a:pt x="5992" y="130"/>
                  </a:cubicBezTo>
                  <a:cubicBezTo>
                    <a:pt x="5811" y="118"/>
                    <a:pt x="5629" y="118"/>
                    <a:pt x="5448" y="111"/>
                  </a:cubicBezTo>
                  <a:cubicBezTo>
                    <a:pt x="5147" y="101"/>
                    <a:pt x="4847" y="73"/>
                    <a:pt x="4548" y="42"/>
                  </a:cubicBezTo>
                  <a:cubicBezTo>
                    <a:pt x="4176" y="4"/>
                    <a:pt x="3802" y="18"/>
                    <a:pt x="3433" y="62"/>
                  </a:cubicBezTo>
                  <a:cubicBezTo>
                    <a:pt x="3131" y="98"/>
                    <a:pt x="2830" y="158"/>
                    <a:pt x="2538" y="242"/>
                  </a:cubicBezTo>
                  <a:cubicBezTo>
                    <a:pt x="2473" y="260"/>
                    <a:pt x="2408" y="280"/>
                    <a:pt x="2343" y="301"/>
                  </a:cubicBezTo>
                  <a:cubicBezTo>
                    <a:pt x="2273" y="323"/>
                    <a:pt x="2203" y="347"/>
                    <a:pt x="2133" y="371"/>
                  </a:cubicBezTo>
                  <a:cubicBezTo>
                    <a:pt x="1436" y="609"/>
                    <a:pt x="743" y="821"/>
                    <a:pt x="0" y="854"/>
                  </a:cubicBezTo>
                  <a:cubicBezTo>
                    <a:pt x="1" y="853"/>
                    <a:pt x="1" y="853"/>
                    <a:pt x="1" y="852"/>
                  </a:cubicBezTo>
                  <a:cubicBezTo>
                    <a:pt x="747" y="818"/>
                    <a:pt x="1443" y="604"/>
                    <a:pt x="2144" y="364"/>
                  </a:cubicBezTo>
                  <a:cubicBezTo>
                    <a:pt x="2214" y="340"/>
                    <a:pt x="2284" y="317"/>
                    <a:pt x="2354" y="294"/>
                  </a:cubicBezTo>
                  <a:cubicBezTo>
                    <a:pt x="2419" y="274"/>
                    <a:pt x="2484" y="254"/>
                    <a:pt x="2549" y="235"/>
                  </a:cubicBezTo>
                  <a:cubicBezTo>
                    <a:pt x="2841" y="152"/>
                    <a:pt x="3141" y="92"/>
                    <a:pt x="3442" y="57"/>
                  </a:cubicBezTo>
                  <a:cubicBezTo>
                    <a:pt x="3809" y="14"/>
                    <a:pt x="4180" y="0"/>
                    <a:pt x="4549" y="38"/>
                  </a:cubicBezTo>
                  <a:cubicBezTo>
                    <a:pt x="4843" y="69"/>
                    <a:pt x="5138" y="95"/>
                    <a:pt x="5432" y="106"/>
                  </a:cubicBezTo>
                  <a:cubicBezTo>
                    <a:pt x="5612" y="112"/>
                    <a:pt x="5794" y="111"/>
                    <a:pt x="5974" y="123"/>
                  </a:cubicBezTo>
                  <a:cubicBezTo>
                    <a:pt x="5986" y="124"/>
                    <a:pt x="5999" y="125"/>
                    <a:pt x="6011" y="126"/>
                  </a:cubicBezTo>
                  <a:cubicBezTo>
                    <a:pt x="6211" y="143"/>
                    <a:pt x="6410" y="183"/>
                    <a:pt x="6609" y="206"/>
                  </a:cubicBezTo>
                  <a:cubicBezTo>
                    <a:pt x="6852" y="235"/>
                    <a:pt x="7096" y="244"/>
                    <a:pt x="7341" y="234"/>
                  </a:cubicBezTo>
                  <a:cubicBezTo>
                    <a:pt x="7345" y="234"/>
                    <a:pt x="7348" y="234"/>
                    <a:pt x="7352" y="233"/>
                  </a:cubicBezTo>
                  <a:cubicBezTo>
                    <a:pt x="7694" y="216"/>
                    <a:pt x="8035" y="157"/>
                    <a:pt x="8374" y="159"/>
                  </a:cubicBezTo>
                  <a:cubicBezTo>
                    <a:pt x="8514" y="159"/>
                    <a:pt x="8656" y="170"/>
                    <a:pt x="8793" y="195"/>
                  </a:cubicBezTo>
                  <a:cubicBezTo>
                    <a:pt x="9050" y="243"/>
                    <a:pt x="9292" y="348"/>
                    <a:pt x="9535" y="449"/>
                  </a:cubicBezTo>
                  <a:cubicBezTo>
                    <a:pt x="9540" y="451"/>
                    <a:pt x="9542" y="453"/>
                    <a:pt x="9547" y="455"/>
                  </a:cubicBezTo>
                  <a:cubicBezTo>
                    <a:pt x="9764" y="544"/>
                    <a:pt x="9982" y="637"/>
                    <a:pt x="10208" y="697"/>
                  </a:cubicBezTo>
                  <a:cubicBezTo>
                    <a:pt x="10347" y="733"/>
                    <a:pt x="10495" y="770"/>
                    <a:pt x="10637" y="773"/>
                  </a:cubicBezTo>
                  <a:cubicBezTo>
                    <a:pt x="11001" y="781"/>
                    <a:pt x="11379" y="780"/>
                    <a:pt x="11749" y="807"/>
                  </a:cubicBezTo>
                  <a:cubicBezTo>
                    <a:pt x="11758" y="808"/>
                    <a:pt x="11762" y="808"/>
                    <a:pt x="11771" y="809"/>
                  </a:cubicBezTo>
                  <a:cubicBezTo>
                    <a:pt x="12038" y="831"/>
                    <a:pt x="12300" y="852"/>
                    <a:pt x="12568" y="838"/>
                  </a:cubicBezTo>
                  <a:cubicBezTo>
                    <a:pt x="12882" y="821"/>
                    <a:pt x="13194" y="749"/>
                    <a:pt x="13503" y="692"/>
                  </a:cubicBezTo>
                  <a:cubicBezTo>
                    <a:pt x="13522" y="689"/>
                    <a:pt x="13539" y="686"/>
                    <a:pt x="13557" y="683"/>
                  </a:cubicBezTo>
                  <a:cubicBezTo>
                    <a:pt x="13932" y="616"/>
                    <a:pt x="14306" y="554"/>
                    <a:pt x="14688" y="540"/>
                  </a:cubicBezTo>
                  <a:cubicBezTo>
                    <a:pt x="15015" y="528"/>
                    <a:pt x="15343" y="545"/>
                    <a:pt x="15666" y="590"/>
                  </a:cubicBezTo>
                  <a:cubicBezTo>
                    <a:pt x="15807" y="609"/>
                    <a:pt x="15948" y="635"/>
                    <a:pt x="16088" y="664"/>
                  </a:cubicBezTo>
                  <a:cubicBezTo>
                    <a:pt x="16157" y="678"/>
                    <a:pt x="16227" y="694"/>
                    <a:pt x="16297" y="710"/>
                  </a:cubicBezTo>
                  <a:cubicBezTo>
                    <a:pt x="17001" y="873"/>
                    <a:pt x="17692" y="1104"/>
                    <a:pt x="18423" y="1120"/>
                  </a:cubicBezTo>
                  <a:cubicBezTo>
                    <a:pt x="18424" y="1121"/>
                    <a:pt x="18424" y="1121"/>
                    <a:pt x="18424" y="1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43"/>
            <p:cNvSpPr>
              <a:spLocks/>
            </p:cNvSpPr>
            <p:nvPr userDrawn="1"/>
          </p:nvSpPr>
          <p:spPr bwMode="auto">
            <a:xfrm>
              <a:off x="3" y="3067"/>
              <a:ext cx="5752" cy="361"/>
            </a:xfrm>
            <a:custGeom>
              <a:avLst/>
              <a:gdLst>
                <a:gd name="T0" fmla="*/ 18424 w 18424"/>
                <a:gd name="T1" fmla="*/ 1157 h 1157"/>
                <a:gd name="T2" fmla="*/ 16336 w 18424"/>
                <a:gd name="T3" fmla="*/ 710 h 1157"/>
                <a:gd name="T4" fmla="*/ 16111 w 18424"/>
                <a:gd name="T5" fmla="*/ 651 h 1157"/>
                <a:gd name="T6" fmla="*/ 15687 w 18424"/>
                <a:gd name="T7" fmla="*/ 560 h 1157"/>
                <a:gd name="T8" fmla="*/ 14715 w 18424"/>
                <a:gd name="T9" fmla="*/ 487 h 1157"/>
                <a:gd name="T10" fmla="*/ 13567 w 18424"/>
                <a:gd name="T11" fmla="*/ 639 h 1157"/>
                <a:gd name="T12" fmla="*/ 13533 w 18424"/>
                <a:gd name="T13" fmla="*/ 645 h 1157"/>
                <a:gd name="T14" fmla="*/ 12541 w 18424"/>
                <a:gd name="T15" fmla="*/ 828 h 1157"/>
                <a:gd name="T16" fmla="*/ 11709 w 18424"/>
                <a:gd name="T17" fmla="*/ 838 h 1157"/>
                <a:gd name="T18" fmla="*/ 11687 w 18424"/>
                <a:gd name="T19" fmla="*/ 837 h 1157"/>
                <a:gd name="T20" fmla="*/ 11089 w 18424"/>
                <a:gd name="T21" fmla="*/ 828 h 1157"/>
                <a:gd name="T22" fmla="*/ 10598 w 18424"/>
                <a:gd name="T23" fmla="*/ 798 h 1157"/>
                <a:gd name="T24" fmla="*/ 10179 w 18424"/>
                <a:gd name="T25" fmla="*/ 672 h 1157"/>
                <a:gd name="T26" fmla="*/ 9535 w 18424"/>
                <a:gd name="T27" fmla="*/ 365 h 1157"/>
                <a:gd name="T28" fmla="*/ 9520 w 18424"/>
                <a:gd name="T29" fmla="*/ 358 h 1157"/>
                <a:gd name="T30" fmla="*/ 8793 w 18424"/>
                <a:gd name="T31" fmla="*/ 99 h 1157"/>
                <a:gd name="T32" fmla="*/ 7279 w 18424"/>
                <a:gd name="T33" fmla="*/ 221 h 1157"/>
                <a:gd name="T34" fmla="*/ 7270 w 18424"/>
                <a:gd name="T35" fmla="*/ 222 h 1157"/>
                <a:gd name="T36" fmla="*/ 6466 w 18424"/>
                <a:gd name="T37" fmla="*/ 208 h 1157"/>
                <a:gd name="T38" fmla="*/ 5800 w 18424"/>
                <a:gd name="T39" fmla="*/ 99 h 1157"/>
                <a:gd name="T40" fmla="*/ 5761 w 18424"/>
                <a:gd name="T41" fmla="*/ 92 h 1157"/>
                <a:gd name="T42" fmla="*/ 5161 w 18424"/>
                <a:gd name="T43" fmla="*/ 46 h 1157"/>
                <a:gd name="T44" fmla="*/ 4227 w 18424"/>
                <a:gd name="T45" fmla="*/ 12 h 1157"/>
                <a:gd name="T46" fmla="*/ 3204 w 18424"/>
                <a:gd name="T47" fmla="*/ 118 h 1157"/>
                <a:gd name="T48" fmla="*/ 2250 w 18424"/>
                <a:gd name="T49" fmla="*/ 384 h 1157"/>
                <a:gd name="T50" fmla="*/ 2200 w 18424"/>
                <a:gd name="T51" fmla="*/ 402 h 1157"/>
                <a:gd name="T52" fmla="*/ 1991 w 18424"/>
                <a:gd name="T53" fmla="*/ 473 h 1157"/>
                <a:gd name="T54" fmla="*/ 1117 w 18424"/>
                <a:gd name="T55" fmla="*/ 712 h 1157"/>
                <a:gd name="T56" fmla="*/ 0 w 18424"/>
                <a:gd name="T57" fmla="*/ 850 h 1157"/>
                <a:gd name="T58" fmla="*/ 0 w 18424"/>
                <a:gd name="T59" fmla="*/ 847 h 1157"/>
                <a:gd name="T60" fmla="*/ 1127 w 18424"/>
                <a:gd name="T61" fmla="*/ 707 h 1157"/>
                <a:gd name="T62" fmla="*/ 2002 w 18424"/>
                <a:gd name="T63" fmla="*/ 467 h 1157"/>
                <a:gd name="T64" fmla="*/ 2211 w 18424"/>
                <a:gd name="T65" fmla="*/ 395 h 1157"/>
                <a:gd name="T66" fmla="*/ 2262 w 18424"/>
                <a:gd name="T67" fmla="*/ 378 h 1157"/>
                <a:gd name="T68" fmla="*/ 3214 w 18424"/>
                <a:gd name="T69" fmla="*/ 112 h 1157"/>
                <a:gd name="T70" fmla="*/ 4229 w 18424"/>
                <a:gd name="T71" fmla="*/ 8 h 1157"/>
                <a:gd name="T72" fmla="*/ 5146 w 18424"/>
                <a:gd name="T73" fmla="*/ 41 h 1157"/>
                <a:gd name="T74" fmla="*/ 5744 w 18424"/>
                <a:gd name="T75" fmla="*/ 86 h 1157"/>
                <a:gd name="T76" fmla="*/ 5783 w 18424"/>
                <a:gd name="T77" fmla="*/ 93 h 1157"/>
                <a:gd name="T78" fmla="*/ 6448 w 18424"/>
                <a:gd name="T79" fmla="*/ 202 h 1157"/>
                <a:gd name="T80" fmla="*/ 7253 w 18424"/>
                <a:gd name="T81" fmla="*/ 218 h 1157"/>
                <a:gd name="T82" fmla="*/ 7262 w 18424"/>
                <a:gd name="T83" fmla="*/ 217 h 1157"/>
                <a:gd name="T84" fmla="*/ 8802 w 18424"/>
                <a:gd name="T85" fmla="*/ 95 h 1157"/>
                <a:gd name="T86" fmla="*/ 9537 w 18424"/>
                <a:gd name="T87" fmla="*/ 355 h 1157"/>
                <a:gd name="T88" fmla="*/ 9552 w 18424"/>
                <a:gd name="T89" fmla="*/ 362 h 1157"/>
                <a:gd name="T90" fmla="*/ 10198 w 18424"/>
                <a:gd name="T91" fmla="*/ 668 h 1157"/>
                <a:gd name="T92" fmla="*/ 10618 w 18424"/>
                <a:gd name="T93" fmla="*/ 793 h 1157"/>
                <a:gd name="T94" fmla="*/ 11109 w 18424"/>
                <a:gd name="T95" fmla="*/ 822 h 1157"/>
                <a:gd name="T96" fmla="*/ 11706 w 18424"/>
                <a:gd name="T97" fmla="*/ 832 h 1157"/>
                <a:gd name="T98" fmla="*/ 11728 w 18424"/>
                <a:gd name="T99" fmla="*/ 832 h 1157"/>
                <a:gd name="T100" fmla="*/ 12550 w 18424"/>
                <a:gd name="T101" fmla="*/ 823 h 1157"/>
                <a:gd name="T102" fmla="*/ 13529 w 18424"/>
                <a:gd name="T103" fmla="*/ 642 h 1157"/>
                <a:gd name="T104" fmla="*/ 13562 w 18424"/>
                <a:gd name="T105" fmla="*/ 635 h 1157"/>
                <a:gd name="T106" fmla="*/ 14709 w 18424"/>
                <a:gd name="T107" fmla="*/ 482 h 1157"/>
                <a:gd name="T108" fmla="*/ 15681 w 18424"/>
                <a:gd name="T109" fmla="*/ 555 h 1157"/>
                <a:gd name="T110" fmla="*/ 16105 w 18424"/>
                <a:gd name="T111" fmla="*/ 646 h 1157"/>
                <a:gd name="T112" fmla="*/ 16329 w 18424"/>
                <a:gd name="T113" fmla="*/ 705 h 1157"/>
                <a:gd name="T114" fmla="*/ 18423 w 18424"/>
                <a:gd name="T115" fmla="*/ 1155 h 1157"/>
                <a:gd name="T116" fmla="*/ 18424 w 18424"/>
                <a:gd name="T117" fmla="*/ 1157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24" h="1157">
                  <a:moveTo>
                    <a:pt x="18424" y="1157"/>
                  </a:moveTo>
                  <a:cubicBezTo>
                    <a:pt x="17698" y="1145"/>
                    <a:pt x="17026" y="901"/>
                    <a:pt x="16336" y="710"/>
                  </a:cubicBezTo>
                  <a:cubicBezTo>
                    <a:pt x="16261" y="690"/>
                    <a:pt x="16186" y="670"/>
                    <a:pt x="16111" y="651"/>
                  </a:cubicBezTo>
                  <a:cubicBezTo>
                    <a:pt x="15971" y="616"/>
                    <a:pt x="15829" y="585"/>
                    <a:pt x="15687" y="560"/>
                  </a:cubicBezTo>
                  <a:cubicBezTo>
                    <a:pt x="15368" y="504"/>
                    <a:pt x="15041" y="480"/>
                    <a:pt x="14715" y="487"/>
                  </a:cubicBezTo>
                  <a:cubicBezTo>
                    <a:pt x="14326" y="495"/>
                    <a:pt x="13947" y="564"/>
                    <a:pt x="13567" y="639"/>
                  </a:cubicBezTo>
                  <a:cubicBezTo>
                    <a:pt x="13553" y="641"/>
                    <a:pt x="13546" y="643"/>
                    <a:pt x="13533" y="645"/>
                  </a:cubicBezTo>
                  <a:cubicBezTo>
                    <a:pt x="13204" y="711"/>
                    <a:pt x="12874" y="795"/>
                    <a:pt x="12541" y="828"/>
                  </a:cubicBezTo>
                  <a:cubicBezTo>
                    <a:pt x="12263" y="856"/>
                    <a:pt x="11988" y="850"/>
                    <a:pt x="11709" y="838"/>
                  </a:cubicBezTo>
                  <a:cubicBezTo>
                    <a:pt x="11700" y="838"/>
                    <a:pt x="11696" y="838"/>
                    <a:pt x="11687" y="837"/>
                  </a:cubicBezTo>
                  <a:cubicBezTo>
                    <a:pt x="11488" y="831"/>
                    <a:pt x="11289" y="828"/>
                    <a:pt x="11089" y="828"/>
                  </a:cubicBezTo>
                  <a:cubicBezTo>
                    <a:pt x="10923" y="828"/>
                    <a:pt x="10761" y="832"/>
                    <a:pt x="10598" y="798"/>
                  </a:cubicBezTo>
                  <a:cubicBezTo>
                    <a:pt x="10455" y="769"/>
                    <a:pt x="10315" y="724"/>
                    <a:pt x="10179" y="672"/>
                  </a:cubicBezTo>
                  <a:cubicBezTo>
                    <a:pt x="9958" y="587"/>
                    <a:pt x="9747" y="471"/>
                    <a:pt x="9535" y="365"/>
                  </a:cubicBezTo>
                  <a:cubicBezTo>
                    <a:pt x="9529" y="362"/>
                    <a:pt x="9526" y="361"/>
                    <a:pt x="9520" y="358"/>
                  </a:cubicBezTo>
                  <a:cubicBezTo>
                    <a:pt x="9285" y="240"/>
                    <a:pt x="9052" y="135"/>
                    <a:pt x="8793" y="99"/>
                  </a:cubicBezTo>
                  <a:cubicBezTo>
                    <a:pt x="8290" y="29"/>
                    <a:pt x="7785" y="176"/>
                    <a:pt x="7279" y="221"/>
                  </a:cubicBezTo>
                  <a:cubicBezTo>
                    <a:pt x="7275" y="222"/>
                    <a:pt x="7274" y="222"/>
                    <a:pt x="7270" y="222"/>
                  </a:cubicBezTo>
                  <a:cubicBezTo>
                    <a:pt x="7002" y="243"/>
                    <a:pt x="6733" y="240"/>
                    <a:pt x="6466" y="208"/>
                  </a:cubicBezTo>
                  <a:cubicBezTo>
                    <a:pt x="6243" y="181"/>
                    <a:pt x="6022" y="139"/>
                    <a:pt x="5800" y="99"/>
                  </a:cubicBezTo>
                  <a:cubicBezTo>
                    <a:pt x="5788" y="97"/>
                    <a:pt x="5774" y="95"/>
                    <a:pt x="5761" y="92"/>
                  </a:cubicBezTo>
                  <a:cubicBezTo>
                    <a:pt x="5563" y="58"/>
                    <a:pt x="5361" y="54"/>
                    <a:pt x="5161" y="46"/>
                  </a:cubicBezTo>
                  <a:cubicBezTo>
                    <a:pt x="4851" y="33"/>
                    <a:pt x="4536" y="4"/>
                    <a:pt x="4227" y="12"/>
                  </a:cubicBezTo>
                  <a:cubicBezTo>
                    <a:pt x="3885" y="20"/>
                    <a:pt x="3541" y="52"/>
                    <a:pt x="3204" y="118"/>
                  </a:cubicBezTo>
                  <a:cubicBezTo>
                    <a:pt x="2879" y="181"/>
                    <a:pt x="2563" y="275"/>
                    <a:pt x="2250" y="384"/>
                  </a:cubicBezTo>
                  <a:cubicBezTo>
                    <a:pt x="2230" y="391"/>
                    <a:pt x="2220" y="395"/>
                    <a:pt x="2200" y="402"/>
                  </a:cubicBezTo>
                  <a:cubicBezTo>
                    <a:pt x="2130" y="426"/>
                    <a:pt x="2061" y="450"/>
                    <a:pt x="1991" y="473"/>
                  </a:cubicBezTo>
                  <a:cubicBezTo>
                    <a:pt x="1704" y="569"/>
                    <a:pt x="1412" y="652"/>
                    <a:pt x="1117" y="712"/>
                  </a:cubicBezTo>
                  <a:cubicBezTo>
                    <a:pt x="750" y="788"/>
                    <a:pt x="375" y="833"/>
                    <a:pt x="0" y="850"/>
                  </a:cubicBezTo>
                  <a:cubicBezTo>
                    <a:pt x="0" y="849"/>
                    <a:pt x="0" y="848"/>
                    <a:pt x="0" y="847"/>
                  </a:cubicBezTo>
                  <a:cubicBezTo>
                    <a:pt x="379" y="830"/>
                    <a:pt x="757" y="784"/>
                    <a:pt x="1127" y="707"/>
                  </a:cubicBezTo>
                  <a:cubicBezTo>
                    <a:pt x="1423" y="646"/>
                    <a:pt x="1715" y="563"/>
                    <a:pt x="2002" y="467"/>
                  </a:cubicBezTo>
                  <a:cubicBezTo>
                    <a:pt x="2072" y="444"/>
                    <a:pt x="2142" y="420"/>
                    <a:pt x="2211" y="395"/>
                  </a:cubicBezTo>
                  <a:cubicBezTo>
                    <a:pt x="2231" y="388"/>
                    <a:pt x="2242" y="385"/>
                    <a:pt x="2262" y="378"/>
                  </a:cubicBezTo>
                  <a:cubicBezTo>
                    <a:pt x="2574" y="268"/>
                    <a:pt x="2890" y="174"/>
                    <a:pt x="3214" y="112"/>
                  </a:cubicBezTo>
                  <a:cubicBezTo>
                    <a:pt x="3548" y="48"/>
                    <a:pt x="3890" y="17"/>
                    <a:pt x="4229" y="8"/>
                  </a:cubicBezTo>
                  <a:cubicBezTo>
                    <a:pt x="4532" y="0"/>
                    <a:pt x="4842" y="29"/>
                    <a:pt x="5146" y="41"/>
                  </a:cubicBezTo>
                  <a:cubicBezTo>
                    <a:pt x="5346" y="49"/>
                    <a:pt x="5546" y="53"/>
                    <a:pt x="5744" y="86"/>
                  </a:cubicBezTo>
                  <a:cubicBezTo>
                    <a:pt x="5757" y="89"/>
                    <a:pt x="5770" y="91"/>
                    <a:pt x="5783" y="93"/>
                  </a:cubicBezTo>
                  <a:cubicBezTo>
                    <a:pt x="6004" y="132"/>
                    <a:pt x="6226" y="175"/>
                    <a:pt x="6448" y="202"/>
                  </a:cubicBezTo>
                  <a:cubicBezTo>
                    <a:pt x="6715" y="235"/>
                    <a:pt x="6985" y="239"/>
                    <a:pt x="7253" y="218"/>
                  </a:cubicBezTo>
                  <a:cubicBezTo>
                    <a:pt x="7257" y="218"/>
                    <a:pt x="7258" y="218"/>
                    <a:pt x="7262" y="217"/>
                  </a:cubicBezTo>
                  <a:cubicBezTo>
                    <a:pt x="7777" y="173"/>
                    <a:pt x="8289" y="24"/>
                    <a:pt x="8802" y="95"/>
                  </a:cubicBezTo>
                  <a:cubicBezTo>
                    <a:pt x="9064" y="131"/>
                    <a:pt x="9300" y="236"/>
                    <a:pt x="9537" y="355"/>
                  </a:cubicBezTo>
                  <a:cubicBezTo>
                    <a:pt x="9543" y="358"/>
                    <a:pt x="9546" y="359"/>
                    <a:pt x="9552" y="362"/>
                  </a:cubicBezTo>
                  <a:cubicBezTo>
                    <a:pt x="9765" y="468"/>
                    <a:pt x="9976" y="583"/>
                    <a:pt x="10198" y="668"/>
                  </a:cubicBezTo>
                  <a:cubicBezTo>
                    <a:pt x="10334" y="720"/>
                    <a:pt x="10475" y="763"/>
                    <a:pt x="10618" y="793"/>
                  </a:cubicBezTo>
                  <a:cubicBezTo>
                    <a:pt x="10781" y="826"/>
                    <a:pt x="10943" y="822"/>
                    <a:pt x="11109" y="822"/>
                  </a:cubicBezTo>
                  <a:cubicBezTo>
                    <a:pt x="11308" y="822"/>
                    <a:pt x="11507" y="825"/>
                    <a:pt x="11706" y="832"/>
                  </a:cubicBezTo>
                  <a:cubicBezTo>
                    <a:pt x="11715" y="832"/>
                    <a:pt x="11719" y="832"/>
                    <a:pt x="11728" y="832"/>
                  </a:cubicBezTo>
                  <a:cubicBezTo>
                    <a:pt x="12004" y="844"/>
                    <a:pt x="12275" y="851"/>
                    <a:pt x="12550" y="823"/>
                  </a:cubicBezTo>
                  <a:cubicBezTo>
                    <a:pt x="12879" y="790"/>
                    <a:pt x="13204" y="707"/>
                    <a:pt x="13529" y="642"/>
                  </a:cubicBezTo>
                  <a:cubicBezTo>
                    <a:pt x="13542" y="639"/>
                    <a:pt x="13549" y="638"/>
                    <a:pt x="13562" y="635"/>
                  </a:cubicBezTo>
                  <a:cubicBezTo>
                    <a:pt x="13943" y="561"/>
                    <a:pt x="14321" y="491"/>
                    <a:pt x="14709" y="482"/>
                  </a:cubicBezTo>
                  <a:cubicBezTo>
                    <a:pt x="15035" y="475"/>
                    <a:pt x="15361" y="499"/>
                    <a:pt x="15681" y="555"/>
                  </a:cubicBezTo>
                  <a:cubicBezTo>
                    <a:pt x="15822" y="580"/>
                    <a:pt x="15965" y="611"/>
                    <a:pt x="16105" y="646"/>
                  </a:cubicBezTo>
                  <a:cubicBezTo>
                    <a:pt x="16179" y="665"/>
                    <a:pt x="16255" y="685"/>
                    <a:pt x="16329" y="705"/>
                  </a:cubicBezTo>
                  <a:cubicBezTo>
                    <a:pt x="17021" y="897"/>
                    <a:pt x="17695" y="1143"/>
                    <a:pt x="18423" y="1155"/>
                  </a:cubicBezTo>
                  <a:cubicBezTo>
                    <a:pt x="18423" y="1156"/>
                    <a:pt x="18423" y="1157"/>
                    <a:pt x="18424" y="1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44"/>
            <p:cNvSpPr>
              <a:spLocks/>
            </p:cNvSpPr>
            <p:nvPr userDrawn="1"/>
          </p:nvSpPr>
          <p:spPr bwMode="auto">
            <a:xfrm>
              <a:off x="3" y="3016"/>
              <a:ext cx="5752" cy="389"/>
            </a:xfrm>
            <a:custGeom>
              <a:avLst/>
              <a:gdLst>
                <a:gd name="T0" fmla="*/ 18424 w 18424"/>
                <a:gd name="T1" fmla="*/ 1248 h 1248"/>
                <a:gd name="T2" fmla="*/ 16349 w 18424"/>
                <a:gd name="T3" fmla="*/ 767 h 1248"/>
                <a:gd name="T4" fmla="*/ 16137 w 18424"/>
                <a:gd name="T5" fmla="*/ 701 h 1248"/>
                <a:gd name="T6" fmla="*/ 15728 w 18424"/>
                <a:gd name="T7" fmla="*/ 594 h 1248"/>
                <a:gd name="T8" fmla="*/ 14777 w 18424"/>
                <a:gd name="T9" fmla="*/ 486 h 1248"/>
                <a:gd name="T10" fmla="*/ 13633 w 18424"/>
                <a:gd name="T11" fmla="*/ 630 h 1248"/>
                <a:gd name="T12" fmla="*/ 13590 w 18424"/>
                <a:gd name="T13" fmla="*/ 639 h 1248"/>
                <a:gd name="T14" fmla="*/ 12581 w 18424"/>
                <a:gd name="T15" fmla="*/ 848 h 1248"/>
                <a:gd name="T16" fmla="*/ 11721 w 18424"/>
                <a:gd name="T17" fmla="*/ 898 h 1248"/>
                <a:gd name="T18" fmla="*/ 11701 w 18424"/>
                <a:gd name="T19" fmla="*/ 898 h 1248"/>
                <a:gd name="T20" fmla="*/ 10605 w 18424"/>
                <a:gd name="T21" fmla="*/ 852 h 1248"/>
                <a:gd name="T22" fmla="*/ 10180 w 18424"/>
                <a:gd name="T23" fmla="*/ 696 h 1248"/>
                <a:gd name="T24" fmla="*/ 9536 w 18424"/>
                <a:gd name="T25" fmla="*/ 353 h 1248"/>
                <a:gd name="T26" fmla="*/ 9524 w 18424"/>
                <a:gd name="T27" fmla="*/ 347 h 1248"/>
                <a:gd name="T28" fmla="*/ 8798 w 18424"/>
                <a:gd name="T29" fmla="*/ 86 h 1248"/>
                <a:gd name="T30" fmla="*/ 7116 w 18424"/>
                <a:gd name="T31" fmla="*/ 272 h 1248"/>
                <a:gd name="T32" fmla="*/ 6197 w 18424"/>
                <a:gd name="T33" fmla="*/ 249 h 1248"/>
                <a:gd name="T34" fmla="*/ 5430 w 18424"/>
                <a:gd name="T35" fmla="*/ 110 h 1248"/>
                <a:gd name="T36" fmla="*/ 5409 w 18424"/>
                <a:gd name="T37" fmla="*/ 106 h 1248"/>
                <a:gd name="T38" fmla="*/ 4705 w 18424"/>
                <a:gd name="T39" fmla="*/ 15 h 1248"/>
                <a:gd name="T40" fmla="*/ 3720 w 18424"/>
                <a:gd name="T41" fmla="*/ 99 h 1248"/>
                <a:gd name="T42" fmla="*/ 2842 w 18424"/>
                <a:gd name="T43" fmla="*/ 305 h 1248"/>
                <a:gd name="T44" fmla="*/ 2014 w 18424"/>
                <a:gd name="T45" fmla="*/ 586 h 1248"/>
                <a:gd name="T46" fmla="*/ 1966 w 18424"/>
                <a:gd name="T47" fmla="*/ 601 h 1248"/>
                <a:gd name="T48" fmla="*/ 1771 w 18424"/>
                <a:gd name="T49" fmla="*/ 658 h 1248"/>
                <a:gd name="T50" fmla="*/ 1001 w 18424"/>
                <a:gd name="T51" fmla="*/ 813 h 1248"/>
                <a:gd name="T52" fmla="*/ 0 w 18424"/>
                <a:gd name="T53" fmla="*/ 894 h 1248"/>
                <a:gd name="T54" fmla="*/ 1 w 18424"/>
                <a:gd name="T55" fmla="*/ 891 h 1248"/>
                <a:gd name="T56" fmla="*/ 1011 w 18424"/>
                <a:gd name="T57" fmla="*/ 808 h 1248"/>
                <a:gd name="T58" fmla="*/ 1784 w 18424"/>
                <a:gd name="T59" fmla="*/ 652 h 1248"/>
                <a:gd name="T60" fmla="*/ 1978 w 18424"/>
                <a:gd name="T61" fmla="*/ 595 h 1248"/>
                <a:gd name="T62" fmla="*/ 2026 w 18424"/>
                <a:gd name="T63" fmla="*/ 579 h 1248"/>
                <a:gd name="T64" fmla="*/ 2852 w 18424"/>
                <a:gd name="T65" fmla="*/ 300 h 1248"/>
                <a:gd name="T66" fmla="*/ 3722 w 18424"/>
                <a:gd name="T67" fmla="*/ 96 h 1248"/>
                <a:gd name="T68" fmla="*/ 4692 w 18424"/>
                <a:gd name="T69" fmla="*/ 13 h 1248"/>
                <a:gd name="T70" fmla="*/ 5393 w 18424"/>
                <a:gd name="T71" fmla="*/ 102 h 1248"/>
                <a:gd name="T72" fmla="*/ 5413 w 18424"/>
                <a:gd name="T73" fmla="*/ 106 h 1248"/>
                <a:gd name="T74" fmla="*/ 6180 w 18424"/>
                <a:gd name="T75" fmla="*/ 245 h 1248"/>
                <a:gd name="T76" fmla="*/ 7100 w 18424"/>
                <a:gd name="T77" fmla="*/ 269 h 1248"/>
                <a:gd name="T78" fmla="*/ 8806 w 18424"/>
                <a:gd name="T79" fmla="*/ 82 h 1248"/>
                <a:gd name="T80" fmla="*/ 9541 w 18424"/>
                <a:gd name="T81" fmla="*/ 344 h 1248"/>
                <a:gd name="T82" fmla="*/ 9553 w 18424"/>
                <a:gd name="T83" fmla="*/ 351 h 1248"/>
                <a:gd name="T84" fmla="*/ 10199 w 18424"/>
                <a:gd name="T85" fmla="*/ 692 h 1248"/>
                <a:gd name="T86" fmla="*/ 10624 w 18424"/>
                <a:gd name="T87" fmla="*/ 847 h 1248"/>
                <a:gd name="T88" fmla="*/ 11720 w 18424"/>
                <a:gd name="T89" fmla="*/ 892 h 1248"/>
                <a:gd name="T90" fmla="*/ 11741 w 18424"/>
                <a:gd name="T91" fmla="*/ 891 h 1248"/>
                <a:gd name="T92" fmla="*/ 12591 w 18424"/>
                <a:gd name="T93" fmla="*/ 843 h 1248"/>
                <a:gd name="T94" fmla="*/ 13586 w 18424"/>
                <a:gd name="T95" fmla="*/ 636 h 1248"/>
                <a:gd name="T96" fmla="*/ 13628 w 18424"/>
                <a:gd name="T97" fmla="*/ 627 h 1248"/>
                <a:gd name="T98" fmla="*/ 14771 w 18424"/>
                <a:gd name="T99" fmla="*/ 482 h 1248"/>
                <a:gd name="T100" fmla="*/ 15721 w 18424"/>
                <a:gd name="T101" fmla="*/ 589 h 1248"/>
                <a:gd name="T102" fmla="*/ 16131 w 18424"/>
                <a:gd name="T103" fmla="*/ 696 h 1248"/>
                <a:gd name="T104" fmla="*/ 16342 w 18424"/>
                <a:gd name="T105" fmla="*/ 762 h 1248"/>
                <a:gd name="T106" fmla="*/ 18424 w 18424"/>
                <a:gd name="T107" fmla="*/ 1246 h 1248"/>
                <a:gd name="T108" fmla="*/ 18424 w 18424"/>
                <a:gd name="T109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24" h="1248">
                  <a:moveTo>
                    <a:pt x="18424" y="1248"/>
                  </a:moveTo>
                  <a:cubicBezTo>
                    <a:pt x="17694" y="1244"/>
                    <a:pt x="17033" y="990"/>
                    <a:pt x="16349" y="767"/>
                  </a:cubicBezTo>
                  <a:cubicBezTo>
                    <a:pt x="16279" y="744"/>
                    <a:pt x="16208" y="722"/>
                    <a:pt x="16137" y="701"/>
                  </a:cubicBezTo>
                  <a:cubicBezTo>
                    <a:pt x="16002" y="661"/>
                    <a:pt x="15865" y="624"/>
                    <a:pt x="15728" y="594"/>
                  </a:cubicBezTo>
                  <a:cubicBezTo>
                    <a:pt x="15417" y="525"/>
                    <a:pt x="15097" y="488"/>
                    <a:pt x="14777" y="486"/>
                  </a:cubicBezTo>
                  <a:cubicBezTo>
                    <a:pt x="14389" y="484"/>
                    <a:pt x="14012" y="551"/>
                    <a:pt x="13633" y="630"/>
                  </a:cubicBezTo>
                  <a:cubicBezTo>
                    <a:pt x="13616" y="634"/>
                    <a:pt x="13607" y="635"/>
                    <a:pt x="13590" y="639"/>
                  </a:cubicBezTo>
                  <a:cubicBezTo>
                    <a:pt x="13255" y="711"/>
                    <a:pt x="12921" y="802"/>
                    <a:pt x="12581" y="848"/>
                  </a:cubicBezTo>
                  <a:cubicBezTo>
                    <a:pt x="12295" y="886"/>
                    <a:pt x="12010" y="894"/>
                    <a:pt x="11721" y="898"/>
                  </a:cubicBezTo>
                  <a:cubicBezTo>
                    <a:pt x="11713" y="898"/>
                    <a:pt x="11709" y="898"/>
                    <a:pt x="11701" y="898"/>
                  </a:cubicBezTo>
                  <a:cubicBezTo>
                    <a:pt x="11333" y="906"/>
                    <a:pt x="10963" y="949"/>
                    <a:pt x="10605" y="852"/>
                  </a:cubicBezTo>
                  <a:cubicBezTo>
                    <a:pt x="10459" y="813"/>
                    <a:pt x="10318" y="758"/>
                    <a:pt x="10180" y="696"/>
                  </a:cubicBezTo>
                  <a:cubicBezTo>
                    <a:pt x="9959" y="596"/>
                    <a:pt x="9750" y="469"/>
                    <a:pt x="9536" y="353"/>
                  </a:cubicBezTo>
                  <a:cubicBezTo>
                    <a:pt x="9531" y="351"/>
                    <a:pt x="9529" y="349"/>
                    <a:pt x="9524" y="347"/>
                  </a:cubicBezTo>
                  <a:cubicBezTo>
                    <a:pt x="9290" y="220"/>
                    <a:pt x="9061" y="116"/>
                    <a:pt x="8798" y="86"/>
                  </a:cubicBezTo>
                  <a:cubicBezTo>
                    <a:pt x="8240" y="24"/>
                    <a:pt x="7675" y="223"/>
                    <a:pt x="7116" y="272"/>
                  </a:cubicBezTo>
                  <a:cubicBezTo>
                    <a:pt x="6810" y="299"/>
                    <a:pt x="6502" y="290"/>
                    <a:pt x="6197" y="249"/>
                  </a:cubicBezTo>
                  <a:cubicBezTo>
                    <a:pt x="5941" y="214"/>
                    <a:pt x="5685" y="159"/>
                    <a:pt x="5430" y="110"/>
                  </a:cubicBezTo>
                  <a:cubicBezTo>
                    <a:pt x="5422" y="109"/>
                    <a:pt x="5417" y="108"/>
                    <a:pt x="5409" y="106"/>
                  </a:cubicBezTo>
                  <a:cubicBezTo>
                    <a:pt x="5176" y="62"/>
                    <a:pt x="4939" y="25"/>
                    <a:pt x="4705" y="15"/>
                  </a:cubicBezTo>
                  <a:cubicBezTo>
                    <a:pt x="4378" y="2"/>
                    <a:pt x="4045" y="42"/>
                    <a:pt x="3720" y="99"/>
                  </a:cubicBezTo>
                  <a:cubicBezTo>
                    <a:pt x="3425" y="150"/>
                    <a:pt x="3126" y="215"/>
                    <a:pt x="2842" y="305"/>
                  </a:cubicBezTo>
                  <a:cubicBezTo>
                    <a:pt x="2567" y="393"/>
                    <a:pt x="2292" y="497"/>
                    <a:pt x="2014" y="586"/>
                  </a:cubicBezTo>
                  <a:cubicBezTo>
                    <a:pt x="1995" y="592"/>
                    <a:pt x="1985" y="595"/>
                    <a:pt x="1966" y="601"/>
                  </a:cubicBezTo>
                  <a:cubicBezTo>
                    <a:pt x="1901" y="621"/>
                    <a:pt x="1836" y="640"/>
                    <a:pt x="1771" y="658"/>
                  </a:cubicBezTo>
                  <a:cubicBezTo>
                    <a:pt x="1519" y="728"/>
                    <a:pt x="1260" y="778"/>
                    <a:pt x="1001" y="813"/>
                  </a:cubicBezTo>
                  <a:cubicBezTo>
                    <a:pt x="670" y="858"/>
                    <a:pt x="334" y="881"/>
                    <a:pt x="0" y="894"/>
                  </a:cubicBezTo>
                  <a:cubicBezTo>
                    <a:pt x="0" y="893"/>
                    <a:pt x="0" y="892"/>
                    <a:pt x="1" y="891"/>
                  </a:cubicBezTo>
                  <a:cubicBezTo>
                    <a:pt x="339" y="878"/>
                    <a:pt x="677" y="854"/>
                    <a:pt x="1011" y="808"/>
                  </a:cubicBezTo>
                  <a:cubicBezTo>
                    <a:pt x="1271" y="772"/>
                    <a:pt x="1531" y="722"/>
                    <a:pt x="1784" y="652"/>
                  </a:cubicBezTo>
                  <a:cubicBezTo>
                    <a:pt x="1849" y="634"/>
                    <a:pt x="1913" y="614"/>
                    <a:pt x="1978" y="595"/>
                  </a:cubicBezTo>
                  <a:cubicBezTo>
                    <a:pt x="1997" y="589"/>
                    <a:pt x="2007" y="586"/>
                    <a:pt x="2026" y="579"/>
                  </a:cubicBezTo>
                  <a:cubicBezTo>
                    <a:pt x="2303" y="491"/>
                    <a:pt x="2576" y="389"/>
                    <a:pt x="2852" y="300"/>
                  </a:cubicBezTo>
                  <a:cubicBezTo>
                    <a:pt x="3134" y="208"/>
                    <a:pt x="3431" y="146"/>
                    <a:pt x="3722" y="96"/>
                  </a:cubicBezTo>
                  <a:cubicBezTo>
                    <a:pt x="4042" y="40"/>
                    <a:pt x="4369" y="0"/>
                    <a:pt x="4692" y="13"/>
                  </a:cubicBezTo>
                  <a:cubicBezTo>
                    <a:pt x="4925" y="22"/>
                    <a:pt x="5161" y="58"/>
                    <a:pt x="5393" y="102"/>
                  </a:cubicBezTo>
                  <a:cubicBezTo>
                    <a:pt x="5401" y="103"/>
                    <a:pt x="5405" y="104"/>
                    <a:pt x="5413" y="106"/>
                  </a:cubicBezTo>
                  <a:cubicBezTo>
                    <a:pt x="5668" y="155"/>
                    <a:pt x="5924" y="210"/>
                    <a:pt x="6180" y="245"/>
                  </a:cubicBezTo>
                  <a:cubicBezTo>
                    <a:pt x="6485" y="286"/>
                    <a:pt x="6793" y="296"/>
                    <a:pt x="7100" y="269"/>
                  </a:cubicBezTo>
                  <a:cubicBezTo>
                    <a:pt x="7668" y="221"/>
                    <a:pt x="8240" y="19"/>
                    <a:pt x="8806" y="82"/>
                  </a:cubicBezTo>
                  <a:cubicBezTo>
                    <a:pt x="9073" y="111"/>
                    <a:pt x="9304" y="216"/>
                    <a:pt x="9541" y="344"/>
                  </a:cubicBezTo>
                  <a:cubicBezTo>
                    <a:pt x="9546" y="347"/>
                    <a:pt x="9548" y="348"/>
                    <a:pt x="9553" y="351"/>
                  </a:cubicBezTo>
                  <a:cubicBezTo>
                    <a:pt x="9767" y="466"/>
                    <a:pt x="9978" y="593"/>
                    <a:pt x="10199" y="692"/>
                  </a:cubicBezTo>
                  <a:cubicBezTo>
                    <a:pt x="10337" y="754"/>
                    <a:pt x="10479" y="808"/>
                    <a:pt x="10624" y="847"/>
                  </a:cubicBezTo>
                  <a:cubicBezTo>
                    <a:pt x="10983" y="943"/>
                    <a:pt x="11352" y="899"/>
                    <a:pt x="11720" y="892"/>
                  </a:cubicBezTo>
                  <a:cubicBezTo>
                    <a:pt x="11729" y="892"/>
                    <a:pt x="11733" y="892"/>
                    <a:pt x="11741" y="891"/>
                  </a:cubicBezTo>
                  <a:cubicBezTo>
                    <a:pt x="12026" y="888"/>
                    <a:pt x="12308" y="880"/>
                    <a:pt x="12591" y="843"/>
                  </a:cubicBezTo>
                  <a:cubicBezTo>
                    <a:pt x="12926" y="798"/>
                    <a:pt x="13255" y="707"/>
                    <a:pt x="13586" y="636"/>
                  </a:cubicBezTo>
                  <a:cubicBezTo>
                    <a:pt x="13603" y="632"/>
                    <a:pt x="13611" y="631"/>
                    <a:pt x="13628" y="627"/>
                  </a:cubicBezTo>
                  <a:cubicBezTo>
                    <a:pt x="14007" y="548"/>
                    <a:pt x="14383" y="480"/>
                    <a:pt x="14771" y="482"/>
                  </a:cubicBezTo>
                  <a:cubicBezTo>
                    <a:pt x="15091" y="483"/>
                    <a:pt x="15410" y="520"/>
                    <a:pt x="15721" y="589"/>
                  </a:cubicBezTo>
                  <a:cubicBezTo>
                    <a:pt x="15859" y="619"/>
                    <a:pt x="15996" y="656"/>
                    <a:pt x="16131" y="696"/>
                  </a:cubicBezTo>
                  <a:cubicBezTo>
                    <a:pt x="16202" y="717"/>
                    <a:pt x="16272" y="739"/>
                    <a:pt x="16342" y="762"/>
                  </a:cubicBezTo>
                  <a:cubicBezTo>
                    <a:pt x="17028" y="986"/>
                    <a:pt x="17690" y="1242"/>
                    <a:pt x="18424" y="1246"/>
                  </a:cubicBezTo>
                  <a:cubicBezTo>
                    <a:pt x="18424" y="1246"/>
                    <a:pt x="18424" y="1247"/>
                    <a:pt x="18424" y="12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45"/>
            <p:cNvSpPr>
              <a:spLocks/>
            </p:cNvSpPr>
            <p:nvPr userDrawn="1"/>
          </p:nvSpPr>
          <p:spPr bwMode="auto">
            <a:xfrm>
              <a:off x="3" y="2991"/>
              <a:ext cx="5752" cy="391"/>
            </a:xfrm>
            <a:custGeom>
              <a:avLst/>
              <a:gdLst>
                <a:gd name="T0" fmla="*/ 18425 w 18425"/>
                <a:gd name="T1" fmla="*/ 1253 h 1253"/>
                <a:gd name="T2" fmla="*/ 16350 w 18425"/>
                <a:gd name="T3" fmla="*/ 753 h 1253"/>
                <a:gd name="T4" fmla="*/ 16157 w 18425"/>
                <a:gd name="T5" fmla="*/ 684 h 1253"/>
                <a:gd name="T6" fmla="*/ 15772 w 18425"/>
                <a:gd name="T7" fmla="*/ 564 h 1253"/>
                <a:gd name="T8" fmla="*/ 14845 w 18425"/>
                <a:gd name="T9" fmla="*/ 418 h 1253"/>
                <a:gd name="T10" fmla="*/ 13715 w 18425"/>
                <a:gd name="T11" fmla="*/ 540 h 1253"/>
                <a:gd name="T12" fmla="*/ 13666 w 18425"/>
                <a:gd name="T13" fmla="*/ 551 h 1253"/>
                <a:gd name="T14" fmla="*/ 12698 w 18425"/>
                <a:gd name="T15" fmla="*/ 766 h 1253"/>
                <a:gd name="T16" fmla="*/ 11800 w 18425"/>
                <a:gd name="T17" fmla="*/ 863 h 1253"/>
                <a:gd name="T18" fmla="*/ 11783 w 18425"/>
                <a:gd name="T19" fmla="*/ 864 h 1253"/>
                <a:gd name="T20" fmla="*/ 10633 w 18425"/>
                <a:gd name="T21" fmla="*/ 812 h 1253"/>
                <a:gd name="T22" fmla="*/ 10211 w 18425"/>
                <a:gd name="T23" fmla="*/ 645 h 1253"/>
                <a:gd name="T24" fmla="*/ 9555 w 18425"/>
                <a:gd name="T25" fmla="*/ 288 h 1253"/>
                <a:gd name="T26" fmla="*/ 9542 w 18425"/>
                <a:gd name="T27" fmla="*/ 280 h 1253"/>
                <a:gd name="T28" fmla="*/ 8771 w 18425"/>
                <a:gd name="T29" fmla="*/ 24 h 1253"/>
                <a:gd name="T30" fmla="*/ 7940 w 18425"/>
                <a:gd name="T31" fmla="*/ 115 h 1253"/>
                <a:gd name="T32" fmla="*/ 6999 w 18425"/>
                <a:gd name="T33" fmla="*/ 273 h 1253"/>
                <a:gd name="T34" fmla="*/ 6002 w 18425"/>
                <a:gd name="T35" fmla="*/ 259 h 1253"/>
                <a:gd name="T36" fmla="*/ 5189 w 18425"/>
                <a:gd name="T37" fmla="*/ 117 h 1253"/>
                <a:gd name="T38" fmla="*/ 4376 w 18425"/>
                <a:gd name="T39" fmla="*/ 13 h 1253"/>
                <a:gd name="T40" fmla="*/ 3322 w 18425"/>
                <a:gd name="T41" fmla="*/ 189 h 1253"/>
                <a:gd name="T42" fmla="*/ 1951 w 18425"/>
                <a:gd name="T43" fmla="*/ 642 h 1253"/>
                <a:gd name="T44" fmla="*/ 1792 w 18425"/>
                <a:gd name="T45" fmla="*/ 685 h 1253"/>
                <a:gd name="T46" fmla="*/ 1611 w 18425"/>
                <a:gd name="T47" fmla="*/ 727 h 1253"/>
                <a:gd name="T48" fmla="*/ 910 w 18425"/>
                <a:gd name="T49" fmla="*/ 821 h 1253"/>
                <a:gd name="T50" fmla="*/ 0 w 18425"/>
                <a:gd name="T51" fmla="*/ 864 h 1253"/>
                <a:gd name="T52" fmla="*/ 1 w 18425"/>
                <a:gd name="T53" fmla="*/ 861 h 1253"/>
                <a:gd name="T54" fmla="*/ 921 w 18425"/>
                <a:gd name="T55" fmla="*/ 817 h 1253"/>
                <a:gd name="T56" fmla="*/ 1623 w 18425"/>
                <a:gd name="T57" fmla="*/ 721 h 1253"/>
                <a:gd name="T58" fmla="*/ 1805 w 18425"/>
                <a:gd name="T59" fmla="*/ 679 h 1253"/>
                <a:gd name="T60" fmla="*/ 1963 w 18425"/>
                <a:gd name="T61" fmla="*/ 637 h 1253"/>
                <a:gd name="T62" fmla="*/ 3325 w 18425"/>
                <a:gd name="T63" fmla="*/ 187 h 1253"/>
                <a:gd name="T64" fmla="*/ 4367 w 18425"/>
                <a:gd name="T65" fmla="*/ 12 h 1253"/>
                <a:gd name="T66" fmla="*/ 5173 w 18425"/>
                <a:gd name="T67" fmla="*/ 113 h 1253"/>
                <a:gd name="T68" fmla="*/ 5986 w 18425"/>
                <a:gd name="T69" fmla="*/ 256 h 1253"/>
                <a:gd name="T70" fmla="*/ 6984 w 18425"/>
                <a:gd name="T71" fmla="*/ 272 h 1253"/>
                <a:gd name="T72" fmla="*/ 7929 w 18425"/>
                <a:gd name="T73" fmla="*/ 113 h 1253"/>
                <a:gd name="T74" fmla="*/ 8779 w 18425"/>
                <a:gd name="T75" fmla="*/ 20 h 1253"/>
                <a:gd name="T76" fmla="*/ 9558 w 18425"/>
                <a:gd name="T77" fmla="*/ 278 h 1253"/>
                <a:gd name="T78" fmla="*/ 9572 w 18425"/>
                <a:gd name="T79" fmla="*/ 286 h 1253"/>
                <a:gd name="T80" fmla="*/ 10230 w 18425"/>
                <a:gd name="T81" fmla="*/ 642 h 1253"/>
                <a:gd name="T82" fmla="*/ 10653 w 18425"/>
                <a:gd name="T83" fmla="*/ 807 h 1253"/>
                <a:gd name="T84" fmla="*/ 11802 w 18425"/>
                <a:gd name="T85" fmla="*/ 858 h 1253"/>
                <a:gd name="T86" fmla="*/ 11819 w 18425"/>
                <a:gd name="T87" fmla="*/ 857 h 1253"/>
                <a:gd name="T88" fmla="*/ 12708 w 18425"/>
                <a:gd name="T89" fmla="*/ 761 h 1253"/>
                <a:gd name="T90" fmla="*/ 13661 w 18425"/>
                <a:gd name="T91" fmla="*/ 549 h 1253"/>
                <a:gd name="T92" fmla="*/ 13710 w 18425"/>
                <a:gd name="T93" fmla="*/ 538 h 1253"/>
                <a:gd name="T94" fmla="*/ 14839 w 18425"/>
                <a:gd name="T95" fmla="*/ 415 h 1253"/>
                <a:gd name="T96" fmla="*/ 15766 w 18425"/>
                <a:gd name="T97" fmla="*/ 559 h 1253"/>
                <a:gd name="T98" fmla="*/ 16151 w 18425"/>
                <a:gd name="T99" fmla="*/ 679 h 1253"/>
                <a:gd name="T100" fmla="*/ 16344 w 18425"/>
                <a:gd name="T101" fmla="*/ 748 h 1253"/>
                <a:gd name="T102" fmla="*/ 18424 w 18425"/>
                <a:gd name="T103" fmla="*/ 1251 h 1253"/>
                <a:gd name="T104" fmla="*/ 18425 w 18425"/>
                <a:gd name="T105" fmla="*/ 1253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25" h="1253">
                  <a:moveTo>
                    <a:pt x="18425" y="1253"/>
                  </a:moveTo>
                  <a:cubicBezTo>
                    <a:pt x="17692" y="1241"/>
                    <a:pt x="17029" y="1002"/>
                    <a:pt x="16350" y="753"/>
                  </a:cubicBezTo>
                  <a:cubicBezTo>
                    <a:pt x="16286" y="729"/>
                    <a:pt x="16222" y="706"/>
                    <a:pt x="16157" y="684"/>
                  </a:cubicBezTo>
                  <a:cubicBezTo>
                    <a:pt x="16031" y="640"/>
                    <a:pt x="15902" y="599"/>
                    <a:pt x="15772" y="564"/>
                  </a:cubicBezTo>
                  <a:cubicBezTo>
                    <a:pt x="15471" y="482"/>
                    <a:pt x="15160" y="431"/>
                    <a:pt x="14845" y="418"/>
                  </a:cubicBezTo>
                  <a:cubicBezTo>
                    <a:pt x="14461" y="403"/>
                    <a:pt x="14089" y="462"/>
                    <a:pt x="13715" y="540"/>
                  </a:cubicBezTo>
                  <a:cubicBezTo>
                    <a:pt x="13699" y="544"/>
                    <a:pt x="13683" y="547"/>
                    <a:pt x="13666" y="551"/>
                  </a:cubicBezTo>
                  <a:cubicBezTo>
                    <a:pt x="13343" y="621"/>
                    <a:pt x="13023" y="711"/>
                    <a:pt x="12698" y="766"/>
                  </a:cubicBezTo>
                  <a:cubicBezTo>
                    <a:pt x="12400" y="816"/>
                    <a:pt x="12101" y="841"/>
                    <a:pt x="11800" y="863"/>
                  </a:cubicBezTo>
                  <a:cubicBezTo>
                    <a:pt x="11793" y="864"/>
                    <a:pt x="11790" y="864"/>
                    <a:pt x="11783" y="864"/>
                  </a:cubicBezTo>
                  <a:cubicBezTo>
                    <a:pt x="11392" y="895"/>
                    <a:pt x="11012" y="927"/>
                    <a:pt x="10633" y="812"/>
                  </a:cubicBezTo>
                  <a:cubicBezTo>
                    <a:pt x="10489" y="768"/>
                    <a:pt x="10348" y="710"/>
                    <a:pt x="10211" y="645"/>
                  </a:cubicBezTo>
                  <a:cubicBezTo>
                    <a:pt x="9987" y="539"/>
                    <a:pt x="9774" y="407"/>
                    <a:pt x="9555" y="288"/>
                  </a:cubicBezTo>
                  <a:cubicBezTo>
                    <a:pt x="9550" y="285"/>
                    <a:pt x="9547" y="283"/>
                    <a:pt x="9542" y="280"/>
                  </a:cubicBezTo>
                  <a:cubicBezTo>
                    <a:pt x="9293" y="144"/>
                    <a:pt x="9057" y="44"/>
                    <a:pt x="8771" y="24"/>
                  </a:cubicBezTo>
                  <a:cubicBezTo>
                    <a:pt x="8494" y="5"/>
                    <a:pt x="8211" y="64"/>
                    <a:pt x="7940" y="115"/>
                  </a:cubicBezTo>
                  <a:cubicBezTo>
                    <a:pt x="7628" y="173"/>
                    <a:pt x="7315" y="242"/>
                    <a:pt x="6999" y="273"/>
                  </a:cubicBezTo>
                  <a:cubicBezTo>
                    <a:pt x="6666" y="307"/>
                    <a:pt x="6333" y="301"/>
                    <a:pt x="6002" y="259"/>
                  </a:cubicBezTo>
                  <a:cubicBezTo>
                    <a:pt x="5730" y="225"/>
                    <a:pt x="5459" y="168"/>
                    <a:pt x="5189" y="117"/>
                  </a:cubicBezTo>
                  <a:cubicBezTo>
                    <a:pt x="4921" y="65"/>
                    <a:pt x="4650" y="20"/>
                    <a:pt x="4376" y="13"/>
                  </a:cubicBezTo>
                  <a:cubicBezTo>
                    <a:pt x="4022" y="4"/>
                    <a:pt x="3659" y="92"/>
                    <a:pt x="3322" y="189"/>
                  </a:cubicBezTo>
                  <a:cubicBezTo>
                    <a:pt x="2861" y="322"/>
                    <a:pt x="2415" y="512"/>
                    <a:pt x="1951" y="642"/>
                  </a:cubicBezTo>
                  <a:cubicBezTo>
                    <a:pt x="1898" y="657"/>
                    <a:pt x="1845" y="672"/>
                    <a:pt x="1792" y="685"/>
                  </a:cubicBezTo>
                  <a:cubicBezTo>
                    <a:pt x="1732" y="700"/>
                    <a:pt x="1671" y="714"/>
                    <a:pt x="1611" y="727"/>
                  </a:cubicBezTo>
                  <a:cubicBezTo>
                    <a:pt x="1380" y="775"/>
                    <a:pt x="1145" y="803"/>
                    <a:pt x="910" y="821"/>
                  </a:cubicBezTo>
                  <a:cubicBezTo>
                    <a:pt x="608" y="845"/>
                    <a:pt x="303" y="855"/>
                    <a:pt x="0" y="864"/>
                  </a:cubicBezTo>
                  <a:cubicBezTo>
                    <a:pt x="0" y="863"/>
                    <a:pt x="1" y="862"/>
                    <a:pt x="1" y="861"/>
                  </a:cubicBezTo>
                  <a:cubicBezTo>
                    <a:pt x="308" y="851"/>
                    <a:pt x="616" y="841"/>
                    <a:pt x="921" y="817"/>
                  </a:cubicBezTo>
                  <a:cubicBezTo>
                    <a:pt x="1156" y="798"/>
                    <a:pt x="1392" y="770"/>
                    <a:pt x="1623" y="721"/>
                  </a:cubicBezTo>
                  <a:cubicBezTo>
                    <a:pt x="1684" y="708"/>
                    <a:pt x="1745" y="694"/>
                    <a:pt x="1805" y="679"/>
                  </a:cubicBezTo>
                  <a:cubicBezTo>
                    <a:pt x="1858" y="666"/>
                    <a:pt x="1911" y="652"/>
                    <a:pt x="1963" y="637"/>
                  </a:cubicBezTo>
                  <a:cubicBezTo>
                    <a:pt x="2424" y="507"/>
                    <a:pt x="2868" y="319"/>
                    <a:pt x="3325" y="187"/>
                  </a:cubicBezTo>
                  <a:cubicBezTo>
                    <a:pt x="3658" y="92"/>
                    <a:pt x="4017" y="3"/>
                    <a:pt x="4367" y="12"/>
                  </a:cubicBezTo>
                  <a:cubicBezTo>
                    <a:pt x="4638" y="19"/>
                    <a:pt x="4907" y="63"/>
                    <a:pt x="5173" y="113"/>
                  </a:cubicBezTo>
                  <a:cubicBezTo>
                    <a:pt x="5443" y="165"/>
                    <a:pt x="5714" y="221"/>
                    <a:pt x="5986" y="256"/>
                  </a:cubicBezTo>
                  <a:cubicBezTo>
                    <a:pt x="6317" y="299"/>
                    <a:pt x="6651" y="305"/>
                    <a:pt x="6984" y="272"/>
                  </a:cubicBezTo>
                  <a:cubicBezTo>
                    <a:pt x="7301" y="240"/>
                    <a:pt x="7616" y="171"/>
                    <a:pt x="7929" y="113"/>
                  </a:cubicBezTo>
                  <a:cubicBezTo>
                    <a:pt x="8207" y="60"/>
                    <a:pt x="8496" y="0"/>
                    <a:pt x="8779" y="20"/>
                  </a:cubicBezTo>
                  <a:cubicBezTo>
                    <a:pt x="9068" y="39"/>
                    <a:pt x="9307" y="140"/>
                    <a:pt x="9558" y="278"/>
                  </a:cubicBezTo>
                  <a:cubicBezTo>
                    <a:pt x="9564" y="281"/>
                    <a:pt x="9567" y="283"/>
                    <a:pt x="9572" y="286"/>
                  </a:cubicBezTo>
                  <a:cubicBezTo>
                    <a:pt x="9791" y="405"/>
                    <a:pt x="10005" y="536"/>
                    <a:pt x="10230" y="642"/>
                  </a:cubicBezTo>
                  <a:cubicBezTo>
                    <a:pt x="10367" y="706"/>
                    <a:pt x="10508" y="764"/>
                    <a:pt x="10653" y="807"/>
                  </a:cubicBezTo>
                  <a:cubicBezTo>
                    <a:pt x="11032" y="920"/>
                    <a:pt x="11412" y="888"/>
                    <a:pt x="11802" y="858"/>
                  </a:cubicBezTo>
                  <a:cubicBezTo>
                    <a:pt x="11809" y="857"/>
                    <a:pt x="11812" y="857"/>
                    <a:pt x="11819" y="857"/>
                  </a:cubicBezTo>
                  <a:cubicBezTo>
                    <a:pt x="12117" y="834"/>
                    <a:pt x="12413" y="811"/>
                    <a:pt x="12708" y="761"/>
                  </a:cubicBezTo>
                  <a:cubicBezTo>
                    <a:pt x="13028" y="706"/>
                    <a:pt x="13343" y="618"/>
                    <a:pt x="13661" y="549"/>
                  </a:cubicBezTo>
                  <a:cubicBezTo>
                    <a:pt x="13678" y="545"/>
                    <a:pt x="13694" y="541"/>
                    <a:pt x="13710" y="538"/>
                  </a:cubicBezTo>
                  <a:cubicBezTo>
                    <a:pt x="14084" y="460"/>
                    <a:pt x="14456" y="400"/>
                    <a:pt x="14839" y="415"/>
                  </a:cubicBezTo>
                  <a:cubicBezTo>
                    <a:pt x="15153" y="427"/>
                    <a:pt x="15464" y="477"/>
                    <a:pt x="15766" y="559"/>
                  </a:cubicBezTo>
                  <a:cubicBezTo>
                    <a:pt x="15895" y="594"/>
                    <a:pt x="16024" y="635"/>
                    <a:pt x="16151" y="679"/>
                  </a:cubicBezTo>
                  <a:cubicBezTo>
                    <a:pt x="16215" y="701"/>
                    <a:pt x="16280" y="725"/>
                    <a:pt x="16344" y="748"/>
                  </a:cubicBezTo>
                  <a:cubicBezTo>
                    <a:pt x="17024" y="999"/>
                    <a:pt x="17689" y="1239"/>
                    <a:pt x="18424" y="1251"/>
                  </a:cubicBezTo>
                  <a:cubicBezTo>
                    <a:pt x="18425" y="1252"/>
                    <a:pt x="18425" y="1253"/>
                    <a:pt x="18425" y="12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46"/>
            <p:cNvSpPr>
              <a:spLocks/>
            </p:cNvSpPr>
            <p:nvPr userDrawn="1"/>
          </p:nvSpPr>
          <p:spPr bwMode="auto">
            <a:xfrm>
              <a:off x="3" y="2959"/>
              <a:ext cx="5752" cy="400"/>
            </a:xfrm>
            <a:custGeom>
              <a:avLst/>
              <a:gdLst>
                <a:gd name="T0" fmla="*/ 18425 w 18425"/>
                <a:gd name="T1" fmla="*/ 1281 h 1281"/>
                <a:gd name="T2" fmla="*/ 16357 w 18425"/>
                <a:gd name="T3" fmla="*/ 787 h 1281"/>
                <a:gd name="T4" fmla="*/ 16188 w 18425"/>
                <a:gd name="T5" fmla="*/ 722 h 1281"/>
                <a:gd name="T6" fmla="*/ 15824 w 18425"/>
                <a:gd name="T7" fmla="*/ 590 h 1281"/>
                <a:gd name="T8" fmla="*/ 14935 w 18425"/>
                <a:gd name="T9" fmla="*/ 403 h 1281"/>
                <a:gd name="T10" fmla="*/ 13847 w 18425"/>
                <a:gd name="T11" fmla="*/ 479 h 1281"/>
                <a:gd name="T12" fmla="*/ 13796 w 18425"/>
                <a:gd name="T13" fmla="*/ 489 h 1281"/>
                <a:gd name="T14" fmla="*/ 12826 w 18425"/>
                <a:gd name="T15" fmla="*/ 707 h 1281"/>
                <a:gd name="T16" fmla="*/ 11888 w 18425"/>
                <a:gd name="T17" fmla="*/ 851 h 1281"/>
                <a:gd name="T18" fmla="*/ 11882 w 18425"/>
                <a:gd name="T19" fmla="*/ 852 h 1281"/>
                <a:gd name="T20" fmla="*/ 10688 w 18425"/>
                <a:gd name="T21" fmla="*/ 791 h 1281"/>
                <a:gd name="T22" fmla="*/ 10253 w 18425"/>
                <a:gd name="T23" fmla="*/ 620 h 1281"/>
                <a:gd name="T24" fmla="*/ 9584 w 18425"/>
                <a:gd name="T25" fmla="*/ 264 h 1281"/>
                <a:gd name="T26" fmla="*/ 9580 w 18425"/>
                <a:gd name="T27" fmla="*/ 262 h 1281"/>
                <a:gd name="T28" fmla="*/ 8793 w 18425"/>
                <a:gd name="T29" fmla="*/ 18 h 1281"/>
                <a:gd name="T30" fmla="*/ 7932 w 18425"/>
                <a:gd name="T31" fmla="*/ 131 h 1281"/>
                <a:gd name="T32" fmla="*/ 6946 w 18425"/>
                <a:gd name="T33" fmla="*/ 320 h 1281"/>
                <a:gd name="T34" fmla="*/ 5899 w 18425"/>
                <a:gd name="T35" fmla="*/ 333 h 1281"/>
                <a:gd name="T36" fmla="*/ 5041 w 18425"/>
                <a:gd name="T37" fmla="*/ 200 h 1281"/>
                <a:gd name="T38" fmla="*/ 4172 w 18425"/>
                <a:gd name="T39" fmla="*/ 106 h 1281"/>
                <a:gd name="T40" fmla="*/ 3109 w 18425"/>
                <a:gd name="T41" fmla="*/ 324 h 1281"/>
                <a:gd name="T42" fmla="*/ 1828 w 18425"/>
                <a:gd name="T43" fmla="*/ 730 h 1281"/>
                <a:gd name="T44" fmla="*/ 1683 w 18425"/>
                <a:gd name="T45" fmla="*/ 761 h 1281"/>
                <a:gd name="T46" fmla="*/ 1508 w 18425"/>
                <a:gd name="T47" fmla="*/ 792 h 1281"/>
                <a:gd name="T48" fmla="*/ 0 w 18425"/>
                <a:gd name="T49" fmla="*/ 868 h 1281"/>
                <a:gd name="T50" fmla="*/ 0 w 18425"/>
                <a:gd name="T51" fmla="*/ 865 h 1281"/>
                <a:gd name="T52" fmla="*/ 1520 w 18425"/>
                <a:gd name="T53" fmla="*/ 787 h 1281"/>
                <a:gd name="T54" fmla="*/ 1695 w 18425"/>
                <a:gd name="T55" fmla="*/ 756 h 1281"/>
                <a:gd name="T56" fmla="*/ 1841 w 18425"/>
                <a:gd name="T57" fmla="*/ 725 h 1281"/>
                <a:gd name="T58" fmla="*/ 3112 w 18425"/>
                <a:gd name="T59" fmla="*/ 323 h 1281"/>
                <a:gd name="T60" fmla="*/ 4192 w 18425"/>
                <a:gd name="T61" fmla="*/ 105 h 1281"/>
                <a:gd name="T62" fmla="*/ 5027 w 18425"/>
                <a:gd name="T63" fmla="*/ 198 h 1281"/>
                <a:gd name="T64" fmla="*/ 5884 w 18425"/>
                <a:gd name="T65" fmla="*/ 331 h 1281"/>
                <a:gd name="T66" fmla="*/ 6932 w 18425"/>
                <a:gd name="T67" fmla="*/ 319 h 1281"/>
                <a:gd name="T68" fmla="*/ 7923 w 18425"/>
                <a:gd name="T69" fmla="*/ 129 h 1281"/>
                <a:gd name="T70" fmla="*/ 8801 w 18425"/>
                <a:gd name="T71" fmla="*/ 13 h 1281"/>
                <a:gd name="T72" fmla="*/ 9596 w 18425"/>
                <a:gd name="T73" fmla="*/ 260 h 1281"/>
                <a:gd name="T74" fmla="*/ 9601 w 18425"/>
                <a:gd name="T75" fmla="*/ 262 h 1281"/>
                <a:gd name="T76" fmla="*/ 10272 w 18425"/>
                <a:gd name="T77" fmla="*/ 617 h 1281"/>
                <a:gd name="T78" fmla="*/ 10707 w 18425"/>
                <a:gd name="T79" fmla="*/ 787 h 1281"/>
                <a:gd name="T80" fmla="*/ 11901 w 18425"/>
                <a:gd name="T81" fmla="*/ 845 h 1281"/>
                <a:gd name="T82" fmla="*/ 11907 w 18425"/>
                <a:gd name="T83" fmla="*/ 844 h 1281"/>
                <a:gd name="T84" fmla="*/ 12835 w 18425"/>
                <a:gd name="T85" fmla="*/ 702 h 1281"/>
                <a:gd name="T86" fmla="*/ 13791 w 18425"/>
                <a:gd name="T87" fmla="*/ 487 h 1281"/>
                <a:gd name="T88" fmla="*/ 13842 w 18425"/>
                <a:gd name="T89" fmla="*/ 477 h 1281"/>
                <a:gd name="T90" fmla="*/ 14929 w 18425"/>
                <a:gd name="T91" fmla="*/ 399 h 1281"/>
                <a:gd name="T92" fmla="*/ 15817 w 18425"/>
                <a:gd name="T93" fmla="*/ 586 h 1281"/>
                <a:gd name="T94" fmla="*/ 16181 w 18425"/>
                <a:gd name="T95" fmla="*/ 718 h 1281"/>
                <a:gd name="T96" fmla="*/ 16350 w 18425"/>
                <a:gd name="T97" fmla="*/ 783 h 1281"/>
                <a:gd name="T98" fmla="*/ 18424 w 18425"/>
                <a:gd name="T99" fmla="*/ 1279 h 1281"/>
                <a:gd name="T100" fmla="*/ 18425 w 18425"/>
                <a:gd name="T101" fmla="*/ 1281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25" h="1281">
                  <a:moveTo>
                    <a:pt x="18425" y="1281"/>
                  </a:moveTo>
                  <a:cubicBezTo>
                    <a:pt x="17698" y="1265"/>
                    <a:pt x="17028" y="1047"/>
                    <a:pt x="16357" y="787"/>
                  </a:cubicBezTo>
                  <a:cubicBezTo>
                    <a:pt x="16300" y="765"/>
                    <a:pt x="16244" y="743"/>
                    <a:pt x="16188" y="722"/>
                  </a:cubicBezTo>
                  <a:cubicBezTo>
                    <a:pt x="16067" y="676"/>
                    <a:pt x="15946" y="631"/>
                    <a:pt x="15824" y="590"/>
                  </a:cubicBezTo>
                  <a:cubicBezTo>
                    <a:pt x="15536" y="494"/>
                    <a:pt x="15239" y="428"/>
                    <a:pt x="14935" y="403"/>
                  </a:cubicBezTo>
                  <a:cubicBezTo>
                    <a:pt x="14567" y="372"/>
                    <a:pt x="14208" y="411"/>
                    <a:pt x="13847" y="479"/>
                  </a:cubicBezTo>
                  <a:cubicBezTo>
                    <a:pt x="13830" y="482"/>
                    <a:pt x="13813" y="486"/>
                    <a:pt x="13796" y="489"/>
                  </a:cubicBezTo>
                  <a:cubicBezTo>
                    <a:pt x="13471" y="555"/>
                    <a:pt x="13151" y="644"/>
                    <a:pt x="12826" y="707"/>
                  </a:cubicBezTo>
                  <a:cubicBezTo>
                    <a:pt x="12515" y="768"/>
                    <a:pt x="12202" y="809"/>
                    <a:pt x="11888" y="851"/>
                  </a:cubicBezTo>
                  <a:cubicBezTo>
                    <a:pt x="11886" y="851"/>
                    <a:pt x="11884" y="851"/>
                    <a:pt x="11882" y="852"/>
                  </a:cubicBezTo>
                  <a:cubicBezTo>
                    <a:pt x="11480" y="903"/>
                    <a:pt x="11077" y="911"/>
                    <a:pt x="10688" y="791"/>
                  </a:cubicBezTo>
                  <a:cubicBezTo>
                    <a:pt x="10540" y="745"/>
                    <a:pt x="10395" y="686"/>
                    <a:pt x="10253" y="620"/>
                  </a:cubicBezTo>
                  <a:cubicBezTo>
                    <a:pt x="10025" y="513"/>
                    <a:pt x="9807" y="382"/>
                    <a:pt x="9584" y="264"/>
                  </a:cubicBezTo>
                  <a:cubicBezTo>
                    <a:pt x="9582" y="263"/>
                    <a:pt x="9582" y="263"/>
                    <a:pt x="9580" y="262"/>
                  </a:cubicBezTo>
                  <a:cubicBezTo>
                    <a:pt x="9324" y="127"/>
                    <a:pt x="9084" y="30"/>
                    <a:pt x="8793" y="18"/>
                  </a:cubicBezTo>
                  <a:cubicBezTo>
                    <a:pt x="8506" y="5"/>
                    <a:pt x="8213" y="72"/>
                    <a:pt x="7932" y="131"/>
                  </a:cubicBezTo>
                  <a:cubicBezTo>
                    <a:pt x="7605" y="199"/>
                    <a:pt x="7278" y="278"/>
                    <a:pt x="6946" y="320"/>
                  </a:cubicBezTo>
                  <a:cubicBezTo>
                    <a:pt x="6598" y="364"/>
                    <a:pt x="6247" y="368"/>
                    <a:pt x="5899" y="333"/>
                  </a:cubicBezTo>
                  <a:cubicBezTo>
                    <a:pt x="5612" y="304"/>
                    <a:pt x="5326" y="250"/>
                    <a:pt x="5041" y="200"/>
                  </a:cubicBezTo>
                  <a:cubicBezTo>
                    <a:pt x="4756" y="149"/>
                    <a:pt x="4460" y="87"/>
                    <a:pt x="4172" y="106"/>
                  </a:cubicBezTo>
                  <a:cubicBezTo>
                    <a:pt x="3811" y="128"/>
                    <a:pt x="3455" y="214"/>
                    <a:pt x="3109" y="324"/>
                  </a:cubicBezTo>
                  <a:cubicBezTo>
                    <a:pt x="2684" y="460"/>
                    <a:pt x="2265" y="631"/>
                    <a:pt x="1828" y="730"/>
                  </a:cubicBezTo>
                  <a:cubicBezTo>
                    <a:pt x="1780" y="741"/>
                    <a:pt x="1731" y="752"/>
                    <a:pt x="1683" y="761"/>
                  </a:cubicBezTo>
                  <a:cubicBezTo>
                    <a:pt x="1625" y="773"/>
                    <a:pt x="1566" y="783"/>
                    <a:pt x="1508" y="792"/>
                  </a:cubicBezTo>
                  <a:cubicBezTo>
                    <a:pt x="1011" y="868"/>
                    <a:pt x="502" y="851"/>
                    <a:pt x="0" y="868"/>
                  </a:cubicBezTo>
                  <a:cubicBezTo>
                    <a:pt x="0" y="867"/>
                    <a:pt x="0" y="866"/>
                    <a:pt x="0" y="865"/>
                  </a:cubicBezTo>
                  <a:cubicBezTo>
                    <a:pt x="506" y="847"/>
                    <a:pt x="1020" y="864"/>
                    <a:pt x="1520" y="787"/>
                  </a:cubicBezTo>
                  <a:cubicBezTo>
                    <a:pt x="1579" y="778"/>
                    <a:pt x="1637" y="768"/>
                    <a:pt x="1695" y="756"/>
                  </a:cubicBezTo>
                  <a:cubicBezTo>
                    <a:pt x="1743" y="747"/>
                    <a:pt x="1792" y="736"/>
                    <a:pt x="1841" y="725"/>
                  </a:cubicBezTo>
                  <a:cubicBezTo>
                    <a:pt x="2274" y="627"/>
                    <a:pt x="2690" y="457"/>
                    <a:pt x="3112" y="323"/>
                  </a:cubicBezTo>
                  <a:cubicBezTo>
                    <a:pt x="3463" y="211"/>
                    <a:pt x="3823" y="126"/>
                    <a:pt x="4192" y="105"/>
                  </a:cubicBezTo>
                  <a:cubicBezTo>
                    <a:pt x="4470" y="89"/>
                    <a:pt x="4754" y="150"/>
                    <a:pt x="5027" y="198"/>
                  </a:cubicBezTo>
                  <a:cubicBezTo>
                    <a:pt x="5311" y="248"/>
                    <a:pt x="5597" y="302"/>
                    <a:pt x="5884" y="331"/>
                  </a:cubicBezTo>
                  <a:cubicBezTo>
                    <a:pt x="6232" y="367"/>
                    <a:pt x="6583" y="362"/>
                    <a:pt x="6932" y="319"/>
                  </a:cubicBezTo>
                  <a:cubicBezTo>
                    <a:pt x="7265" y="277"/>
                    <a:pt x="7594" y="197"/>
                    <a:pt x="7923" y="129"/>
                  </a:cubicBezTo>
                  <a:cubicBezTo>
                    <a:pt x="8210" y="69"/>
                    <a:pt x="8508" y="0"/>
                    <a:pt x="8801" y="13"/>
                  </a:cubicBezTo>
                  <a:cubicBezTo>
                    <a:pt x="9095" y="26"/>
                    <a:pt x="9337" y="124"/>
                    <a:pt x="9596" y="260"/>
                  </a:cubicBezTo>
                  <a:cubicBezTo>
                    <a:pt x="9598" y="261"/>
                    <a:pt x="9599" y="261"/>
                    <a:pt x="9601" y="262"/>
                  </a:cubicBezTo>
                  <a:cubicBezTo>
                    <a:pt x="9824" y="380"/>
                    <a:pt x="10043" y="510"/>
                    <a:pt x="10272" y="617"/>
                  </a:cubicBezTo>
                  <a:cubicBezTo>
                    <a:pt x="10413" y="682"/>
                    <a:pt x="10558" y="742"/>
                    <a:pt x="10707" y="787"/>
                  </a:cubicBezTo>
                  <a:cubicBezTo>
                    <a:pt x="11096" y="906"/>
                    <a:pt x="11500" y="896"/>
                    <a:pt x="11901" y="845"/>
                  </a:cubicBezTo>
                  <a:cubicBezTo>
                    <a:pt x="11904" y="845"/>
                    <a:pt x="11905" y="845"/>
                    <a:pt x="11907" y="844"/>
                  </a:cubicBezTo>
                  <a:cubicBezTo>
                    <a:pt x="12218" y="803"/>
                    <a:pt x="12528" y="762"/>
                    <a:pt x="12835" y="702"/>
                  </a:cubicBezTo>
                  <a:cubicBezTo>
                    <a:pt x="13156" y="640"/>
                    <a:pt x="13471" y="552"/>
                    <a:pt x="13791" y="487"/>
                  </a:cubicBezTo>
                  <a:cubicBezTo>
                    <a:pt x="13808" y="484"/>
                    <a:pt x="13825" y="480"/>
                    <a:pt x="13842" y="477"/>
                  </a:cubicBezTo>
                  <a:cubicBezTo>
                    <a:pt x="14202" y="408"/>
                    <a:pt x="14561" y="369"/>
                    <a:pt x="14929" y="399"/>
                  </a:cubicBezTo>
                  <a:cubicBezTo>
                    <a:pt x="15233" y="425"/>
                    <a:pt x="15529" y="490"/>
                    <a:pt x="15817" y="586"/>
                  </a:cubicBezTo>
                  <a:cubicBezTo>
                    <a:pt x="15939" y="627"/>
                    <a:pt x="16061" y="672"/>
                    <a:pt x="16181" y="718"/>
                  </a:cubicBezTo>
                  <a:cubicBezTo>
                    <a:pt x="16237" y="739"/>
                    <a:pt x="16294" y="761"/>
                    <a:pt x="16350" y="783"/>
                  </a:cubicBezTo>
                  <a:cubicBezTo>
                    <a:pt x="17023" y="1043"/>
                    <a:pt x="17695" y="1262"/>
                    <a:pt x="18424" y="1279"/>
                  </a:cubicBezTo>
                  <a:cubicBezTo>
                    <a:pt x="18424" y="1280"/>
                    <a:pt x="18425" y="1280"/>
                    <a:pt x="18425" y="1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47"/>
            <p:cNvSpPr>
              <a:spLocks/>
            </p:cNvSpPr>
            <p:nvPr userDrawn="1"/>
          </p:nvSpPr>
          <p:spPr bwMode="auto">
            <a:xfrm>
              <a:off x="3" y="2933"/>
              <a:ext cx="5752" cy="404"/>
            </a:xfrm>
            <a:custGeom>
              <a:avLst/>
              <a:gdLst>
                <a:gd name="T0" fmla="*/ 18425 w 18425"/>
                <a:gd name="T1" fmla="*/ 1293 h 1293"/>
                <a:gd name="T2" fmla="*/ 16353 w 18425"/>
                <a:gd name="T3" fmla="*/ 824 h 1293"/>
                <a:gd name="T4" fmla="*/ 16203 w 18425"/>
                <a:gd name="T5" fmla="*/ 767 h 1293"/>
                <a:gd name="T6" fmla="*/ 15867 w 18425"/>
                <a:gd name="T7" fmla="*/ 643 h 1293"/>
                <a:gd name="T8" fmla="*/ 15032 w 18425"/>
                <a:gd name="T9" fmla="*/ 421 h 1293"/>
                <a:gd name="T10" fmla="*/ 14025 w 18425"/>
                <a:gd name="T11" fmla="*/ 425 h 1293"/>
                <a:gd name="T12" fmla="*/ 13964 w 18425"/>
                <a:gd name="T13" fmla="*/ 434 h 1293"/>
                <a:gd name="T14" fmla="*/ 13008 w 18425"/>
                <a:gd name="T15" fmla="*/ 635 h 1293"/>
                <a:gd name="T16" fmla="*/ 11972 w 18425"/>
                <a:gd name="T17" fmla="*/ 828 h 1293"/>
                <a:gd name="T18" fmla="*/ 10763 w 18425"/>
                <a:gd name="T19" fmla="*/ 758 h 1293"/>
                <a:gd name="T20" fmla="*/ 10320 w 18425"/>
                <a:gd name="T21" fmla="*/ 591 h 1293"/>
                <a:gd name="T22" fmla="*/ 9590 w 18425"/>
                <a:gd name="T23" fmla="*/ 227 h 1293"/>
                <a:gd name="T24" fmla="*/ 8866 w 18425"/>
                <a:gd name="T25" fmla="*/ 19 h 1293"/>
                <a:gd name="T26" fmla="*/ 7944 w 18425"/>
                <a:gd name="T27" fmla="*/ 147 h 1293"/>
                <a:gd name="T28" fmla="*/ 6932 w 18425"/>
                <a:gd name="T29" fmla="*/ 363 h 1293"/>
                <a:gd name="T30" fmla="*/ 5875 w 18425"/>
                <a:gd name="T31" fmla="*/ 412 h 1293"/>
                <a:gd name="T32" fmla="*/ 4974 w 18425"/>
                <a:gd name="T33" fmla="*/ 298 h 1293"/>
                <a:gd name="T34" fmla="*/ 4069 w 18425"/>
                <a:gd name="T35" fmla="*/ 218 h 1293"/>
                <a:gd name="T36" fmla="*/ 3006 w 18425"/>
                <a:gd name="T37" fmla="*/ 429 h 1293"/>
                <a:gd name="T38" fmla="*/ 1774 w 18425"/>
                <a:gd name="T39" fmla="*/ 777 h 1293"/>
                <a:gd name="T40" fmla="*/ 1645 w 18425"/>
                <a:gd name="T41" fmla="*/ 799 h 1293"/>
                <a:gd name="T42" fmla="*/ 1478 w 18425"/>
                <a:gd name="T43" fmla="*/ 822 h 1293"/>
                <a:gd name="T44" fmla="*/ 0 w 18425"/>
                <a:gd name="T45" fmla="*/ 867 h 1293"/>
                <a:gd name="T46" fmla="*/ 0 w 18425"/>
                <a:gd name="T47" fmla="*/ 864 h 1293"/>
                <a:gd name="T48" fmla="*/ 1490 w 18425"/>
                <a:gd name="T49" fmla="*/ 817 h 1293"/>
                <a:gd name="T50" fmla="*/ 1657 w 18425"/>
                <a:gd name="T51" fmla="*/ 794 h 1293"/>
                <a:gd name="T52" fmla="*/ 1785 w 18425"/>
                <a:gd name="T53" fmla="*/ 772 h 1293"/>
                <a:gd name="T54" fmla="*/ 3009 w 18425"/>
                <a:gd name="T55" fmla="*/ 428 h 1293"/>
                <a:gd name="T56" fmla="*/ 4059 w 18425"/>
                <a:gd name="T57" fmla="*/ 220 h 1293"/>
                <a:gd name="T58" fmla="*/ 4961 w 18425"/>
                <a:gd name="T59" fmla="*/ 297 h 1293"/>
                <a:gd name="T60" fmla="*/ 5860 w 18425"/>
                <a:gd name="T61" fmla="*/ 411 h 1293"/>
                <a:gd name="T62" fmla="*/ 6919 w 18425"/>
                <a:gd name="T63" fmla="*/ 362 h 1293"/>
                <a:gd name="T64" fmla="*/ 7935 w 18425"/>
                <a:gd name="T65" fmla="*/ 145 h 1293"/>
                <a:gd name="T66" fmla="*/ 8874 w 18425"/>
                <a:gd name="T67" fmla="*/ 15 h 1293"/>
                <a:gd name="T68" fmla="*/ 9606 w 18425"/>
                <a:gd name="T69" fmla="*/ 225 h 1293"/>
                <a:gd name="T70" fmla="*/ 10338 w 18425"/>
                <a:gd name="T71" fmla="*/ 589 h 1293"/>
                <a:gd name="T72" fmla="*/ 10782 w 18425"/>
                <a:gd name="T73" fmla="*/ 754 h 1293"/>
                <a:gd name="T74" fmla="*/ 11991 w 18425"/>
                <a:gd name="T75" fmla="*/ 822 h 1293"/>
                <a:gd name="T76" fmla="*/ 13016 w 18425"/>
                <a:gd name="T77" fmla="*/ 631 h 1293"/>
                <a:gd name="T78" fmla="*/ 13959 w 18425"/>
                <a:gd name="T79" fmla="*/ 433 h 1293"/>
                <a:gd name="T80" fmla="*/ 14020 w 18425"/>
                <a:gd name="T81" fmla="*/ 424 h 1293"/>
                <a:gd name="T82" fmla="*/ 15026 w 18425"/>
                <a:gd name="T83" fmla="*/ 419 h 1293"/>
                <a:gd name="T84" fmla="*/ 15860 w 18425"/>
                <a:gd name="T85" fmla="*/ 640 h 1293"/>
                <a:gd name="T86" fmla="*/ 16196 w 18425"/>
                <a:gd name="T87" fmla="*/ 763 h 1293"/>
                <a:gd name="T88" fmla="*/ 16347 w 18425"/>
                <a:gd name="T89" fmla="*/ 820 h 1293"/>
                <a:gd name="T90" fmla="*/ 18424 w 18425"/>
                <a:gd name="T91" fmla="*/ 1291 h 1293"/>
                <a:gd name="T92" fmla="*/ 18425 w 18425"/>
                <a:gd name="T93" fmla="*/ 1293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425" h="1293">
                  <a:moveTo>
                    <a:pt x="18425" y="1293"/>
                  </a:moveTo>
                  <a:cubicBezTo>
                    <a:pt x="17701" y="1276"/>
                    <a:pt x="17025" y="1078"/>
                    <a:pt x="16353" y="824"/>
                  </a:cubicBezTo>
                  <a:cubicBezTo>
                    <a:pt x="16303" y="805"/>
                    <a:pt x="16253" y="786"/>
                    <a:pt x="16203" y="767"/>
                  </a:cubicBezTo>
                  <a:cubicBezTo>
                    <a:pt x="16092" y="725"/>
                    <a:pt x="15980" y="683"/>
                    <a:pt x="15867" y="643"/>
                  </a:cubicBezTo>
                  <a:cubicBezTo>
                    <a:pt x="15596" y="548"/>
                    <a:pt x="15318" y="466"/>
                    <a:pt x="15032" y="421"/>
                  </a:cubicBezTo>
                  <a:cubicBezTo>
                    <a:pt x="14696" y="369"/>
                    <a:pt x="14359" y="379"/>
                    <a:pt x="14025" y="425"/>
                  </a:cubicBezTo>
                  <a:cubicBezTo>
                    <a:pt x="14006" y="428"/>
                    <a:pt x="13985" y="431"/>
                    <a:pt x="13964" y="434"/>
                  </a:cubicBezTo>
                  <a:cubicBezTo>
                    <a:pt x="13642" y="485"/>
                    <a:pt x="13326" y="567"/>
                    <a:pt x="13008" y="635"/>
                  </a:cubicBezTo>
                  <a:cubicBezTo>
                    <a:pt x="12664" y="709"/>
                    <a:pt x="12320" y="786"/>
                    <a:pt x="11972" y="828"/>
                  </a:cubicBezTo>
                  <a:cubicBezTo>
                    <a:pt x="11566" y="876"/>
                    <a:pt x="11157" y="875"/>
                    <a:pt x="10763" y="758"/>
                  </a:cubicBezTo>
                  <a:cubicBezTo>
                    <a:pt x="10612" y="713"/>
                    <a:pt x="10465" y="655"/>
                    <a:pt x="10320" y="591"/>
                  </a:cubicBezTo>
                  <a:cubicBezTo>
                    <a:pt x="10072" y="481"/>
                    <a:pt x="9835" y="345"/>
                    <a:pt x="9590" y="227"/>
                  </a:cubicBezTo>
                  <a:cubicBezTo>
                    <a:pt x="9354" y="113"/>
                    <a:pt x="9129" y="32"/>
                    <a:pt x="8866" y="19"/>
                  </a:cubicBezTo>
                  <a:cubicBezTo>
                    <a:pt x="8558" y="5"/>
                    <a:pt x="8244" y="80"/>
                    <a:pt x="7944" y="147"/>
                  </a:cubicBezTo>
                  <a:cubicBezTo>
                    <a:pt x="7608" y="222"/>
                    <a:pt x="7273" y="310"/>
                    <a:pt x="6932" y="363"/>
                  </a:cubicBezTo>
                  <a:cubicBezTo>
                    <a:pt x="6582" y="417"/>
                    <a:pt x="6228" y="435"/>
                    <a:pt x="5875" y="412"/>
                  </a:cubicBezTo>
                  <a:cubicBezTo>
                    <a:pt x="5574" y="392"/>
                    <a:pt x="5273" y="345"/>
                    <a:pt x="4974" y="298"/>
                  </a:cubicBezTo>
                  <a:cubicBezTo>
                    <a:pt x="4672" y="251"/>
                    <a:pt x="4373" y="199"/>
                    <a:pt x="4069" y="218"/>
                  </a:cubicBezTo>
                  <a:cubicBezTo>
                    <a:pt x="3708" y="242"/>
                    <a:pt x="3353" y="324"/>
                    <a:pt x="3006" y="429"/>
                  </a:cubicBezTo>
                  <a:cubicBezTo>
                    <a:pt x="2598" y="552"/>
                    <a:pt x="2194" y="699"/>
                    <a:pt x="1774" y="777"/>
                  </a:cubicBezTo>
                  <a:cubicBezTo>
                    <a:pt x="1731" y="785"/>
                    <a:pt x="1688" y="792"/>
                    <a:pt x="1645" y="799"/>
                  </a:cubicBezTo>
                  <a:cubicBezTo>
                    <a:pt x="1589" y="808"/>
                    <a:pt x="1533" y="815"/>
                    <a:pt x="1478" y="822"/>
                  </a:cubicBezTo>
                  <a:cubicBezTo>
                    <a:pt x="988" y="877"/>
                    <a:pt x="492" y="852"/>
                    <a:pt x="0" y="867"/>
                  </a:cubicBezTo>
                  <a:cubicBezTo>
                    <a:pt x="0" y="866"/>
                    <a:pt x="0" y="865"/>
                    <a:pt x="0" y="864"/>
                  </a:cubicBezTo>
                  <a:cubicBezTo>
                    <a:pt x="496" y="849"/>
                    <a:pt x="996" y="874"/>
                    <a:pt x="1490" y="817"/>
                  </a:cubicBezTo>
                  <a:cubicBezTo>
                    <a:pt x="1545" y="811"/>
                    <a:pt x="1601" y="803"/>
                    <a:pt x="1657" y="794"/>
                  </a:cubicBezTo>
                  <a:cubicBezTo>
                    <a:pt x="1700" y="788"/>
                    <a:pt x="1743" y="780"/>
                    <a:pt x="1785" y="772"/>
                  </a:cubicBezTo>
                  <a:cubicBezTo>
                    <a:pt x="2203" y="694"/>
                    <a:pt x="2604" y="550"/>
                    <a:pt x="3009" y="428"/>
                  </a:cubicBezTo>
                  <a:cubicBezTo>
                    <a:pt x="3352" y="325"/>
                    <a:pt x="3703" y="243"/>
                    <a:pt x="4059" y="220"/>
                  </a:cubicBezTo>
                  <a:cubicBezTo>
                    <a:pt x="4362" y="200"/>
                    <a:pt x="4660" y="250"/>
                    <a:pt x="4961" y="297"/>
                  </a:cubicBezTo>
                  <a:cubicBezTo>
                    <a:pt x="5259" y="344"/>
                    <a:pt x="5559" y="391"/>
                    <a:pt x="5860" y="411"/>
                  </a:cubicBezTo>
                  <a:cubicBezTo>
                    <a:pt x="6213" y="434"/>
                    <a:pt x="6568" y="416"/>
                    <a:pt x="6919" y="362"/>
                  </a:cubicBezTo>
                  <a:cubicBezTo>
                    <a:pt x="7261" y="309"/>
                    <a:pt x="7598" y="221"/>
                    <a:pt x="7935" y="145"/>
                  </a:cubicBezTo>
                  <a:cubicBezTo>
                    <a:pt x="8241" y="76"/>
                    <a:pt x="8560" y="0"/>
                    <a:pt x="8874" y="15"/>
                  </a:cubicBezTo>
                  <a:cubicBezTo>
                    <a:pt x="9140" y="27"/>
                    <a:pt x="9367" y="110"/>
                    <a:pt x="9606" y="225"/>
                  </a:cubicBezTo>
                  <a:cubicBezTo>
                    <a:pt x="9851" y="344"/>
                    <a:pt x="10090" y="479"/>
                    <a:pt x="10338" y="589"/>
                  </a:cubicBezTo>
                  <a:cubicBezTo>
                    <a:pt x="10483" y="653"/>
                    <a:pt x="10631" y="710"/>
                    <a:pt x="10782" y="754"/>
                  </a:cubicBezTo>
                  <a:cubicBezTo>
                    <a:pt x="11176" y="870"/>
                    <a:pt x="11585" y="870"/>
                    <a:pt x="11991" y="822"/>
                  </a:cubicBezTo>
                  <a:cubicBezTo>
                    <a:pt x="12336" y="780"/>
                    <a:pt x="12676" y="704"/>
                    <a:pt x="13016" y="631"/>
                  </a:cubicBezTo>
                  <a:cubicBezTo>
                    <a:pt x="13330" y="564"/>
                    <a:pt x="13642" y="482"/>
                    <a:pt x="13959" y="433"/>
                  </a:cubicBezTo>
                  <a:cubicBezTo>
                    <a:pt x="13980" y="430"/>
                    <a:pt x="14000" y="427"/>
                    <a:pt x="14020" y="424"/>
                  </a:cubicBezTo>
                  <a:cubicBezTo>
                    <a:pt x="14355" y="379"/>
                    <a:pt x="14690" y="367"/>
                    <a:pt x="15026" y="419"/>
                  </a:cubicBezTo>
                  <a:cubicBezTo>
                    <a:pt x="15311" y="463"/>
                    <a:pt x="15589" y="545"/>
                    <a:pt x="15860" y="640"/>
                  </a:cubicBezTo>
                  <a:cubicBezTo>
                    <a:pt x="15973" y="679"/>
                    <a:pt x="16085" y="721"/>
                    <a:pt x="16196" y="763"/>
                  </a:cubicBezTo>
                  <a:cubicBezTo>
                    <a:pt x="16246" y="782"/>
                    <a:pt x="16296" y="801"/>
                    <a:pt x="16347" y="820"/>
                  </a:cubicBezTo>
                  <a:cubicBezTo>
                    <a:pt x="17020" y="1075"/>
                    <a:pt x="17698" y="1274"/>
                    <a:pt x="18424" y="1291"/>
                  </a:cubicBezTo>
                  <a:cubicBezTo>
                    <a:pt x="18424" y="1292"/>
                    <a:pt x="18424" y="1292"/>
                    <a:pt x="18425" y="12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48"/>
            <p:cNvSpPr>
              <a:spLocks/>
            </p:cNvSpPr>
            <p:nvPr userDrawn="1"/>
          </p:nvSpPr>
          <p:spPr bwMode="auto">
            <a:xfrm>
              <a:off x="2" y="2914"/>
              <a:ext cx="5752" cy="400"/>
            </a:xfrm>
            <a:custGeom>
              <a:avLst/>
              <a:gdLst>
                <a:gd name="T0" fmla="*/ 18425 w 18425"/>
                <a:gd name="T1" fmla="*/ 1282 h 1282"/>
                <a:gd name="T2" fmla="*/ 16355 w 18425"/>
                <a:gd name="T3" fmla="*/ 857 h 1282"/>
                <a:gd name="T4" fmla="*/ 16230 w 18425"/>
                <a:gd name="T5" fmla="*/ 812 h 1282"/>
                <a:gd name="T6" fmla="*/ 15906 w 18425"/>
                <a:gd name="T7" fmla="*/ 697 h 1282"/>
                <a:gd name="T8" fmla="*/ 14147 w 18425"/>
                <a:gd name="T9" fmla="*/ 419 h 1282"/>
                <a:gd name="T10" fmla="*/ 14100 w 18425"/>
                <a:gd name="T11" fmla="*/ 424 h 1282"/>
                <a:gd name="T12" fmla="*/ 13159 w 18425"/>
                <a:gd name="T13" fmla="*/ 593 h 1282"/>
                <a:gd name="T14" fmla="*/ 12097 w 18425"/>
                <a:gd name="T15" fmla="*/ 782 h 1282"/>
                <a:gd name="T16" fmla="*/ 10848 w 18425"/>
                <a:gd name="T17" fmla="*/ 708 h 1282"/>
                <a:gd name="T18" fmla="*/ 10391 w 18425"/>
                <a:gd name="T19" fmla="*/ 546 h 1282"/>
                <a:gd name="T20" fmla="*/ 9640 w 18425"/>
                <a:gd name="T21" fmla="*/ 201 h 1282"/>
                <a:gd name="T22" fmla="*/ 8902 w 18425"/>
                <a:gd name="T23" fmla="*/ 12 h 1282"/>
                <a:gd name="T24" fmla="*/ 7861 w 18425"/>
                <a:gd name="T25" fmla="*/ 175 h 1282"/>
                <a:gd name="T26" fmla="*/ 6967 w 18425"/>
                <a:gd name="T27" fmla="*/ 385 h 1282"/>
                <a:gd name="T28" fmla="*/ 5911 w 18425"/>
                <a:gd name="T29" fmla="*/ 474 h 1282"/>
                <a:gd name="T30" fmla="*/ 5009 w 18425"/>
                <a:gd name="T31" fmla="*/ 394 h 1282"/>
                <a:gd name="T32" fmla="*/ 4070 w 18425"/>
                <a:gd name="T33" fmla="*/ 316 h 1282"/>
                <a:gd name="T34" fmla="*/ 3026 w 18425"/>
                <a:gd name="T35" fmla="*/ 487 h 1282"/>
                <a:gd name="T36" fmla="*/ 1767 w 18425"/>
                <a:gd name="T37" fmla="*/ 787 h 1282"/>
                <a:gd name="T38" fmla="*/ 1654 w 18425"/>
                <a:gd name="T39" fmla="*/ 803 h 1282"/>
                <a:gd name="T40" fmla="*/ 1496 w 18425"/>
                <a:gd name="T41" fmla="*/ 820 h 1282"/>
                <a:gd name="T42" fmla="*/ 1 w 18425"/>
                <a:gd name="T43" fmla="*/ 852 h 1282"/>
                <a:gd name="T44" fmla="*/ 0 w 18425"/>
                <a:gd name="T45" fmla="*/ 848 h 1282"/>
                <a:gd name="T46" fmla="*/ 1507 w 18425"/>
                <a:gd name="T47" fmla="*/ 816 h 1282"/>
                <a:gd name="T48" fmla="*/ 1665 w 18425"/>
                <a:gd name="T49" fmla="*/ 799 h 1282"/>
                <a:gd name="T50" fmla="*/ 1778 w 18425"/>
                <a:gd name="T51" fmla="*/ 783 h 1282"/>
                <a:gd name="T52" fmla="*/ 3028 w 18425"/>
                <a:gd name="T53" fmla="*/ 486 h 1282"/>
                <a:gd name="T54" fmla="*/ 4063 w 18425"/>
                <a:gd name="T55" fmla="*/ 318 h 1282"/>
                <a:gd name="T56" fmla="*/ 4996 w 18425"/>
                <a:gd name="T57" fmla="*/ 393 h 1282"/>
                <a:gd name="T58" fmla="*/ 5897 w 18425"/>
                <a:gd name="T59" fmla="*/ 474 h 1282"/>
                <a:gd name="T60" fmla="*/ 6954 w 18425"/>
                <a:gd name="T61" fmla="*/ 385 h 1282"/>
                <a:gd name="T62" fmla="*/ 7852 w 18425"/>
                <a:gd name="T63" fmla="*/ 174 h 1282"/>
                <a:gd name="T64" fmla="*/ 8909 w 18425"/>
                <a:gd name="T65" fmla="*/ 7 h 1282"/>
                <a:gd name="T66" fmla="*/ 9655 w 18425"/>
                <a:gd name="T67" fmla="*/ 199 h 1282"/>
                <a:gd name="T68" fmla="*/ 10408 w 18425"/>
                <a:gd name="T69" fmla="*/ 544 h 1282"/>
                <a:gd name="T70" fmla="*/ 10866 w 18425"/>
                <a:gd name="T71" fmla="*/ 705 h 1282"/>
                <a:gd name="T72" fmla="*/ 12115 w 18425"/>
                <a:gd name="T73" fmla="*/ 777 h 1282"/>
                <a:gd name="T74" fmla="*/ 13166 w 18425"/>
                <a:gd name="T75" fmla="*/ 590 h 1282"/>
                <a:gd name="T76" fmla="*/ 14095 w 18425"/>
                <a:gd name="T77" fmla="*/ 424 h 1282"/>
                <a:gd name="T78" fmla="*/ 14141 w 18425"/>
                <a:gd name="T79" fmla="*/ 419 h 1282"/>
                <a:gd name="T80" fmla="*/ 15899 w 18425"/>
                <a:gd name="T81" fmla="*/ 695 h 1282"/>
                <a:gd name="T82" fmla="*/ 16223 w 18425"/>
                <a:gd name="T83" fmla="*/ 809 h 1282"/>
                <a:gd name="T84" fmla="*/ 16348 w 18425"/>
                <a:gd name="T85" fmla="*/ 854 h 1282"/>
                <a:gd name="T86" fmla="*/ 18425 w 18425"/>
                <a:gd name="T87" fmla="*/ 1280 h 1282"/>
                <a:gd name="T88" fmla="*/ 18425 w 18425"/>
                <a:gd name="T89" fmla="*/ 1282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425" h="1282">
                  <a:moveTo>
                    <a:pt x="18425" y="1282"/>
                  </a:moveTo>
                  <a:cubicBezTo>
                    <a:pt x="17708" y="1268"/>
                    <a:pt x="17028" y="1095"/>
                    <a:pt x="16355" y="857"/>
                  </a:cubicBezTo>
                  <a:cubicBezTo>
                    <a:pt x="16313" y="842"/>
                    <a:pt x="16271" y="827"/>
                    <a:pt x="16230" y="812"/>
                  </a:cubicBezTo>
                  <a:cubicBezTo>
                    <a:pt x="16122" y="774"/>
                    <a:pt x="16014" y="735"/>
                    <a:pt x="15906" y="697"/>
                  </a:cubicBezTo>
                  <a:cubicBezTo>
                    <a:pt x="15334" y="498"/>
                    <a:pt x="14756" y="354"/>
                    <a:pt x="14147" y="419"/>
                  </a:cubicBezTo>
                  <a:cubicBezTo>
                    <a:pt x="14132" y="421"/>
                    <a:pt x="14116" y="422"/>
                    <a:pt x="14100" y="424"/>
                  </a:cubicBezTo>
                  <a:cubicBezTo>
                    <a:pt x="13783" y="461"/>
                    <a:pt x="13471" y="527"/>
                    <a:pt x="13159" y="593"/>
                  </a:cubicBezTo>
                  <a:cubicBezTo>
                    <a:pt x="12807" y="667"/>
                    <a:pt x="12454" y="743"/>
                    <a:pt x="12097" y="782"/>
                  </a:cubicBezTo>
                  <a:cubicBezTo>
                    <a:pt x="11678" y="828"/>
                    <a:pt x="11255" y="823"/>
                    <a:pt x="10848" y="708"/>
                  </a:cubicBezTo>
                  <a:cubicBezTo>
                    <a:pt x="10692" y="664"/>
                    <a:pt x="10540" y="608"/>
                    <a:pt x="10391" y="546"/>
                  </a:cubicBezTo>
                  <a:cubicBezTo>
                    <a:pt x="10136" y="441"/>
                    <a:pt x="9891" y="312"/>
                    <a:pt x="9640" y="201"/>
                  </a:cubicBezTo>
                  <a:cubicBezTo>
                    <a:pt x="9398" y="94"/>
                    <a:pt x="9167" y="17"/>
                    <a:pt x="8902" y="12"/>
                  </a:cubicBezTo>
                  <a:cubicBezTo>
                    <a:pt x="8552" y="5"/>
                    <a:pt x="8200" y="91"/>
                    <a:pt x="7861" y="175"/>
                  </a:cubicBezTo>
                  <a:cubicBezTo>
                    <a:pt x="7564" y="249"/>
                    <a:pt x="7267" y="329"/>
                    <a:pt x="6967" y="385"/>
                  </a:cubicBezTo>
                  <a:cubicBezTo>
                    <a:pt x="6618" y="449"/>
                    <a:pt x="6264" y="482"/>
                    <a:pt x="5911" y="474"/>
                  </a:cubicBezTo>
                  <a:cubicBezTo>
                    <a:pt x="5610" y="467"/>
                    <a:pt x="5309" y="433"/>
                    <a:pt x="5009" y="394"/>
                  </a:cubicBezTo>
                  <a:cubicBezTo>
                    <a:pt x="4696" y="353"/>
                    <a:pt x="4386" y="302"/>
                    <a:pt x="4070" y="316"/>
                  </a:cubicBezTo>
                  <a:cubicBezTo>
                    <a:pt x="3716" y="332"/>
                    <a:pt x="3368" y="399"/>
                    <a:pt x="3026" y="487"/>
                  </a:cubicBezTo>
                  <a:cubicBezTo>
                    <a:pt x="2609" y="594"/>
                    <a:pt x="2195" y="723"/>
                    <a:pt x="1767" y="787"/>
                  </a:cubicBezTo>
                  <a:cubicBezTo>
                    <a:pt x="1730" y="793"/>
                    <a:pt x="1692" y="798"/>
                    <a:pt x="1654" y="803"/>
                  </a:cubicBezTo>
                  <a:cubicBezTo>
                    <a:pt x="1601" y="809"/>
                    <a:pt x="1549" y="815"/>
                    <a:pt x="1496" y="820"/>
                  </a:cubicBezTo>
                  <a:cubicBezTo>
                    <a:pt x="1001" y="867"/>
                    <a:pt x="499" y="838"/>
                    <a:pt x="1" y="852"/>
                  </a:cubicBezTo>
                  <a:cubicBezTo>
                    <a:pt x="1" y="850"/>
                    <a:pt x="1" y="850"/>
                    <a:pt x="0" y="848"/>
                  </a:cubicBezTo>
                  <a:cubicBezTo>
                    <a:pt x="502" y="835"/>
                    <a:pt x="1008" y="864"/>
                    <a:pt x="1507" y="816"/>
                  </a:cubicBezTo>
                  <a:cubicBezTo>
                    <a:pt x="1560" y="811"/>
                    <a:pt x="1612" y="806"/>
                    <a:pt x="1665" y="799"/>
                  </a:cubicBezTo>
                  <a:cubicBezTo>
                    <a:pt x="1703" y="794"/>
                    <a:pt x="1741" y="789"/>
                    <a:pt x="1778" y="783"/>
                  </a:cubicBezTo>
                  <a:cubicBezTo>
                    <a:pt x="2203" y="720"/>
                    <a:pt x="2614" y="592"/>
                    <a:pt x="3028" y="486"/>
                  </a:cubicBezTo>
                  <a:cubicBezTo>
                    <a:pt x="3367" y="400"/>
                    <a:pt x="3712" y="333"/>
                    <a:pt x="4063" y="318"/>
                  </a:cubicBezTo>
                  <a:cubicBezTo>
                    <a:pt x="4378" y="304"/>
                    <a:pt x="4685" y="353"/>
                    <a:pt x="4996" y="393"/>
                  </a:cubicBezTo>
                  <a:cubicBezTo>
                    <a:pt x="5295" y="432"/>
                    <a:pt x="5596" y="467"/>
                    <a:pt x="5897" y="474"/>
                  </a:cubicBezTo>
                  <a:cubicBezTo>
                    <a:pt x="6251" y="482"/>
                    <a:pt x="6606" y="450"/>
                    <a:pt x="6954" y="385"/>
                  </a:cubicBezTo>
                  <a:cubicBezTo>
                    <a:pt x="7255" y="328"/>
                    <a:pt x="7554" y="248"/>
                    <a:pt x="7852" y="174"/>
                  </a:cubicBezTo>
                  <a:cubicBezTo>
                    <a:pt x="8197" y="88"/>
                    <a:pt x="8553" y="0"/>
                    <a:pt x="8909" y="7"/>
                  </a:cubicBezTo>
                  <a:cubicBezTo>
                    <a:pt x="9177" y="13"/>
                    <a:pt x="9411" y="91"/>
                    <a:pt x="9655" y="199"/>
                  </a:cubicBezTo>
                  <a:cubicBezTo>
                    <a:pt x="9907" y="310"/>
                    <a:pt x="10153" y="439"/>
                    <a:pt x="10408" y="544"/>
                  </a:cubicBezTo>
                  <a:cubicBezTo>
                    <a:pt x="10558" y="606"/>
                    <a:pt x="10710" y="661"/>
                    <a:pt x="10866" y="705"/>
                  </a:cubicBezTo>
                  <a:cubicBezTo>
                    <a:pt x="11273" y="819"/>
                    <a:pt x="11696" y="823"/>
                    <a:pt x="12115" y="777"/>
                  </a:cubicBezTo>
                  <a:cubicBezTo>
                    <a:pt x="12468" y="738"/>
                    <a:pt x="12817" y="664"/>
                    <a:pt x="13166" y="590"/>
                  </a:cubicBezTo>
                  <a:cubicBezTo>
                    <a:pt x="13474" y="526"/>
                    <a:pt x="13782" y="461"/>
                    <a:pt x="14095" y="424"/>
                  </a:cubicBezTo>
                  <a:cubicBezTo>
                    <a:pt x="14111" y="422"/>
                    <a:pt x="14126" y="420"/>
                    <a:pt x="14141" y="419"/>
                  </a:cubicBezTo>
                  <a:cubicBezTo>
                    <a:pt x="14750" y="354"/>
                    <a:pt x="15327" y="496"/>
                    <a:pt x="15899" y="695"/>
                  </a:cubicBezTo>
                  <a:cubicBezTo>
                    <a:pt x="16007" y="732"/>
                    <a:pt x="16115" y="771"/>
                    <a:pt x="16223" y="809"/>
                  </a:cubicBezTo>
                  <a:cubicBezTo>
                    <a:pt x="16265" y="824"/>
                    <a:pt x="16306" y="839"/>
                    <a:pt x="16348" y="854"/>
                  </a:cubicBezTo>
                  <a:cubicBezTo>
                    <a:pt x="17023" y="1093"/>
                    <a:pt x="17705" y="1266"/>
                    <a:pt x="18425" y="1280"/>
                  </a:cubicBezTo>
                  <a:cubicBezTo>
                    <a:pt x="18425" y="1281"/>
                    <a:pt x="18425" y="1282"/>
                    <a:pt x="18425" y="12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49"/>
            <p:cNvSpPr>
              <a:spLocks/>
            </p:cNvSpPr>
            <p:nvPr userDrawn="1"/>
          </p:nvSpPr>
          <p:spPr bwMode="auto">
            <a:xfrm>
              <a:off x="2" y="2895"/>
              <a:ext cx="5752" cy="396"/>
            </a:xfrm>
            <a:custGeom>
              <a:avLst/>
              <a:gdLst>
                <a:gd name="T0" fmla="*/ 18425 w 18425"/>
                <a:gd name="T1" fmla="*/ 1268 h 1268"/>
                <a:gd name="T2" fmla="*/ 16368 w 18425"/>
                <a:gd name="T3" fmla="*/ 904 h 1268"/>
                <a:gd name="T4" fmla="*/ 16299 w 18425"/>
                <a:gd name="T5" fmla="*/ 882 h 1268"/>
                <a:gd name="T6" fmla="*/ 15953 w 18425"/>
                <a:gd name="T7" fmla="*/ 770 h 1268"/>
                <a:gd name="T8" fmla="*/ 14229 w 18425"/>
                <a:gd name="T9" fmla="*/ 452 h 1268"/>
                <a:gd name="T10" fmla="*/ 14215 w 18425"/>
                <a:gd name="T11" fmla="*/ 453 h 1268"/>
                <a:gd name="T12" fmla="*/ 13271 w 18425"/>
                <a:gd name="T13" fmla="*/ 586 h 1268"/>
                <a:gd name="T14" fmla="*/ 12244 w 18425"/>
                <a:gd name="T15" fmla="*/ 745 h 1268"/>
                <a:gd name="T16" fmla="*/ 10941 w 18425"/>
                <a:gd name="T17" fmla="*/ 664 h 1268"/>
                <a:gd name="T18" fmla="*/ 10476 w 18425"/>
                <a:gd name="T19" fmla="*/ 511 h 1268"/>
                <a:gd name="T20" fmla="*/ 9741 w 18425"/>
                <a:gd name="T21" fmla="*/ 201 h 1268"/>
                <a:gd name="T22" fmla="*/ 8898 w 18425"/>
                <a:gd name="T23" fmla="*/ 12 h 1268"/>
                <a:gd name="T24" fmla="*/ 7020 w 18425"/>
                <a:gd name="T25" fmla="*/ 404 h 1268"/>
                <a:gd name="T26" fmla="*/ 5994 w 18425"/>
                <a:gd name="T27" fmla="*/ 532 h 1268"/>
                <a:gd name="T28" fmla="*/ 5085 w 18425"/>
                <a:gd name="T29" fmla="*/ 489 h 1268"/>
                <a:gd name="T30" fmla="*/ 4163 w 18425"/>
                <a:gd name="T31" fmla="*/ 416 h 1268"/>
                <a:gd name="T32" fmla="*/ 3144 w 18425"/>
                <a:gd name="T33" fmla="*/ 532 h 1268"/>
                <a:gd name="T34" fmla="*/ 1799 w 18425"/>
                <a:gd name="T35" fmla="*/ 789 h 1268"/>
                <a:gd name="T36" fmla="*/ 1713 w 18425"/>
                <a:gd name="T37" fmla="*/ 799 h 1268"/>
                <a:gd name="T38" fmla="*/ 1564 w 18425"/>
                <a:gd name="T39" fmla="*/ 812 h 1268"/>
                <a:gd name="T40" fmla="*/ 1 w 18425"/>
                <a:gd name="T41" fmla="*/ 839 h 1268"/>
                <a:gd name="T42" fmla="*/ 0 w 18425"/>
                <a:gd name="T43" fmla="*/ 836 h 1268"/>
                <a:gd name="T44" fmla="*/ 1574 w 18425"/>
                <a:gd name="T45" fmla="*/ 809 h 1268"/>
                <a:gd name="T46" fmla="*/ 1723 w 18425"/>
                <a:gd name="T47" fmla="*/ 796 h 1268"/>
                <a:gd name="T48" fmla="*/ 1809 w 18425"/>
                <a:gd name="T49" fmla="*/ 786 h 1268"/>
                <a:gd name="T50" fmla="*/ 3145 w 18425"/>
                <a:gd name="T51" fmla="*/ 532 h 1268"/>
                <a:gd name="T52" fmla="*/ 4156 w 18425"/>
                <a:gd name="T53" fmla="*/ 418 h 1268"/>
                <a:gd name="T54" fmla="*/ 5073 w 18425"/>
                <a:gd name="T55" fmla="*/ 489 h 1268"/>
                <a:gd name="T56" fmla="*/ 5980 w 18425"/>
                <a:gd name="T57" fmla="*/ 532 h 1268"/>
                <a:gd name="T58" fmla="*/ 7008 w 18425"/>
                <a:gd name="T59" fmla="*/ 404 h 1268"/>
                <a:gd name="T60" fmla="*/ 8904 w 18425"/>
                <a:gd name="T61" fmla="*/ 8 h 1268"/>
                <a:gd name="T62" fmla="*/ 9755 w 18425"/>
                <a:gd name="T63" fmla="*/ 200 h 1268"/>
                <a:gd name="T64" fmla="*/ 10493 w 18425"/>
                <a:gd name="T65" fmla="*/ 510 h 1268"/>
                <a:gd name="T66" fmla="*/ 10958 w 18425"/>
                <a:gd name="T67" fmla="*/ 662 h 1268"/>
                <a:gd name="T68" fmla="*/ 12260 w 18425"/>
                <a:gd name="T69" fmla="*/ 741 h 1268"/>
                <a:gd name="T70" fmla="*/ 13277 w 18425"/>
                <a:gd name="T71" fmla="*/ 584 h 1268"/>
                <a:gd name="T72" fmla="*/ 14209 w 18425"/>
                <a:gd name="T73" fmla="*/ 453 h 1268"/>
                <a:gd name="T74" fmla="*/ 14224 w 18425"/>
                <a:gd name="T75" fmla="*/ 452 h 1268"/>
                <a:gd name="T76" fmla="*/ 15946 w 18425"/>
                <a:gd name="T77" fmla="*/ 767 h 1268"/>
                <a:gd name="T78" fmla="*/ 16292 w 18425"/>
                <a:gd name="T79" fmla="*/ 880 h 1268"/>
                <a:gd name="T80" fmla="*/ 16361 w 18425"/>
                <a:gd name="T81" fmla="*/ 902 h 1268"/>
                <a:gd name="T82" fmla="*/ 18424 w 18425"/>
                <a:gd name="T83" fmla="*/ 1267 h 1268"/>
                <a:gd name="T84" fmla="*/ 18425 w 18425"/>
                <a:gd name="T85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25" h="1268">
                  <a:moveTo>
                    <a:pt x="18425" y="1268"/>
                  </a:moveTo>
                  <a:cubicBezTo>
                    <a:pt x="17719" y="1258"/>
                    <a:pt x="17039" y="1117"/>
                    <a:pt x="16368" y="904"/>
                  </a:cubicBezTo>
                  <a:cubicBezTo>
                    <a:pt x="16340" y="895"/>
                    <a:pt x="16326" y="891"/>
                    <a:pt x="16299" y="882"/>
                  </a:cubicBezTo>
                  <a:cubicBezTo>
                    <a:pt x="16183" y="845"/>
                    <a:pt x="16068" y="807"/>
                    <a:pt x="15953" y="770"/>
                  </a:cubicBezTo>
                  <a:cubicBezTo>
                    <a:pt x="15399" y="589"/>
                    <a:pt x="14819" y="411"/>
                    <a:pt x="14229" y="452"/>
                  </a:cubicBezTo>
                  <a:cubicBezTo>
                    <a:pt x="14224" y="452"/>
                    <a:pt x="14221" y="452"/>
                    <a:pt x="14215" y="453"/>
                  </a:cubicBezTo>
                  <a:cubicBezTo>
                    <a:pt x="13898" y="478"/>
                    <a:pt x="13584" y="530"/>
                    <a:pt x="13271" y="586"/>
                  </a:cubicBezTo>
                  <a:cubicBezTo>
                    <a:pt x="12930" y="647"/>
                    <a:pt x="12588" y="712"/>
                    <a:pt x="12244" y="745"/>
                  </a:cubicBezTo>
                  <a:cubicBezTo>
                    <a:pt x="11806" y="787"/>
                    <a:pt x="11366" y="778"/>
                    <a:pt x="10941" y="664"/>
                  </a:cubicBezTo>
                  <a:cubicBezTo>
                    <a:pt x="10783" y="622"/>
                    <a:pt x="10628" y="569"/>
                    <a:pt x="10476" y="511"/>
                  </a:cubicBezTo>
                  <a:cubicBezTo>
                    <a:pt x="10228" y="416"/>
                    <a:pt x="9986" y="301"/>
                    <a:pt x="9741" y="201"/>
                  </a:cubicBezTo>
                  <a:cubicBezTo>
                    <a:pt x="9464" y="88"/>
                    <a:pt x="9199" y="5"/>
                    <a:pt x="8898" y="12"/>
                  </a:cubicBezTo>
                  <a:cubicBezTo>
                    <a:pt x="8261" y="28"/>
                    <a:pt x="7639" y="270"/>
                    <a:pt x="7020" y="404"/>
                  </a:cubicBezTo>
                  <a:cubicBezTo>
                    <a:pt x="6683" y="476"/>
                    <a:pt x="6339" y="523"/>
                    <a:pt x="5994" y="532"/>
                  </a:cubicBezTo>
                  <a:cubicBezTo>
                    <a:pt x="5691" y="539"/>
                    <a:pt x="5387" y="519"/>
                    <a:pt x="5085" y="489"/>
                  </a:cubicBezTo>
                  <a:cubicBezTo>
                    <a:pt x="4779" y="459"/>
                    <a:pt x="4471" y="412"/>
                    <a:pt x="4163" y="416"/>
                  </a:cubicBezTo>
                  <a:cubicBezTo>
                    <a:pt x="3821" y="421"/>
                    <a:pt x="3480" y="466"/>
                    <a:pt x="3144" y="532"/>
                  </a:cubicBezTo>
                  <a:cubicBezTo>
                    <a:pt x="2697" y="620"/>
                    <a:pt x="2253" y="736"/>
                    <a:pt x="1799" y="789"/>
                  </a:cubicBezTo>
                  <a:cubicBezTo>
                    <a:pt x="1770" y="793"/>
                    <a:pt x="1742" y="796"/>
                    <a:pt x="1713" y="799"/>
                  </a:cubicBezTo>
                  <a:cubicBezTo>
                    <a:pt x="1664" y="804"/>
                    <a:pt x="1614" y="808"/>
                    <a:pt x="1564" y="812"/>
                  </a:cubicBezTo>
                  <a:cubicBezTo>
                    <a:pt x="1045" y="854"/>
                    <a:pt x="522" y="826"/>
                    <a:pt x="1" y="839"/>
                  </a:cubicBezTo>
                  <a:cubicBezTo>
                    <a:pt x="1" y="838"/>
                    <a:pt x="1" y="837"/>
                    <a:pt x="0" y="836"/>
                  </a:cubicBezTo>
                  <a:cubicBezTo>
                    <a:pt x="524" y="823"/>
                    <a:pt x="1052" y="851"/>
                    <a:pt x="1574" y="809"/>
                  </a:cubicBezTo>
                  <a:cubicBezTo>
                    <a:pt x="1623" y="805"/>
                    <a:pt x="1673" y="801"/>
                    <a:pt x="1723" y="796"/>
                  </a:cubicBezTo>
                  <a:cubicBezTo>
                    <a:pt x="1751" y="793"/>
                    <a:pt x="1780" y="789"/>
                    <a:pt x="1809" y="786"/>
                  </a:cubicBezTo>
                  <a:cubicBezTo>
                    <a:pt x="2260" y="733"/>
                    <a:pt x="2701" y="619"/>
                    <a:pt x="3145" y="532"/>
                  </a:cubicBezTo>
                  <a:cubicBezTo>
                    <a:pt x="3478" y="467"/>
                    <a:pt x="3816" y="423"/>
                    <a:pt x="4156" y="418"/>
                  </a:cubicBezTo>
                  <a:cubicBezTo>
                    <a:pt x="4462" y="413"/>
                    <a:pt x="4768" y="459"/>
                    <a:pt x="5073" y="489"/>
                  </a:cubicBezTo>
                  <a:cubicBezTo>
                    <a:pt x="5375" y="519"/>
                    <a:pt x="5678" y="539"/>
                    <a:pt x="5980" y="532"/>
                  </a:cubicBezTo>
                  <a:cubicBezTo>
                    <a:pt x="6326" y="524"/>
                    <a:pt x="6671" y="477"/>
                    <a:pt x="7008" y="404"/>
                  </a:cubicBezTo>
                  <a:cubicBezTo>
                    <a:pt x="7633" y="269"/>
                    <a:pt x="8260" y="24"/>
                    <a:pt x="8904" y="8"/>
                  </a:cubicBezTo>
                  <a:cubicBezTo>
                    <a:pt x="9207" y="0"/>
                    <a:pt x="9475" y="85"/>
                    <a:pt x="9755" y="200"/>
                  </a:cubicBezTo>
                  <a:cubicBezTo>
                    <a:pt x="10002" y="300"/>
                    <a:pt x="10244" y="415"/>
                    <a:pt x="10493" y="510"/>
                  </a:cubicBezTo>
                  <a:cubicBezTo>
                    <a:pt x="10645" y="568"/>
                    <a:pt x="10800" y="620"/>
                    <a:pt x="10958" y="662"/>
                  </a:cubicBezTo>
                  <a:cubicBezTo>
                    <a:pt x="11384" y="775"/>
                    <a:pt x="11823" y="783"/>
                    <a:pt x="12260" y="741"/>
                  </a:cubicBezTo>
                  <a:cubicBezTo>
                    <a:pt x="12601" y="708"/>
                    <a:pt x="12939" y="644"/>
                    <a:pt x="13277" y="584"/>
                  </a:cubicBezTo>
                  <a:cubicBezTo>
                    <a:pt x="13586" y="529"/>
                    <a:pt x="13896" y="478"/>
                    <a:pt x="14209" y="453"/>
                  </a:cubicBezTo>
                  <a:cubicBezTo>
                    <a:pt x="14215" y="453"/>
                    <a:pt x="14218" y="453"/>
                    <a:pt x="14224" y="452"/>
                  </a:cubicBezTo>
                  <a:cubicBezTo>
                    <a:pt x="14813" y="411"/>
                    <a:pt x="15392" y="588"/>
                    <a:pt x="15946" y="767"/>
                  </a:cubicBezTo>
                  <a:cubicBezTo>
                    <a:pt x="16061" y="805"/>
                    <a:pt x="16176" y="843"/>
                    <a:pt x="16292" y="880"/>
                  </a:cubicBezTo>
                  <a:cubicBezTo>
                    <a:pt x="16319" y="889"/>
                    <a:pt x="16333" y="893"/>
                    <a:pt x="16361" y="902"/>
                  </a:cubicBezTo>
                  <a:cubicBezTo>
                    <a:pt x="17034" y="1114"/>
                    <a:pt x="17716" y="1256"/>
                    <a:pt x="18424" y="1267"/>
                  </a:cubicBezTo>
                  <a:cubicBezTo>
                    <a:pt x="18425" y="1267"/>
                    <a:pt x="18425" y="1268"/>
                    <a:pt x="18425" y="1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50"/>
            <p:cNvSpPr>
              <a:spLocks/>
            </p:cNvSpPr>
            <p:nvPr userDrawn="1"/>
          </p:nvSpPr>
          <p:spPr bwMode="auto">
            <a:xfrm>
              <a:off x="2" y="2877"/>
              <a:ext cx="5752" cy="392"/>
            </a:xfrm>
            <a:custGeom>
              <a:avLst/>
              <a:gdLst>
                <a:gd name="T0" fmla="*/ 18425 w 18425"/>
                <a:gd name="T1" fmla="*/ 1255 h 1255"/>
                <a:gd name="T2" fmla="*/ 16357 w 18425"/>
                <a:gd name="T3" fmla="*/ 952 h 1255"/>
                <a:gd name="T4" fmla="*/ 16320 w 18425"/>
                <a:gd name="T5" fmla="*/ 942 h 1255"/>
                <a:gd name="T6" fmla="*/ 15985 w 18425"/>
                <a:gd name="T7" fmla="*/ 847 h 1255"/>
                <a:gd name="T8" fmla="*/ 14318 w 18425"/>
                <a:gd name="T9" fmla="*/ 520 h 1255"/>
                <a:gd name="T10" fmla="*/ 13394 w 18425"/>
                <a:gd name="T11" fmla="*/ 607 h 1255"/>
                <a:gd name="T12" fmla="*/ 12361 w 18425"/>
                <a:gd name="T13" fmla="*/ 730 h 1255"/>
                <a:gd name="T14" fmla="*/ 11031 w 18425"/>
                <a:gd name="T15" fmla="*/ 630 h 1255"/>
                <a:gd name="T16" fmla="*/ 10553 w 18425"/>
                <a:gd name="T17" fmla="*/ 481 h 1255"/>
                <a:gd name="T18" fmla="*/ 9798 w 18425"/>
                <a:gd name="T19" fmla="*/ 188 h 1255"/>
                <a:gd name="T20" fmla="*/ 8938 w 18425"/>
                <a:gd name="T21" fmla="*/ 18 h 1255"/>
                <a:gd name="T22" fmla="*/ 7104 w 18425"/>
                <a:gd name="T23" fmla="*/ 416 h 1255"/>
                <a:gd name="T24" fmla="*/ 6109 w 18425"/>
                <a:gd name="T25" fmla="*/ 581 h 1255"/>
                <a:gd name="T26" fmla="*/ 5227 w 18425"/>
                <a:gd name="T27" fmla="*/ 584 h 1255"/>
                <a:gd name="T28" fmla="*/ 4298 w 18425"/>
                <a:gd name="T29" fmla="*/ 523 h 1255"/>
                <a:gd name="T30" fmla="*/ 3310 w 18425"/>
                <a:gd name="T31" fmla="*/ 588 h 1255"/>
                <a:gd name="T32" fmla="*/ 1755 w 18425"/>
                <a:gd name="T33" fmla="*/ 800 h 1255"/>
                <a:gd name="T34" fmla="*/ 2 w 18425"/>
                <a:gd name="T35" fmla="*/ 829 h 1255"/>
                <a:gd name="T36" fmla="*/ 0 w 18425"/>
                <a:gd name="T37" fmla="*/ 825 h 1255"/>
                <a:gd name="T38" fmla="*/ 1764 w 18425"/>
                <a:gd name="T39" fmla="*/ 797 h 1255"/>
                <a:gd name="T40" fmla="*/ 3311 w 18425"/>
                <a:gd name="T41" fmla="*/ 588 h 1255"/>
                <a:gd name="T42" fmla="*/ 4291 w 18425"/>
                <a:gd name="T43" fmla="*/ 524 h 1255"/>
                <a:gd name="T44" fmla="*/ 5216 w 18425"/>
                <a:gd name="T45" fmla="*/ 584 h 1255"/>
                <a:gd name="T46" fmla="*/ 6096 w 18425"/>
                <a:gd name="T47" fmla="*/ 582 h 1255"/>
                <a:gd name="T48" fmla="*/ 7093 w 18425"/>
                <a:gd name="T49" fmla="*/ 416 h 1255"/>
                <a:gd name="T50" fmla="*/ 8942 w 18425"/>
                <a:gd name="T51" fmla="*/ 13 h 1255"/>
                <a:gd name="T52" fmla="*/ 9812 w 18425"/>
                <a:gd name="T53" fmla="*/ 187 h 1255"/>
                <a:gd name="T54" fmla="*/ 10569 w 18425"/>
                <a:gd name="T55" fmla="*/ 480 h 1255"/>
                <a:gd name="T56" fmla="*/ 11048 w 18425"/>
                <a:gd name="T57" fmla="*/ 628 h 1255"/>
                <a:gd name="T58" fmla="*/ 12376 w 18425"/>
                <a:gd name="T59" fmla="*/ 728 h 1255"/>
                <a:gd name="T60" fmla="*/ 13398 w 18425"/>
                <a:gd name="T61" fmla="*/ 606 h 1255"/>
                <a:gd name="T62" fmla="*/ 14312 w 18425"/>
                <a:gd name="T63" fmla="*/ 521 h 1255"/>
                <a:gd name="T64" fmla="*/ 15978 w 18425"/>
                <a:gd name="T65" fmla="*/ 845 h 1255"/>
                <a:gd name="T66" fmla="*/ 16313 w 18425"/>
                <a:gd name="T67" fmla="*/ 940 h 1255"/>
                <a:gd name="T68" fmla="*/ 16351 w 18425"/>
                <a:gd name="T69" fmla="*/ 950 h 1255"/>
                <a:gd name="T70" fmla="*/ 18424 w 18425"/>
                <a:gd name="T71" fmla="*/ 1253 h 1255"/>
                <a:gd name="T72" fmla="*/ 18425 w 18425"/>
                <a:gd name="T73" fmla="*/ 125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425" h="1255">
                  <a:moveTo>
                    <a:pt x="18425" y="1255"/>
                  </a:moveTo>
                  <a:cubicBezTo>
                    <a:pt x="17721" y="1250"/>
                    <a:pt x="17035" y="1136"/>
                    <a:pt x="16357" y="952"/>
                  </a:cubicBezTo>
                  <a:cubicBezTo>
                    <a:pt x="16342" y="948"/>
                    <a:pt x="16335" y="946"/>
                    <a:pt x="16320" y="942"/>
                  </a:cubicBezTo>
                  <a:cubicBezTo>
                    <a:pt x="16208" y="911"/>
                    <a:pt x="16097" y="879"/>
                    <a:pt x="15985" y="847"/>
                  </a:cubicBezTo>
                  <a:cubicBezTo>
                    <a:pt x="15441" y="690"/>
                    <a:pt x="14873" y="514"/>
                    <a:pt x="14318" y="520"/>
                  </a:cubicBezTo>
                  <a:cubicBezTo>
                    <a:pt x="14016" y="523"/>
                    <a:pt x="13701" y="565"/>
                    <a:pt x="13394" y="607"/>
                  </a:cubicBezTo>
                  <a:cubicBezTo>
                    <a:pt x="13051" y="653"/>
                    <a:pt x="12707" y="707"/>
                    <a:pt x="12361" y="730"/>
                  </a:cubicBezTo>
                  <a:cubicBezTo>
                    <a:pt x="11914" y="761"/>
                    <a:pt x="11466" y="742"/>
                    <a:pt x="11031" y="630"/>
                  </a:cubicBezTo>
                  <a:cubicBezTo>
                    <a:pt x="10870" y="588"/>
                    <a:pt x="10710" y="537"/>
                    <a:pt x="10553" y="481"/>
                  </a:cubicBezTo>
                  <a:cubicBezTo>
                    <a:pt x="10299" y="390"/>
                    <a:pt x="10051" y="282"/>
                    <a:pt x="9798" y="188"/>
                  </a:cubicBezTo>
                  <a:cubicBezTo>
                    <a:pt x="9515" y="84"/>
                    <a:pt x="9240" y="5"/>
                    <a:pt x="8938" y="18"/>
                  </a:cubicBezTo>
                  <a:cubicBezTo>
                    <a:pt x="8313" y="44"/>
                    <a:pt x="7707" y="269"/>
                    <a:pt x="7104" y="416"/>
                  </a:cubicBezTo>
                  <a:cubicBezTo>
                    <a:pt x="6777" y="496"/>
                    <a:pt x="6444" y="556"/>
                    <a:pt x="6109" y="581"/>
                  </a:cubicBezTo>
                  <a:cubicBezTo>
                    <a:pt x="5816" y="604"/>
                    <a:pt x="5520" y="600"/>
                    <a:pt x="5227" y="584"/>
                  </a:cubicBezTo>
                  <a:cubicBezTo>
                    <a:pt x="4918" y="567"/>
                    <a:pt x="4607" y="529"/>
                    <a:pt x="4298" y="523"/>
                  </a:cubicBezTo>
                  <a:cubicBezTo>
                    <a:pt x="3967" y="516"/>
                    <a:pt x="3636" y="544"/>
                    <a:pt x="3310" y="588"/>
                  </a:cubicBezTo>
                  <a:cubicBezTo>
                    <a:pt x="2792" y="657"/>
                    <a:pt x="2277" y="763"/>
                    <a:pt x="1755" y="800"/>
                  </a:cubicBezTo>
                  <a:cubicBezTo>
                    <a:pt x="1173" y="841"/>
                    <a:pt x="586" y="816"/>
                    <a:pt x="2" y="829"/>
                  </a:cubicBezTo>
                  <a:cubicBezTo>
                    <a:pt x="1" y="827"/>
                    <a:pt x="1" y="827"/>
                    <a:pt x="0" y="825"/>
                  </a:cubicBezTo>
                  <a:cubicBezTo>
                    <a:pt x="588" y="813"/>
                    <a:pt x="1178" y="838"/>
                    <a:pt x="1764" y="797"/>
                  </a:cubicBezTo>
                  <a:cubicBezTo>
                    <a:pt x="2282" y="761"/>
                    <a:pt x="2796" y="656"/>
                    <a:pt x="3311" y="588"/>
                  </a:cubicBezTo>
                  <a:cubicBezTo>
                    <a:pt x="3635" y="546"/>
                    <a:pt x="3963" y="518"/>
                    <a:pt x="4291" y="524"/>
                  </a:cubicBezTo>
                  <a:cubicBezTo>
                    <a:pt x="4599" y="530"/>
                    <a:pt x="4908" y="568"/>
                    <a:pt x="5216" y="584"/>
                  </a:cubicBezTo>
                  <a:cubicBezTo>
                    <a:pt x="5509" y="601"/>
                    <a:pt x="5804" y="604"/>
                    <a:pt x="6096" y="582"/>
                  </a:cubicBezTo>
                  <a:cubicBezTo>
                    <a:pt x="6432" y="557"/>
                    <a:pt x="6766" y="496"/>
                    <a:pt x="7093" y="416"/>
                  </a:cubicBezTo>
                  <a:cubicBezTo>
                    <a:pt x="7701" y="267"/>
                    <a:pt x="8312" y="40"/>
                    <a:pt x="8942" y="13"/>
                  </a:cubicBezTo>
                  <a:cubicBezTo>
                    <a:pt x="9248" y="0"/>
                    <a:pt x="9526" y="81"/>
                    <a:pt x="9812" y="187"/>
                  </a:cubicBezTo>
                  <a:cubicBezTo>
                    <a:pt x="10065" y="281"/>
                    <a:pt x="10315" y="389"/>
                    <a:pt x="10569" y="480"/>
                  </a:cubicBezTo>
                  <a:cubicBezTo>
                    <a:pt x="10727" y="536"/>
                    <a:pt x="10886" y="587"/>
                    <a:pt x="11048" y="628"/>
                  </a:cubicBezTo>
                  <a:cubicBezTo>
                    <a:pt x="11482" y="739"/>
                    <a:pt x="11929" y="758"/>
                    <a:pt x="12376" y="728"/>
                  </a:cubicBezTo>
                  <a:cubicBezTo>
                    <a:pt x="12718" y="704"/>
                    <a:pt x="13058" y="652"/>
                    <a:pt x="13398" y="606"/>
                  </a:cubicBezTo>
                  <a:cubicBezTo>
                    <a:pt x="13701" y="565"/>
                    <a:pt x="14013" y="525"/>
                    <a:pt x="14312" y="521"/>
                  </a:cubicBezTo>
                  <a:cubicBezTo>
                    <a:pt x="14868" y="514"/>
                    <a:pt x="15435" y="689"/>
                    <a:pt x="15978" y="845"/>
                  </a:cubicBezTo>
                  <a:cubicBezTo>
                    <a:pt x="16090" y="877"/>
                    <a:pt x="16201" y="909"/>
                    <a:pt x="16313" y="940"/>
                  </a:cubicBezTo>
                  <a:cubicBezTo>
                    <a:pt x="16328" y="944"/>
                    <a:pt x="16336" y="946"/>
                    <a:pt x="16351" y="950"/>
                  </a:cubicBezTo>
                  <a:cubicBezTo>
                    <a:pt x="17030" y="1134"/>
                    <a:pt x="17718" y="1248"/>
                    <a:pt x="18424" y="1253"/>
                  </a:cubicBezTo>
                  <a:cubicBezTo>
                    <a:pt x="18424" y="1253"/>
                    <a:pt x="18424" y="1254"/>
                    <a:pt x="18425" y="1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51"/>
            <p:cNvSpPr>
              <a:spLocks/>
            </p:cNvSpPr>
            <p:nvPr userDrawn="1"/>
          </p:nvSpPr>
          <p:spPr bwMode="auto">
            <a:xfrm>
              <a:off x="2" y="2853"/>
              <a:ext cx="5752" cy="393"/>
            </a:xfrm>
            <a:custGeom>
              <a:avLst/>
              <a:gdLst>
                <a:gd name="T0" fmla="*/ 18424 w 18424"/>
                <a:gd name="T1" fmla="*/ 1258 h 1260"/>
                <a:gd name="T2" fmla="*/ 16030 w 18424"/>
                <a:gd name="T3" fmla="*/ 946 h 1260"/>
                <a:gd name="T4" fmla="*/ 14384 w 18424"/>
                <a:gd name="T5" fmla="*/ 643 h 1260"/>
                <a:gd name="T6" fmla="*/ 13496 w 18424"/>
                <a:gd name="T7" fmla="*/ 679 h 1260"/>
                <a:gd name="T8" fmla="*/ 12465 w 18424"/>
                <a:gd name="T9" fmla="*/ 755 h 1260"/>
                <a:gd name="T10" fmla="*/ 11117 w 18424"/>
                <a:gd name="T11" fmla="*/ 622 h 1260"/>
                <a:gd name="T12" fmla="*/ 10628 w 18424"/>
                <a:gd name="T13" fmla="*/ 474 h 1260"/>
                <a:gd name="T14" fmla="*/ 10537 w 18424"/>
                <a:gd name="T15" fmla="*/ 442 h 1260"/>
                <a:gd name="T16" fmla="*/ 8976 w 18424"/>
                <a:gd name="T17" fmla="*/ 39 h 1260"/>
                <a:gd name="T18" fmla="*/ 7199 w 18424"/>
                <a:gd name="T19" fmla="*/ 438 h 1260"/>
                <a:gd name="T20" fmla="*/ 6244 w 18424"/>
                <a:gd name="T21" fmla="*/ 636 h 1260"/>
                <a:gd name="T22" fmla="*/ 5396 w 18424"/>
                <a:gd name="T23" fmla="*/ 686 h 1260"/>
                <a:gd name="T24" fmla="*/ 4497 w 18424"/>
                <a:gd name="T25" fmla="*/ 656 h 1260"/>
                <a:gd name="T26" fmla="*/ 3518 w 18424"/>
                <a:gd name="T27" fmla="*/ 676 h 1260"/>
                <a:gd name="T28" fmla="*/ 1838 w 18424"/>
                <a:gd name="T29" fmla="*/ 822 h 1260"/>
                <a:gd name="T30" fmla="*/ 1 w 18424"/>
                <a:gd name="T31" fmla="*/ 834 h 1260"/>
                <a:gd name="T32" fmla="*/ 0 w 18424"/>
                <a:gd name="T33" fmla="*/ 831 h 1260"/>
                <a:gd name="T34" fmla="*/ 1845 w 18424"/>
                <a:gd name="T35" fmla="*/ 820 h 1260"/>
                <a:gd name="T36" fmla="*/ 3519 w 18424"/>
                <a:gd name="T37" fmla="*/ 677 h 1260"/>
                <a:gd name="T38" fmla="*/ 4491 w 18424"/>
                <a:gd name="T39" fmla="*/ 658 h 1260"/>
                <a:gd name="T40" fmla="*/ 5386 w 18424"/>
                <a:gd name="T41" fmla="*/ 687 h 1260"/>
                <a:gd name="T42" fmla="*/ 6232 w 18424"/>
                <a:gd name="T43" fmla="*/ 637 h 1260"/>
                <a:gd name="T44" fmla="*/ 7189 w 18424"/>
                <a:gd name="T45" fmla="*/ 438 h 1260"/>
                <a:gd name="T46" fmla="*/ 8979 w 18424"/>
                <a:gd name="T47" fmla="*/ 35 h 1260"/>
                <a:gd name="T48" fmla="*/ 10552 w 18424"/>
                <a:gd name="T49" fmla="*/ 442 h 1260"/>
                <a:gd name="T50" fmla="*/ 10643 w 18424"/>
                <a:gd name="T51" fmla="*/ 474 h 1260"/>
                <a:gd name="T52" fmla="*/ 11133 w 18424"/>
                <a:gd name="T53" fmla="*/ 622 h 1260"/>
                <a:gd name="T54" fmla="*/ 12479 w 18424"/>
                <a:gd name="T55" fmla="*/ 754 h 1260"/>
                <a:gd name="T56" fmla="*/ 13498 w 18424"/>
                <a:gd name="T57" fmla="*/ 679 h 1260"/>
                <a:gd name="T58" fmla="*/ 14379 w 18424"/>
                <a:gd name="T59" fmla="*/ 644 h 1260"/>
                <a:gd name="T60" fmla="*/ 16023 w 18424"/>
                <a:gd name="T61" fmla="*/ 945 h 1260"/>
                <a:gd name="T62" fmla="*/ 18424 w 18424"/>
                <a:gd name="T63" fmla="*/ 1256 h 1260"/>
                <a:gd name="T64" fmla="*/ 18424 w 18424"/>
                <a:gd name="T65" fmla="*/ 125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24" h="1260">
                  <a:moveTo>
                    <a:pt x="18424" y="1258"/>
                  </a:moveTo>
                  <a:cubicBezTo>
                    <a:pt x="17611" y="1260"/>
                    <a:pt x="16818" y="1135"/>
                    <a:pt x="16030" y="946"/>
                  </a:cubicBezTo>
                  <a:cubicBezTo>
                    <a:pt x="15486" y="816"/>
                    <a:pt x="14941" y="674"/>
                    <a:pt x="14384" y="643"/>
                  </a:cubicBezTo>
                  <a:cubicBezTo>
                    <a:pt x="14090" y="626"/>
                    <a:pt x="13790" y="655"/>
                    <a:pt x="13496" y="679"/>
                  </a:cubicBezTo>
                  <a:cubicBezTo>
                    <a:pt x="13153" y="708"/>
                    <a:pt x="12809" y="745"/>
                    <a:pt x="12465" y="755"/>
                  </a:cubicBezTo>
                  <a:cubicBezTo>
                    <a:pt x="12011" y="769"/>
                    <a:pt x="11558" y="736"/>
                    <a:pt x="11117" y="622"/>
                  </a:cubicBezTo>
                  <a:cubicBezTo>
                    <a:pt x="10952" y="580"/>
                    <a:pt x="10789" y="529"/>
                    <a:pt x="10628" y="474"/>
                  </a:cubicBezTo>
                  <a:cubicBezTo>
                    <a:pt x="10599" y="464"/>
                    <a:pt x="10568" y="453"/>
                    <a:pt x="10537" y="442"/>
                  </a:cubicBezTo>
                  <a:cubicBezTo>
                    <a:pt x="10033" y="260"/>
                    <a:pt x="9521" y="5"/>
                    <a:pt x="8976" y="39"/>
                  </a:cubicBezTo>
                  <a:cubicBezTo>
                    <a:pt x="8371" y="78"/>
                    <a:pt x="7785" y="280"/>
                    <a:pt x="7199" y="438"/>
                  </a:cubicBezTo>
                  <a:cubicBezTo>
                    <a:pt x="6885" y="523"/>
                    <a:pt x="6566" y="595"/>
                    <a:pt x="6244" y="636"/>
                  </a:cubicBezTo>
                  <a:cubicBezTo>
                    <a:pt x="5964" y="673"/>
                    <a:pt x="5679" y="687"/>
                    <a:pt x="5396" y="686"/>
                  </a:cubicBezTo>
                  <a:cubicBezTo>
                    <a:pt x="5097" y="685"/>
                    <a:pt x="4796" y="668"/>
                    <a:pt x="4497" y="656"/>
                  </a:cubicBezTo>
                  <a:cubicBezTo>
                    <a:pt x="4171" y="643"/>
                    <a:pt x="3844" y="653"/>
                    <a:pt x="3518" y="676"/>
                  </a:cubicBezTo>
                  <a:cubicBezTo>
                    <a:pt x="2959" y="716"/>
                    <a:pt x="2399" y="796"/>
                    <a:pt x="1838" y="822"/>
                  </a:cubicBezTo>
                  <a:cubicBezTo>
                    <a:pt x="1228" y="850"/>
                    <a:pt x="614" y="827"/>
                    <a:pt x="1" y="834"/>
                  </a:cubicBezTo>
                  <a:cubicBezTo>
                    <a:pt x="1" y="833"/>
                    <a:pt x="1" y="832"/>
                    <a:pt x="0" y="831"/>
                  </a:cubicBezTo>
                  <a:cubicBezTo>
                    <a:pt x="615" y="824"/>
                    <a:pt x="1232" y="847"/>
                    <a:pt x="1845" y="820"/>
                  </a:cubicBezTo>
                  <a:cubicBezTo>
                    <a:pt x="2404" y="794"/>
                    <a:pt x="2961" y="716"/>
                    <a:pt x="3519" y="677"/>
                  </a:cubicBezTo>
                  <a:cubicBezTo>
                    <a:pt x="3842" y="654"/>
                    <a:pt x="4167" y="645"/>
                    <a:pt x="4491" y="658"/>
                  </a:cubicBezTo>
                  <a:cubicBezTo>
                    <a:pt x="4789" y="669"/>
                    <a:pt x="5088" y="686"/>
                    <a:pt x="5386" y="687"/>
                  </a:cubicBezTo>
                  <a:cubicBezTo>
                    <a:pt x="5668" y="687"/>
                    <a:pt x="5952" y="673"/>
                    <a:pt x="6232" y="637"/>
                  </a:cubicBezTo>
                  <a:cubicBezTo>
                    <a:pt x="6555" y="596"/>
                    <a:pt x="6875" y="523"/>
                    <a:pt x="7189" y="438"/>
                  </a:cubicBezTo>
                  <a:cubicBezTo>
                    <a:pt x="7779" y="278"/>
                    <a:pt x="8369" y="74"/>
                    <a:pt x="8979" y="35"/>
                  </a:cubicBezTo>
                  <a:cubicBezTo>
                    <a:pt x="9527" y="0"/>
                    <a:pt x="10044" y="258"/>
                    <a:pt x="10552" y="442"/>
                  </a:cubicBezTo>
                  <a:cubicBezTo>
                    <a:pt x="10583" y="453"/>
                    <a:pt x="10614" y="463"/>
                    <a:pt x="10643" y="474"/>
                  </a:cubicBezTo>
                  <a:cubicBezTo>
                    <a:pt x="10805" y="529"/>
                    <a:pt x="10968" y="579"/>
                    <a:pt x="11133" y="622"/>
                  </a:cubicBezTo>
                  <a:cubicBezTo>
                    <a:pt x="11573" y="734"/>
                    <a:pt x="12025" y="767"/>
                    <a:pt x="12479" y="754"/>
                  </a:cubicBezTo>
                  <a:cubicBezTo>
                    <a:pt x="12819" y="744"/>
                    <a:pt x="13159" y="707"/>
                    <a:pt x="13498" y="679"/>
                  </a:cubicBezTo>
                  <a:cubicBezTo>
                    <a:pt x="13790" y="655"/>
                    <a:pt x="14088" y="628"/>
                    <a:pt x="14379" y="644"/>
                  </a:cubicBezTo>
                  <a:cubicBezTo>
                    <a:pt x="14936" y="675"/>
                    <a:pt x="15480" y="816"/>
                    <a:pt x="16023" y="945"/>
                  </a:cubicBezTo>
                  <a:cubicBezTo>
                    <a:pt x="16814" y="1133"/>
                    <a:pt x="17609" y="1258"/>
                    <a:pt x="18424" y="1256"/>
                  </a:cubicBezTo>
                  <a:cubicBezTo>
                    <a:pt x="18424" y="1257"/>
                    <a:pt x="18424" y="1257"/>
                    <a:pt x="18424" y="12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52"/>
            <p:cNvSpPr>
              <a:spLocks/>
            </p:cNvSpPr>
            <p:nvPr userDrawn="1"/>
          </p:nvSpPr>
          <p:spPr bwMode="auto">
            <a:xfrm>
              <a:off x="2" y="2835"/>
              <a:ext cx="5752" cy="391"/>
            </a:xfrm>
            <a:custGeom>
              <a:avLst/>
              <a:gdLst>
                <a:gd name="T0" fmla="*/ 18424 w 18424"/>
                <a:gd name="T1" fmla="*/ 1241 h 1252"/>
                <a:gd name="T2" fmla="*/ 18424 w 18424"/>
                <a:gd name="T3" fmla="*/ 1243 h 1252"/>
                <a:gd name="T4" fmla="*/ 16058 w 18424"/>
                <a:gd name="T5" fmla="*/ 1019 h 1252"/>
                <a:gd name="T6" fmla="*/ 14464 w 18424"/>
                <a:gd name="T7" fmla="*/ 765 h 1252"/>
                <a:gd name="T8" fmla="*/ 13548 w 18424"/>
                <a:gd name="T9" fmla="*/ 763 h 1252"/>
                <a:gd name="T10" fmla="*/ 12574 w 18424"/>
                <a:gd name="T11" fmla="*/ 785 h 1252"/>
                <a:gd name="T12" fmla="*/ 11195 w 18424"/>
                <a:gd name="T13" fmla="*/ 606 h 1252"/>
                <a:gd name="T14" fmla="*/ 10706 w 18424"/>
                <a:gd name="T15" fmla="*/ 457 h 1252"/>
                <a:gd name="T16" fmla="*/ 10648 w 18424"/>
                <a:gd name="T17" fmla="*/ 437 h 1252"/>
                <a:gd name="T18" fmla="*/ 9058 w 18424"/>
                <a:gd name="T19" fmla="*/ 35 h 1252"/>
                <a:gd name="T20" fmla="*/ 7337 w 18424"/>
                <a:gd name="T21" fmla="*/ 422 h 1252"/>
                <a:gd name="T22" fmla="*/ 6384 w 18424"/>
                <a:gd name="T23" fmla="*/ 660 h 1252"/>
                <a:gd name="T24" fmla="*/ 5607 w 18424"/>
                <a:gd name="T25" fmla="*/ 753 h 1252"/>
                <a:gd name="T26" fmla="*/ 4689 w 18424"/>
                <a:gd name="T27" fmla="*/ 768 h 1252"/>
                <a:gd name="T28" fmla="*/ 3908 w 18424"/>
                <a:gd name="T29" fmla="*/ 762 h 1252"/>
                <a:gd name="T30" fmla="*/ 3766 w 18424"/>
                <a:gd name="T31" fmla="*/ 764 h 1252"/>
                <a:gd name="T32" fmla="*/ 1966 w 18424"/>
                <a:gd name="T33" fmla="*/ 829 h 1252"/>
                <a:gd name="T34" fmla="*/ 2 w 18424"/>
                <a:gd name="T35" fmla="*/ 817 h 1252"/>
                <a:gd name="T36" fmla="*/ 0 w 18424"/>
                <a:gd name="T37" fmla="*/ 814 h 1252"/>
                <a:gd name="T38" fmla="*/ 1971 w 18424"/>
                <a:gd name="T39" fmla="*/ 827 h 1252"/>
                <a:gd name="T40" fmla="*/ 3766 w 18424"/>
                <a:gd name="T41" fmla="*/ 765 h 1252"/>
                <a:gd name="T42" fmla="*/ 3909 w 18424"/>
                <a:gd name="T43" fmla="*/ 763 h 1252"/>
                <a:gd name="T44" fmla="*/ 4684 w 18424"/>
                <a:gd name="T45" fmla="*/ 770 h 1252"/>
                <a:gd name="T46" fmla="*/ 5597 w 18424"/>
                <a:gd name="T47" fmla="*/ 754 h 1252"/>
                <a:gd name="T48" fmla="*/ 6373 w 18424"/>
                <a:gd name="T49" fmla="*/ 661 h 1252"/>
                <a:gd name="T50" fmla="*/ 7328 w 18424"/>
                <a:gd name="T51" fmla="*/ 422 h 1252"/>
                <a:gd name="T52" fmla="*/ 9060 w 18424"/>
                <a:gd name="T53" fmla="*/ 31 h 1252"/>
                <a:gd name="T54" fmla="*/ 10662 w 18424"/>
                <a:gd name="T55" fmla="*/ 437 h 1252"/>
                <a:gd name="T56" fmla="*/ 10720 w 18424"/>
                <a:gd name="T57" fmla="*/ 457 h 1252"/>
                <a:gd name="T58" fmla="*/ 11209 w 18424"/>
                <a:gd name="T59" fmla="*/ 606 h 1252"/>
                <a:gd name="T60" fmla="*/ 12585 w 18424"/>
                <a:gd name="T61" fmla="*/ 784 h 1252"/>
                <a:gd name="T62" fmla="*/ 13549 w 18424"/>
                <a:gd name="T63" fmla="*/ 763 h 1252"/>
                <a:gd name="T64" fmla="*/ 14459 w 18424"/>
                <a:gd name="T65" fmla="*/ 766 h 1252"/>
                <a:gd name="T66" fmla="*/ 16051 w 18424"/>
                <a:gd name="T67" fmla="*/ 1018 h 1252"/>
                <a:gd name="T68" fmla="*/ 18424 w 18424"/>
                <a:gd name="T69" fmla="*/ 1241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4" h="1252">
                  <a:moveTo>
                    <a:pt x="18424" y="1241"/>
                  </a:moveTo>
                  <a:cubicBezTo>
                    <a:pt x="18424" y="1242"/>
                    <a:pt x="18424" y="1242"/>
                    <a:pt x="18424" y="1243"/>
                  </a:cubicBezTo>
                  <a:cubicBezTo>
                    <a:pt x="17627" y="1252"/>
                    <a:pt x="16839" y="1166"/>
                    <a:pt x="16058" y="1019"/>
                  </a:cubicBezTo>
                  <a:cubicBezTo>
                    <a:pt x="15529" y="920"/>
                    <a:pt x="15001" y="804"/>
                    <a:pt x="14464" y="765"/>
                  </a:cubicBezTo>
                  <a:cubicBezTo>
                    <a:pt x="14160" y="743"/>
                    <a:pt x="13853" y="753"/>
                    <a:pt x="13548" y="763"/>
                  </a:cubicBezTo>
                  <a:cubicBezTo>
                    <a:pt x="13224" y="773"/>
                    <a:pt x="12898" y="789"/>
                    <a:pt x="12574" y="785"/>
                  </a:cubicBezTo>
                  <a:cubicBezTo>
                    <a:pt x="12108" y="778"/>
                    <a:pt x="11645" y="726"/>
                    <a:pt x="11195" y="606"/>
                  </a:cubicBezTo>
                  <a:cubicBezTo>
                    <a:pt x="11031" y="562"/>
                    <a:pt x="10868" y="511"/>
                    <a:pt x="10706" y="457"/>
                  </a:cubicBezTo>
                  <a:cubicBezTo>
                    <a:pt x="10687" y="451"/>
                    <a:pt x="10668" y="444"/>
                    <a:pt x="10648" y="437"/>
                  </a:cubicBezTo>
                  <a:cubicBezTo>
                    <a:pt x="10140" y="263"/>
                    <a:pt x="9601" y="4"/>
                    <a:pt x="9058" y="35"/>
                  </a:cubicBezTo>
                  <a:cubicBezTo>
                    <a:pt x="8471" y="69"/>
                    <a:pt x="7901" y="254"/>
                    <a:pt x="7337" y="422"/>
                  </a:cubicBezTo>
                  <a:cubicBezTo>
                    <a:pt x="7023" y="515"/>
                    <a:pt x="6706" y="601"/>
                    <a:pt x="6384" y="660"/>
                  </a:cubicBezTo>
                  <a:cubicBezTo>
                    <a:pt x="6128" y="707"/>
                    <a:pt x="5867" y="738"/>
                    <a:pt x="5607" y="753"/>
                  </a:cubicBezTo>
                  <a:cubicBezTo>
                    <a:pt x="5302" y="772"/>
                    <a:pt x="4995" y="771"/>
                    <a:pt x="4689" y="768"/>
                  </a:cubicBezTo>
                  <a:cubicBezTo>
                    <a:pt x="4429" y="766"/>
                    <a:pt x="4168" y="759"/>
                    <a:pt x="3908" y="762"/>
                  </a:cubicBezTo>
                  <a:cubicBezTo>
                    <a:pt x="3861" y="762"/>
                    <a:pt x="3814" y="763"/>
                    <a:pt x="3766" y="764"/>
                  </a:cubicBezTo>
                  <a:cubicBezTo>
                    <a:pt x="3167" y="774"/>
                    <a:pt x="2566" y="820"/>
                    <a:pt x="1966" y="829"/>
                  </a:cubicBezTo>
                  <a:cubicBezTo>
                    <a:pt x="1312" y="839"/>
                    <a:pt x="657" y="814"/>
                    <a:pt x="2" y="817"/>
                  </a:cubicBezTo>
                  <a:cubicBezTo>
                    <a:pt x="1" y="816"/>
                    <a:pt x="1" y="815"/>
                    <a:pt x="0" y="814"/>
                  </a:cubicBezTo>
                  <a:cubicBezTo>
                    <a:pt x="657" y="810"/>
                    <a:pt x="1315" y="837"/>
                    <a:pt x="1971" y="827"/>
                  </a:cubicBezTo>
                  <a:cubicBezTo>
                    <a:pt x="2569" y="819"/>
                    <a:pt x="3168" y="775"/>
                    <a:pt x="3766" y="765"/>
                  </a:cubicBezTo>
                  <a:cubicBezTo>
                    <a:pt x="3814" y="764"/>
                    <a:pt x="3861" y="764"/>
                    <a:pt x="3909" y="763"/>
                  </a:cubicBezTo>
                  <a:cubicBezTo>
                    <a:pt x="4167" y="761"/>
                    <a:pt x="4426" y="768"/>
                    <a:pt x="4684" y="770"/>
                  </a:cubicBezTo>
                  <a:cubicBezTo>
                    <a:pt x="4989" y="772"/>
                    <a:pt x="5294" y="773"/>
                    <a:pt x="5597" y="754"/>
                  </a:cubicBezTo>
                  <a:cubicBezTo>
                    <a:pt x="5857" y="739"/>
                    <a:pt x="6117" y="708"/>
                    <a:pt x="6373" y="661"/>
                  </a:cubicBezTo>
                  <a:cubicBezTo>
                    <a:pt x="6695" y="602"/>
                    <a:pt x="7013" y="516"/>
                    <a:pt x="7328" y="422"/>
                  </a:cubicBezTo>
                  <a:cubicBezTo>
                    <a:pt x="7896" y="252"/>
                    <a:pt x="8469" y="65"/>
                    <a:pt x="9060" y="31"/>
                  </a:cubicBezTo>
                  <a:cubicBezTo>
                    <a:pt x="9608" y="0"/>
                    <a:pt x="10150" y="262"/>
                    <a:pt x="10662" y="437"/>
                  </a:cubicBezTo>
                  <a:cubicBezTo>
                    <a:pt x="10682" y="444"/>
                    <a:pt x="10701" y="451"/>
                    <a:pt x="10720" y="457"/>
                  </a:cubicBezTo>
                  <a:cubicBezTo>
                    <a:pt x="10882" y="511"/>
                    <a:pt x="11045" y="562"/>
                    <a:pt x="11209" y="606"/>
                  </a:cubicBezTo>
                  <a:cubicBezTo>
                    <a:pt x="11659" y="726"/>
                    <a:pt x="12121" y="777"/>
                    <a:pt x="12585" y="784"/>
                  </a:cubicBezTo>
                  <a:cubicBezTo>
                    <a:pt x="12907" y="789"/>
                    <a:pt x="13229" y="773"/>
                    <a:pt x="13549" y="763"/>
                  </a:cubicBezTo>
                  <a:cubicBezTo>
                    <a:pt x="13852" y="754"/>
                    <a:pt x="14157" y="744"/>
                    <a:pt x="14459" y="766"/>
                  </a:cubicBezTo>
                  <a:cubicBezTo>
                    <a:pt x="14995" y="805"/>
                    <a:pt x="15523" y="919"/>
                    <a:pt x="16051" y="1018"/>
                  </a:cubicBezTo>
                  <a:cubicBezTo>
                    <a:pt x="16835" y="1165"/>
                    <a:pt x="17624" y="1250"/>
                    <a:pt x="18424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53"/>
            <p:cNvSpPr>
              <a:spLocks/>
            </p:cNvSpPr>
            <p:nvPr userDrawn="1"/>
          </p:nvSpPr>
          <p:spPr bwMode="auto">
            <a:xfrm>
              <a:off x="2" y="2812"/>
              <a:ext cx="5752" cy="393"/>
            </a:xfrm>
            <a:custGeom>
              <a:avLst/>
              <a:gdLst>
                <a:gd name="T0" fmla="*/ 18423 w 18423"/>
                <a:gd name="T1" fmla="*/ 1240 h 1256"/>
                <a:gd name="T2" fmla="*/ 18423 w 18423"/>
                <a:gd name="T3" fmla="*/ 1242 h 1256"/>
                <a:gd name="T4" fmla="*/ 16084 w 18423"/>
                <a:gd name="T5" fmla="*/ 1098 h 1256"/>
                <a:gd name="T6" fmla="*/ 14498 w 18423"/>
                <a:gd name="T7" fmla="*/ 899 h 1256"/>
                <a:gd name="T8" fmla="*/ 13602 w 18423"/>
                <a:gd name="T9" fmla="*/ 876 h 1256"/>
                <a:gd name="T10" fmla="*/ 12638 w 18423"/>
                <a:gd name="T11" fmla="*/ 846 h 1256"/>
                <a:gd name="T12" fmla="*/ 11258 w 18423"/>
                <a:gd name="T13" fmla="*/ 610 h 1256"/>
                <a:gd name="T14" fmla="*/ 10763 w 18423"/>
                <a:gd name="T15" fmla="*/ 453 h 1256"/>
                <a:gd name="T16" fmla="*/ 10744 w 18423"/>
                <a:gd name="T17" fmla="*/ 447 h 1256"/>
                <a:gd name="T18" fmla="*/ 9088 w 18423"/>
                <a:gd name="T19" fmla="*/ 40 h 1256"/>
                <a:gd name="T20" fmla="*/ 7428 w 18423"/>
                <a:gd name="T21" fmla="*/ 422 h 1256"/>
                <a:gd name="T22" fmla="*/ 6519 w 18423"/>
                <a:gd name="T23" fmla="*/ 685 h 1256"/>
                <a:gd name="T24" fmla="*/ 5777 w 18423"/>
                <a:gd name="T25" fmla="*/ 818 h 1256"/>
                <a:gd name="T26" fmla="*/ 4899 w 18423"/>
                <a:gd name="T27" fmla="*/ 883 h 1256"/>
                <a:gd name="T28" fmla="*/ 4203 w 18423"/>
                <a:gd name="T29" fmla="*/ 885 h 1256"/>
                <a:gd name="T30" fmla="*/ 3994 w 18423"/>
                <a:gd name="T31" fmla="*/ 881 h 1256"/>
                <a:gd name="T32" fmla="*/ 2084 w 18423"/>
                <a:gd name="T33" fmla="*/ 859 h 1256"/>
                <a:gd name="T34" fmla="*/ 2 w 18423"/>
                <a:gd name="T35" fmla="*/ 807 h 1256"/>
                <a:gd name="T36" fmla="*/ 0 w 18423"/>
                <a:gd name="T37" fmla="*/ 803 h 1256"/>
                <a:gd name="T38" fmla="*/ 2088 w 18423"/>
                <a:gd name="T39" fmla="*/ 858 h 1256"/>
                <a:gd name="T40" fmla="*/ 3994 w 18423"/>
                <a:gd name="T41" fmla="*/ 882 h 1256"/>
                <a:gd name="T42" fmla="*/ 4203 w 18423"/>
                <a:gd name="T43" fmla="*/ 887 h 1256"/>
                <a:gd name="T44" fmla="*/ 4895 w 18423"/>
                <a:gd name="T45" fmla="*/ 884 h 1256"/>
                <a:gd name="T46" fmla="*/ 5769 w 18423"/>
                <a:gd name="T47" fmla="*/ 820 h 1256"/>
                <a:gd name="T48" fmla="*/ 6509 w 18423"/>
                <a:gd name="T49" fmla="*/ 686 h 1256"/>
                <a:gd name="T50" fmla="*/ 7420 w 18423"/>
                <a:gd name="T51" fmla="*/ 422 h 1256"/>
                <a:gd name="T52" fmla="*/ 9090 w 18423"/>
                <a:gd name="T53" fmla="*/ 36 h 1256"/>
                <a:gd name="T54" fmla="*/ 10757 w 18423"/>
                <a:gd name="T55" fmla="*/ 447 h 1256"/>
                <a:gd name="T56" fmla="*/ 10776 w 18423"/>
                <a:gd name="T57" fmla="*/ 453 h 1256"/>
                <a:gd name="T58" fmla="*/ 11272 w 18423"/>
                <a:gd name="T59" fmla="*/ 610 h 1256"/>
                <a:gd name="T60" fmla="*/ 12648 w 18423"/>
                <a:gd name="T61" fmla="*/ 846 h 1256"/>
                <a:gd name="T62" fmla="*/ 13602 w 18423"/>
                <a:gd name="T63" fmla="*/ 877 h 1256"/>
                <a:gd name="T64" fmla="*/ 14493 w 18423"/>
                <a:gd name="T65" fmla="*/ 900 h 1256"/>
                <a:gd name="T66" fmla="*/ 16078 w 18423"/>
                <a:gd name="T67" fmla="*/ 1097 h 1256"/>
                <a:gd name="T68" fmla="*/ 18423 w 18423"/>
                <a:gd name="T69" fmla="*/ 124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1256">
                  <a:moveTo>
                    <a:pt x="18423" y="1240"/>
                  </a:moveTo>
                  <a:cubicBezTo>
                    <a:pt x="18423" y="1241"/>
                    <a:pt x="18423" y="1241"/>
                    <a:pt x="18423" y="1242"/>
                  </a:cubicBezTo>
                  <a:cubicBezTo>
                    <a:pt x="17640" y="1256"/>
                    <a:pt x="16860" y="1204"/>
                    <a:pt x="16084" y="1098"/>
                  </a:cubicBezTo>
                  <a:cubicBezTo>
                    <a:pt x="15557" y="1025"/>
                    <a:pt x="15028" y="933"/>
                    <a:pt x="14498" y="899"/>
                  </a:cubicBezTo>
                  <a:cubicBezTo>
                    <a:pt x="14201" y="880"/>
                    <a:pt x="13900" y="881"/>
                    <a:pt x="13602" y="876"/>
                  </a:cubicBezTo>
                  <a:cubicBezTo>
                    <a:pt x="13280" y="870"/>
                    <a:pt x="12958" y="867"/>
                    <a:pt x="12638" y="846"/>
                  </a:cubicBezTo>
                  <a:cubicBezTo>
                    <a:pt x="12171" y="814"/>
                    <a:pt x="11709" y="738"/>
                    <a:pt x="11258" y="610"/>
                  </a:cubicBezTo>
                  <a:cubicBezTo>
                    <a:pt x="11092" y="562"/>
                    <a:pt x="10927" y="509"/>
                    <a:pt x="10763" y="453"/>
                  </a:cubicBezTo>
                  <a:cubicBezTo>
                    <a:pt x="10756" y="451"/>
                    <a:pt x="10752" y="449"/>
                    <a:pt x="10744" y="447"/>
                  </a:cubicBezTo>
                  <a:cubicBezTo>
                    <a:pt x="10219" y="268"/>
                    <a:pt x="9650" y="4"/>
                    <a:pt x="9088" y="40"/>
                  </a:cubicBezTo>
                  <a:cubicBezTo>
                    <a:pt x="8521" y="76"/>
                    <a:pt x="7971" y="248"/>
                    <a:pt x="7428" y="422"/>
                  </a:cubicBezTo>
                  <a:cubicBezTo>
                    <a:pt x="7128" y="518"/>
                    <a:pt x="6826" y="612"/>
                    <a:pt x="6519" y="685"/>
                  </a:cubicBezTo>
                  <a:cubicBezTo>
                    <a:pt x="6275" y="743"/>
                    <a:pt x="6026" y="787"/>
                    <a:pt x="5777" y="818"/>
                  </a:cubicBezTo>
                  <a:cubicBezTo>
                    <a:pt x="5487" y="854"/>
                    <a:pt x="5192" y="872"/>
                    <a:pt x="4899" y="883"/>
                  </a:cubicBezTo>
                  <a:cubicBezTo>
                    <a:pt x="4666" y="891"/>
                    <a:pt x="4436" y="891"/>
                    <a:pt x="4203" y="885"/>
                  </a:cubicBezTo>
                  <a:cubicBezTo>
                    <a:pt x="4133" y="884"/>
                    <a:pt x="4064" y="882"/>
                    <a:pt x="3994" y="881"/>
                  </a:cubicBezTo>
                  <a:cubicBezTo>
                    <a:pt x="3358" y="867"/>
                    <a:pt x="2721" y="873"/>
                    <a:pt x="2084" y="859"/>
                  </a:cubicBezTo>
                  <a:cubicBezTo>
                    <a:pt x="1390" y="844"/>
                    <a:pt x="696" y="809"/>
                    <a:pt x="2" y="807"/>
                  </a:cubicBezTo>
                  <a:cubicBezTo>
                    <a:pt x="1" y="805"/>
                    <a:pt x="1" y="805"/>
                    <a:pt x="0" y="803"/>
                  </a:cubicBezTo>
                  <a:cubicBezTo>
                    <a:pt x="696" y="806"/>
                    <a:pt x="1392" y="842"/>
                    <a:pt x="2088" y="858"/>
                  </a:cubicBezTo>
                  <a:cubicBezTo>
                    <a:pt x="2723" y="872"/>
                    <a:pt x="3359" y="867"/>
                    <a:pt x="3994" y="882"/>
                  </a:cubicBezTo>
                  <a:cubicBezTo>
                    <a:pt x="4064" y="883"/>
                    <a:pt x="4134" y="885"/>
                    <a:pt x="4203" y="887"/>
                  </a:cubicBezTo>
                  <a:cubicBezTo>
                    <a:pt x="4434" y="893"/>
                    <a:pt x="4664" y="892"/>
                    <a:pt x="4895" y="884"/>
                  </a:cubicBezTo>
                  <a:cubicBezTo>
                    <a:pt x="5187" y="874"/>
                    <a:pt x="5480" y="856"/>
                    <a:pt x="5769" y="820"/>
                  </a:cubicBezTo>
                  <a:cubicBezTo>
                    <a:pt x="6017" y="789"/>
                    <a:pt x="6266" y="744"/>
                    <a:pt x="6509" y="686"/>
                  </a:cubicBezTo>
                  <a:cubicBezTo>
                    <a:pt x="6816" y="613"/>
                    <a:pt x="7119" y="519"/>
                    <a:pt x="7420" y="422"/>
                  </a:cubicBezTo>
                  <a:cubicBezTo>
                    <a:pt x="7966" y="246"/>
                    <a:pt x="8519" y="72"/>
                    <a:pt x="9090" y="36"/>
                  </a:cubicBezTo>
                  <a:cubicBezTo>
                    <a:pt x="9655" y="0"/>
                    <a:pt x="10228" y="267"/>
                    <a:pt x="10757" y="447"/>
                  </a:cubicBezTo>
                  <a:cubicBezTo>
                    <a:pt x="10765" y="450"/>
                    <a:pt x="10768" y="451"/>
                    <a:pt x="10776" y="453"/>
                  </a:cubicBezTo>
                  <a:cubicBezTo>
                    <a:pt x="10940" y="509"/>
                    <a:pt x="11105" y="563"/>
                    <a:pt x="11272" y="610"/>
                  </a:cubicBezTo>
                  <a:cubicBezTo>
                    <a:pt x="11721" y="739"/>
                    <a:pt x="12182" y="815"/>
                    <a:pt x="12648" y="846"/>
                  </a:cubicBezTo>
                  <a:cubicBezTo>
                    <a:pt x="12965" y="868"/>
                    <a:pt x="13284" y="871"/>
                    <a:pt x="13602" y="877"/>
                  </a:cubicBezTo>
                  <a:cubicBezTo>
                    <a:pt x="13899" y="883"/>
                    <a:pt x="14198" y="882"/>
                    <a:pt x="14493" y="900"/>
                  </a:cubicBezTo>
                  <a:cubicBezTo>
                    <a:pt x="15023" y="933"/>
                    <a:pt x="15551" y="1025"/>
                    <a:pt x="16078" y="1097"/>
                  </a:cubicBezTo>
                  <a:cubicBezTo>
                    <a:pt x="16856" y="1203"/>
                    <a:pt x="17638" y="1255"/>
                    <a:pt x="18423" y="1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54"/>
            <p:cNvSpPr>
              <a:spLocks/>
            </p:cNvSpPr>
            <p:nvPr userDrawn="1"/>
          </p:nvSpPr>
          <p:spPr bwMode="auto">
            <a:xfrm>
              <a:off x="2" y="2789"/>
              <a:ext cx="5752" cy="394"/>
            </a:xfrm>
            <a:custGeom>
              <a:avLst/>
              <a:gdLst>
                <a:gd name="T0" fmla="*/ 18423 w 18423"/>
                <a:gd name="T1" fmla="*/ 1242 h 1262"/>
                <a:gd name="T2" fmla="*/ 18423 w 18423"/>
                <a:gd name="T3" fmla="*/ 1244 h 1262"/>
                <a:gd name="T4" fmla="*/ 16105 w 18423"/>
                <a:gd name="T5" fmla="*/ 1167 h 1262"/>
                <a:gd name="T6" fmla="*/ 14516 w 18423"/>
                <a:gd name="T7" fmla="*/ 1026 h 1262"/>
                <a:gd name="T8" fmla="*/ 13599 w 18423"/>
                <a:gd name="T9" fmla="*/ 997 h 1262"/>
                <a:gd name="T10" fmla="*/ 12679 w 18423"/>
                <a:gd name="T11" fmla="*/ 920 h 1262"/>
                <a:gd name="T12" fmla="*/ 11304 w 18423"/>
                <a:gd name="T13" fmla="*/ 619 h 1262"/>
                <a:gd name="T14" fmla="*/ 10805 w 18423"/>
                <a:gd name="T15" fmla="*/ 451 h 1262"/>
                <a:gd name="T16" fmla="*/ 9112 w 18423"/>
                <a:gd name="T17" fmla="*/ 38 h 1262"/>
                <a:gd name="T18" fmla="*/ 7505 w 18423"/>
                <a:gd name="T19" fmla="*/ 416 h 1262"/>
                <a:gd name="T20" fmla="*/ 6635 w 18423"/>
                <a:gd name="T21" fmla="*/ 701 h 1262"/>
                <a:gd name="T22" fmla="*/ 5924 w 18423"/>
                <a:gd name="T23" fmla="*/ 871 h 1262"/>
                <a:gd name="T24" fmla="*/ 5081 w 18423"/>
                <a:gd name="T25" fmla="*/ 984 h 1262"/>
                <a:gd name="T26" fmla="*/ 4411 w 18423"/>
                <a:gd name="T27" fmla="*/ 1014 h 1262"/>
                <a:gd name="T28" fmla="*/ 4195 w 18423"/>
                <a:gd name="T29" fmla="*/ 1004 h 1262"/>
                <a:gd name="T30" fmla="*/ 2192 w 18423"/>
                <a:gd name="T31" fmla="*/ 897 h 1262"/>
                <a:gd name="T32" fmla="*/ 2 w 18423"/>
                <a:gd name="T33" fmla="*/ 789 h 1262"/>
                <a:gd name="T34" fmla="*/ 0 w 18423"/>
                <a:gd name="T35" fmla="*/ 786 h 1262"/>
                <a:gd name="T36" fmla="*/ 2194 w 18423"/>
                <a:gd name="T37" fmla="*/ 896 h 1262"/>
                <a:gd name="T38" fmla="*/ 4195 w 18423"/>
                <a:gd name="T39" fmla="*/ 1005 h 1262"/>
                <a:gd name="T40" fmla="*/ 4411 w 18423"/>
                <a:gd name="T41" fmla="*/ 1015 h 1262"/>
                <a:gd name="T42" fmla="*/ 5077 w 18423"/>
                <a:gd name="T43" fmla="*/ 985 h 1262"/>
                <a:gd name="T44" fmla="*/ 5916 w 18423"/>
                <a:gd name="T45" fmla="*/ 872 h 1262"/>
                <a:gd name="T46" fmla="*/ 6625 w 18423"/>
                <a:gd name="T47" fmla="*/ 702 h 1262"/>
                <a:gd name="T48" fmla="*/ 7497 w 18423"/>
                <a:gd name="T49" fmla="*/ 416 h 1262"/>
                <a:gd name="T50" fmla="*/ 9113 w 18423"/>
                <a:gd name="T51" fmla="*/ 35 h 1262"/>
                <a:gd name="T52" fmla="*/ 10816 w 18423"/>
                <a:gd name="T53" fmla="*/ 451 h 1262"/>
                <a:gd name="T54" fmla="*/ 11316 w 18423"/>
                <a:gd name="T55" fmla="*/ 620 h 1262"/>
                <a:gd name="T56" fmla="*/ 12687 w 18423"/>
                <a:gd name="T57" fmla="*/ 921 h 1262"/>
                <a:gd name="T58" fmla="*/ 13600 w 18423"/>
                <a:gd name="T59" fmla="*/ 998 h 1262"/>
                <a:gd name="T60" fmla="*/ 14512 w 18423"/>
                <a:gd name="T61" fmla="*/ 1027 h 1262"/>
                <a:gd name="T62" fmla="*/ 16099 w 18423"/>
                <a:gd name="T63" fmla="*/ 1166 h 1262"/>
                <a:gd name="T64" fmla="*/ 18423 w 18423"/>
                <a:gd name="T65" fmla="*/ 124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423" h="1262">
                  <a:moveTo>
                    <a:pt x="18423" y="1242"/>
                  </a:moveTo>
                  <a:cubicBezTo>
                    <a:pt x="18423" y="1243"/>
                    <a:pt x="18423" y="1243"/>
                    <a:pt x="18423" y="1244"/>
                  </a:cubicBezTo>
                  <a:cubicBezTo>
                    <a:pt x="17649" y="1262"/>
                    <a:pt x="16875" y="1237"/>
                    <a:pt x="16105" y="1167"/>
                  </a:cubicBezTo>
                  <a:cubicBezTo>
                    <a:pt x="15576" y="1119"/>
                    <a:pt x="15046" y="1052"/>
                    <a:pt x="14516" y="1026"/>
                  </a:cubicBezTo>
                  <a:cubicBezTo>
                    <a:pt x="14211" y="1012"/>
                    <a:pt x="13905" y="1014"/>
                    <a:pt x="13599" y="997"/>
                  </a:cubicBezTo>
                  <a:cubicBezTo>
                    <a:pt x="13292" y="980"/>
                    <a:pt x="12983" y="957"/>
                    <a:pt x="12679" y="920"/>
                  </a:cubicBezTo>
                  <a:cubicBezTo>
                    <a:pt x="12213" y="862"/>
                    <a:pt x="11753" y="760"/>
                    <a:pt x="11304" y="619"/>
                  </a:cubicBezTo>
                  <a:cubicBezTo>
                    <a:pt x="11137" y="567"/>
                    <a:pt x="10971" y="509"/>
                    <a:pt x="10805" y="451"/>
                  </a:cubicBezTo>
                  <a:cubicBezTo>
                    <a:pt x="10270" y="263"/>
                    <a:pt x="9685" y="3"/>
                    <a:pt x="9112" y="38"/>
                  </a:cubicBezTo>
                  <a:cubicBezTo>
                    <a:pt x="8562" y="72"/>
                    <a:pt x="8028" y="238"/>
                    <a:pt x="7505" y="416"/>
                  </a:cubicBezTo>
                  <a:cubicBezTo>
                    <a:pt x="7216" y="515"/>
                    <a:pt x="6927" y="616"/>
                    <a:pt x="6635" y="701"/>
                  </a:cubicBezTo>
                  <a:cubicBezTo>
                    <a:pt x="6401" y="768"/>
                    <a:pt x="6163" y="826"/>
                    <a:pt x="5924" y="871"/>
                  </a:cubicBezTo>
                  <a:cubicBezTo>
                    <a:pt x="5646" y="923"/>
                    <a:pt x="5363" y="960"/>
                    <a:pt x="5081" y="984"/>
                  </a:cubicBezTo>
                  <a:cubicBezTo>
                    <a:pt x="4859" y="1003"/>
                    <a:pt x="4634" y="1023"/>
                    <a:pt x="4411" y="1014"/>
                  </a:cubicBezTo>
                  <a:cubicBezTo>
                    <a:pt x="4339" y="1011"/>
                    <a:pt x="4267" y="1008"/>
                    <a:pt x="4195" y="1004"/>
                  </a:cubicBezTo>
                  <a:cubicBezTo>
                    <a:pt x="3528" y="974"/>
                    <a:pt x="2859" y="939"/>
                    <a:pt x="2192" y="897"/>
                  </a:cubicBezTo>
                  <a:cubicBezTo>
                    <a:pt x="1463" y="851"/>
                    <a:pt x="733" y="799"/>
                    <a:pt x="2" y="789"/>
                  </a:cubicBezTo>
                  <a:cubicBezTo>
                    <a:pt x="1" y="788"/>
                    <a:pt x="1" y="787"/>
                    <a:pt x="0" y="786"/>
                  </a:cubicBezTo>
                  <a:cubicBezTo>
                    <a:pt x="733" y="796"/>
                    <a:pt x="1463" y="849"/>
                    <a:pt x="2194" y="896"/>
                  </a:cubicBezTo>
                  <a:cubicBezTo>
                    <a:pt x="2861" y="939"/>
                    <a:pt x="3528" y="975"/>
                    <a:pt x="4195" y="1005"/>
                  </a:cubicBezTo>
                  <a:cubicBezTo>
                    <a:pt x="4267" y="1009"/>
                    <a:pt x="4339" y="1012"/>
                    <a:pt x="4411" y="1015"/>
                  </a:cubicBezTo>
                  <a:cubicBezTo>
                    <a:pt x="4633" y="1024"/>
                    <a:pt x="4856" y="1004"/>
                    <a:pt x="5077" y="985"/>
                  </a:cubicBezTo>
                  <a:cubicBezTo>
                    <a:pt x="5358" y="961"/>
                    <a:pt x="5639" y="925"/>
                    <a:pt x="5916" y="872"/>
                  </a:cubicBezTo>
                  <a:cubicBezTo>
                    <a:pt x="6154" y="827"/>
                    <a:pt x="6392" y="769"/>
                    <a:pt x="6625" y="702"/>
                  </a:cubicBezTo>
                  <a:cubicBezTo>
                    <a:pt x="6919" y="617"/>
                    <a:pt x="7208" y="516"/>
                    <a:pt x="7497" y="416"/>
                  </a:cubicBezTo>
                  <a:cubicBezTo>
                    <a:pt x="8023" y="236"/>
                    <a:pt x="8560" y="68"/>
                    <a:pt x="9113" y="35"/>
                  </a:cubicBezTo>
                  <a:cubicBezTo>
                    <a:pt x="9690" y="0"/>
                    <a:pt x="10279" y="262"/>
                    <a:pt x="10816" y="451"/>
                  </a:cubicBezTo>
                  <a:cubicBezTo>
                    <a:pt x="10982" y="510"/>
                    <a:pt x="11149" y="567"/>
                    <a:pt x="11316" y="620"/>
                  </a:cubicBezTo>
                  <a:cubicBezTo>
                    <a:pt x="11763" y="761"/>
                    <a:pt x="12222" y="863"/>
                    <a:pt x="12687" y="921"/>
                  </a:cubicBezTo>
                  <a:cubicBezTo>
                    <a:pt x="12989" y="958"/>
                    <a:pt x="13295" y="981"/>
                    <a:pt x="13600" y="998"/>
                  </a:cubicBezTo>
                  <a:cubicBezTo>
                    <a:pt x="13904" y="1015"/>
                    <a:pt x="14209" y="1013"/>
                    <a:pt x="14512" y="1027"/>
                  </a:cubicBezTo>
                  <a:cubicBezTo>
                    <a:pt x="15041" y="1052"/>
                    <a:pt x="15571" y="1119"/>
                    <a:pt x="16099" y="1166"/>
                  </a:cubicBezTo>
                  <a:cubicBezTo>
                    <a:pt x="16871" y="1236"/>
                    <a:pt x="17647" y="1260"/>
                    <a:pt x="18423" y="1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55"/>
            <p:cNvSpPr>
              <a:spLocks/>
            </p:cNvSpPr>
            <p:nvPr userDrawn="1"/>
          </p:nvSpPr>
          <p:spPr bwMode="auto">
            <a:xfrm>
              <a:off x="2" y="2770"/>
              <a:ext cx="5752" cy="391"/>
            </a:xfrm>
            <a:custGeom>
              <a:avLst/>
              <a:gdLst>
                <a:gd name="T0" fmla="*/ 18423 w 18423"/>
                <a:gd name="T1" fmla="*/ 1230 h 1251"/>
                <a:gd name="T2" fmla="*/ 18423 w 18423"/>
                <a:gd name="T3" fmla="*/ 1232 h 1251"/>
                <a:gd name="T4" fmla="*/ 16116 w 18423"/>
                <a:gd name="T5" fmla="*/ 1210 h 1251"/>
                <a:gd name="T6" fmla="*/ 14517 w 18423"/>
                <a:gd name="T7" fmla="*/ 1123 h 1251"/>
                <a:gd name="T8" fmla="*/ 13551 w 18423"/>
                <a:gd name="T9" fmla="*/ 1092 h 1251"/>
                <a:gd name="T10" fmla="*/ 12693 w 18423"/>
                <a:gd name="T11" fmla="*/ 979 h 1251"/>
                <a:gd name="T12" fmla="*/ 11330 w 18423"/>
                <a:gd name="T13" fmla="*/ 613 h 1251"/>
                <a:gd name="T14" fmla="*/ 10829 w 18423"/>
                <a:gd name="T15" fmla="*/ 430 h 1251"/>
                <a:gd name="T16" fmla="*/ 10019 w 18423"/>
                <a:gd name="T17" fmla="*/ 152 h 1251"/>
                <a:gd name="T18" fmla="*/ 9126 w 18423"/>
                <a:gd name="T19" fmla="*/ 16 h 1251"/>
                <a:gd name="T20" fmla="*/ 7559 w 18423"/>
                <a:gd name="T21" fmla="*/ 391 h 1251"/>
                <a:gd name="T22" fmla="*/ 6721 w 18423"/>
                <a:gd name="T23" fmla="*/ 694 h 1251"/>
                <a:gd name="T24" fmla="*/ 6029 w 18423"/>
                <a:gd name="T25" fmla="*/ 899 h 1251"/>
                <a:gd name="T26" fmla="*/ 5213 w 18423"/>
                <a:gd name="T27" fmla="*/ 1055 h 1251"/>
                <a:gd name="T28" fmla="*/ 4509 w 18423"/>
                <a:gd name="T29" fmla="*/ 1114 h 1251"/>
                <a:gd name="T30" fmla="*/ 4344 w 18423"/>
                <a:gd name="T31" fmla="*/ 1106 h 1251"/>
                <a:gd name="T32" fmla="*/ 2223 w 18423"/>
                <a:gd name="T33" fmla="*/ 917 h 1251"/>
                <a:gd name="T34" fmla="*/ 1 w 18423"/>
                <a:gd name="T35" fmla="*/ 746 h 1251"/>
                <a:gd name="T36" fmla="*/ 0 w 18423"/>
                <a:gd name="T37" fmla="*/ 743 h 1251"/>
                <a:gd name="T38" fmla="*/ 2224 w 18423"/>
                <a:gd name="T39" fmla="*/ 916 h 1251"/>
                <a:gd name="T40" fmla="*/ 4344 w 18423"/>
                <a:gd name="T41" fmla="*/ 1106 h 1251"/>
                <a:gd name="T42" fmla="*/ 4509 w 18423"/>
                <a:gd name="T43" fmla="*/ 1115 h 1251"/>
                <a:gd name="T44" fmla="*/ 5210 w 18423"/>
                <a:gd name="T45" fmla="*/ 1056 h 1251"/>
                <a:gd name="T46" fmla="*/ 6021 w 18423"/>
                <a:gd name="T47" fmla="*/ 900 h 1251"/>
                <a:gd name="T48" fmla="*/ 6713 w 18423"/>
                <a:gd name="T49" fmla="*/ 695 h 1251"/>
                <a:gd name="T50" fmla="*/ 7552 w 18423"/>
                <a:gd name="T51" fmla="*/ 391 h 1251"/>
                <a:gd name="T52" fmla="*/ 9127 w 18423"/>
                <a:gd name="T53" fmla="*/ 14 h 1251"/>
                <a:gd name="T54" fmla="*/ 10028 w 18423"/>
                <a:gd name="T55" fmla="*/ 151 h 1251"/>
                <a:gd name="T56" fmla="*/ 10839 w 18423"/>
                <a:gd name="T57" fmla="*/ 431 h 1251"/>
                <a:gd name="T58" fmla="*/ 11340 w 18423"/>
                <a:gd name="T59" fmla="*/ 614 h 1251"/>
                <a:gd name="T60" fmla="*/ 12700 w 18423"/>
                <a:gd name="T61" fmla="*/ 980 h 1251"/>
                <a:gd name="T62" fmla="*/ 13553 w 18423"/>
                <a:gd name="T63" fmla="*/ 1093 h 1251"/>
                <a:gd name="T64" fmla="*/ 14513 w 18423"/>
                <a:gd name="T65" fmla="*/ 1124 h 1251"/>
                <a:gd name="T66" fmla="*/ 16111 w 18423"/>
                <a:gd name="T67" fmla="*/ 1209 h 1251"/>
                <a:gd name="T68" fmla="*/ 18423 w 18423"/>
                <a:gd name="T69" fmla="*/ 123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423" h="1251">
                  <a:moveTo>
                    <a:pt x="18423" y="1230"/>
                  </a:moveTo>
                  <a:cubicBezTo>
                    <a:pt x="18423" y="1231"/>
                    <a:pt x="18423" y="1231"/>
                    <a:pt x="18423" y="1232"/>
                  </a:cubicBezTo>
                  <a:cubicBezTo>
                    <a:pt x="17654" y="1251"/>
                    <a:pt x="16884" y="1248"/>
                    <a:pt x="16116" y="1210"/>
                  </a:cubicBezTo>
                  <a:cubicBezTo>
                    <a:pt x="15583" y="1183"/>
                    <a:pt x="15050" y="1139"/>
                    <a:pt x="14517" y="1123"/>
                  </a:cubicBezTo>
                  <a:cubicBezTo>
                    <a:pt x="14195" y="1113"/>
                    <a:pt x="13873" y="1120"/>
                    <a:pt x="13551" y="1092"/>
                  </a:cubicBezTo>
                  <a:cubicBezTo>
                    <a:pt x="13264" y="1067"/>
                    <a:pt x="12976" y="1031"/>
                    <a:pt x="12693" y="979"/>
                  </a:cubicBezTo>
                  <a:cubicBezTo>
                    <a:pt x="12229" y="895"/>
                    <a:pt x="11774" y="768"/>
                    <a:pt x="11330" y="613"/>
                  </a:cubicBezTo>
                  <a:cubicBezTo>
                    <a:pt x="11162" y="554"/>
                    <a:pt x="10995" y="492"/>
                    <a:pt x="10829" y="430"/>
                  </a:cubicBezTo>
                  <a:cubicBezTo>
                    <a:pt x="10561" y="331"/>
                    <a:pt x="10293" y="230"/>
                    <a:pt x="10019" y="152"/>
                  </a:cubicBezTo>
                  <a:cubicBezTo>
                    <a:pt x="9732" y="71"/>
                    <a:pt x="9425" y="2"/>
                    <a:pt x="9126" y="16"/>
                  </a:cubicBezTo>
                  <a:cubicBezTo>
                    <a:pt x="8587" y="42"/>
                    <a:pt x="8066" y="207"/>
                    <a:pt x="7559" y="391"/>
                  </a:cubicBezTo>
                  <a:cubicBezTo>
                    <a:pt x="7280" y="492"/>
                    <a:pt x="7002" y="599"/>
                    <a:pt x="6721" y="694"/>
                  </a:cubicBezTo>
                  <a:cubicBezTo>
                    <a:pt x="6493" y="771"/>
                    <a:pt x="6262" y="841"/>
                    <a:pt x="6029" y="899"/>
                  </a:cubicBezTo>
                  <a:cubicBezTo>
                    <a:pt x="5761" y="966"/>
                    <a:pt x="5487" y="1018"/>
                    <a:pt x="5213" y="1055"/>
                  </a:cubicBezTo>
                  <a:cubicBezTo>
                    <a:pt x="4983" y="1086"/>
                    <a:pt x="4741" y="1123"/>
                    <a:pt x="4509" y="1114"/>
                  </a:cubicBezTo>
                  <a:cubicBezTo>
                    <a:pt x="4454" y="1112"/>
                    <a:pt x="4399" y="1109"/>
                    <a:pt x="4344" y="1106"/>
                  </a:cubicBezTo>
                  <a:cubicBezTo>
                    <a:pt x="3636" y="1067"/>
                    <a:pt x="2929" y="992"/>
                    <a:pt x="2223" y="917"/>
                  </a:cubicBezTo>
                  <a:cubicBezTo>
                    <a:pt x="1484" y="839"/>
                    <a:pt x="745" y="765"/>
                    <a:pt x="1" y="746"/>
                  </a:cubicBezTo>
                  <a:cubicBezTo>
                    <a:pt x="1" y="745"/>
                    <a:pt x="1" y="744"/>
                    <a:pt x="0" y="743"/>
                  </a:cubicBezTo>
                  <a:cubicBezTo>
                    <a:pt x="745" y="762"/>
                    <a:pt x="1485" y="837"/>
                    <a:pt x="2224" y="916"/>
                  </a:cubicBezTo>
                  <a:cubicBezTo>
                    <a:pt x="2930" y="991"/>
                    <a:pt x="3636" y="1067"/>
                    <a:pt x="4344" y="1106"/>
                  </a:cubicBezTo>
                  <a:cubicBezTo>
                    <a:pt x="4399" y="1109"/>
                    <a:pt x="4454" y="1113"/>
                    <a:pt x="4509" y="1115"/>
                  </a:cubicBezTo>
                  <a:cubicBezTo>
                    <a:pt x="4740" y="1124"/>
                    <a:pt x="4981" y="1087"/>
                    <a:pt x="5210" y="1056"/>
                  </a:cubicBezTo>
                  <a:cubicBezTo>
                    <a:pt x="5483" y="1019"/>
                    <a:pt x="5755" y="967"/>
                    <a:pt x="6021" y="900"/>
                  </a:cubicBezTo>
                  <a:cubicBezTo>
                    <a:pt x="6254" y="842"/>
                    <a:pt x="6486" y="772"/>
                    <a:pt x="6713" y="695"/>
                  </a:cubicBezTo>
                  <a:cubicBezTo>
                    <a:pt x="6994" y="600"/>
                    <a:pt x="7273" y="493"/>
                    <a:pt x="7552" y="391"/>
                  </a:cubicBezTo>
                  <a:cubicBezTo>
                    <a:pt x="8061" y="205"/>
                    <a:pt x="8586" y="39"/>
                    <a:pt x="9127" y="14"/>
                  </a:cubicBezTo>
                  <a:cubicBezTo>
                    <a:pt x="9429" y="0"/>
                    <a:pt x="9739" y="69"/>
                    <a:pt x="10028" y="151"/>
                  </a:cubicBezTo>
                  <a:cubicBezTo>
                    <a:pt x="10302" y="230"/>
                    <a:pt x="10571" y="331"/>
                    <a:pt x="10839" y="431"/>
                  </a:cubicBezTo>
                  <a:cubicBezTo>
                    <a:pt x="11006" y="493"/>
                    <a:pt x="11173" y="555"/>
                    <a:pt x="11340" y="614"/>
                  </a:cubicBezTo>
                  <a:cubicBezTo>
                    <a:pt x="11784" y="770"/>
                    <a:pt x="12237" y="896"/>
                    <a:pt x="12700" y="980"/>
                  </a:cubicBezTo>
                  <a:cubicBezTo>
                    <a:pt x="12982" y="1032"/>
                    <a:pt x="13267" y="1068"/>
                    <a:pt x="13553" y="1093"/>
                  </a:cubicBezTo>
                  <a:cubicBezTo>
                    <a:pt x="13873" y="1121"/>
                    <a:pt x="14193" y="1114"/>
                    <a:pt x="14513" y="1124"/>
                  </a:cubicBezTo>
                  <a:cubicBezTo>
                    <a:pt x="15045" y="1139"/>
                    <a:pt x="15578" y="1182"/>
                    <a:pt x="16111" y="1209"/>
                  </a:cubicBezTo>
                  <a:cubicBezTo>
                    <a:pt x="16880" y="1247"/>
                    <a:pt x="17652" y="1249"/>
                    <a:pt x="18423" y="12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56"/>
            <p:cNvSpPr>
              <a:spLocks/>
            </p:cNvSpPr>
            <p:nvPr userDrawn="1"/>
          </p:nvSpPr>
          <p:spPr bwMode="auto">
            <a:xfrm>
              <a:off x="3" y="2747"/>
              <a:ext cx="5751" cy="395"/>
            </a:xfrm>
            <a:custGeom>
              <a:avLst/>
              <a:gdLst>
                <a:gd name="T0" fmla="*/ 18422 w 18422"/>
                <a:gd name="T1" fmla="*/ 1233 h 1264"/>
                <a:gd name="T2" fmla="*/ 16114 w 18422"/>
                <a:gd name="T3" fmla="*/ 1251 h 1264"/>
                <a:gd name="T4" fmla="*/ 14494 w 18422"/>
                <a:gd name="T5" fmla="*/ 1213 h 1264"/>
                <a:gd name="T6" fmla="*/ 13555 w 18422"/>
                <a:gd name="T7" fmla="*/ 1188 h 1264"/>
                <a:gd name="T8" fmla="*/ 12677 w 18422"/>
                <a:gd name="T9" fmla="*/ 1041 h 1264"/>
                <a:gd name="T10" fmla="*/ 11331 w 18422"/>
                <a:gd name="T11" fmla="*/ 612 h 1264"/>
                <a:gd name="T12" fmla="*/ 10831 w 18422"/>
                <a:gd name="T13" fmla="*/ 415 h 1264"/>
                <a:gd name="T14" fmla="*/ 9127 w 18422"/>
                <a:gd name="T15" fmla="*/ 10 h 1264"/>
                <a:gd name="T16" fmla="*/ 7580 w 18422"/>
                <a:gd name="T17" fmla="*/ 377 h 1264"/>
                <a:gd name="T18" fmla="*/ 6755 w 18422"/>
                <a:gd name="T19" fmla="*/ 700 h 1264"/>
                <a:gd name="T20" fmla="*/ 6074 w 18422"/>
                <a:gd name="T21" fmla="*/ 936 h 1264"/>
                <a:gd name="T22" fmla="*/ 4412 w 18422"/>
                <a:gd name="T23" fmla="*/ 1199 h 1264"/>
                <a:gd name="T24" fmla="*/ 2258 w 18422"/>
                <a:gd name="T25" fmla="*/ 944 h 1264"/>
                <a:gd name="T26" fmla="*/ 0 w 18422"/>
                <a:gd name="T27" fmla="*/ 706 h 1264"/>
                <a:gd name="T28" fmla="*/ 0 w 18422"/>
                <a:gd name="T29" fmla="*/ 704 h 1264"/>
                <a:gd name="T30" fmla="*/ 2258 w 18422"/>
                <a:gd name="T31" fmla="*/ 943 h 1264"/>
                <a:gd name="T32" fmla="*/ 4412 w 18422"/>
                <a:gd name="T33" fmla="*/ 1199 h 1264"/>
                <a:gd name="T34" fmla="*/ 6067 w 18422"/>
                <a:gd name="T35" fmla="*/ 937 h 1264"/>
                <a:gd name="T36" fmla="*/ 6748 w 18422"/>
                <a:gd name="T37" fmla="*/ 702 h 1264"/>
                <a:gd name="T38" fmla="*/ 7573 w 18422"/>
                <a:gd name="T39" fmla="*/ 377 h 1264"/>
                <a:gd name="T40" fmla="*/ 9129 w 18422"/>
                <a:gd name="T41" fmla="*/ 8 h 1264"/>
                <a:gd name="T42" fmla="*/ 10841 w 18422"/>
                <a:gd name="T43" fmla="*/ 416 h 1264"/>
                <a:gd name="T44" fmla="*/ 11341 w 18422"/>
                <a:gd name="T45" fmla="*/ 613 h 1264"/>
                <a:gd name="T46" fmla="*/ 12684 w 18422"/>
                <a:gd name="T47" fmla="*/ 1042 h 1264"/>
                <a:gd name="T48" fmla="*/ 13557 w 18422"/>
                <a:gd name="T49" fmla="*/ 1189 h 1264"/>
                <a:gd name="T50" fmla="*/ 14491 w 18422"/>
                <a:gd name="T51" fmla="*/ 1213 h 1264"/>
                <a:gd name="T52" fmla="*/ 16109 w 18422"/>
                <a:gd name="T53" fmla="*/ 1250 h 1264"/>
                <a:gd name="T54" fmla="*/ 18421 w 18422"/>
                <a:gd name="T55" fmla="*/ 1231 h 1264"/>
                <a:gd name="T56" fmla="*/ 18422 w 18422"/>
                <a:gd name="T57" fmla="*/ 1233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422" h="1264">
                  <a:moveTo>
                    <a:pt x="18422" y="1233"/>
                  </a:moveTo>
                  <a:cubicBezTo>
                    <a:pt x="17652" y="1250"/>
                    <a:pt x="16883" y="1264"/>
                    <a:pt x="16114" y="1251"/>
                  </a:cubicBezTo>
                  <a:cubicBezTo>
                    <a:pt x="15574" y="1242"/>
                    <a:pt x="15034" y="1219"/>
                    <a:pt x="14494" y="1213"/>
                  </a:cubicBezTo>
                  <a:cubicBezTo>
                    <a:pt x="14180" y="1209"/>
                    <a:pt x="13868" y="1221"/>
                    <a:pt x="13555" y="1188"/>
                  </a:cubicBezTo>
                  <a:cubicBezTo>
                    <a:pt x="13260" y="1157"/>
                    <a:pt x="12965" y="1107"/>
                    <a:pt x="12677" y="1041"/>
                  </a:cubicBezTo>
                  <a:cubicBezTo>
                    <a:pt x="12218" y="935"/>
                    <a:pt x="11771" y="782"/>
                    <a:pt x="11331" y="612"/>
                  </a:cubicBezTo>
                  <a:cubicBezTo>
                    <a:pt x="11164" y="547"/>
                    <a:pt x="10998" y="480"/>
                    <a:pt x="10831" y="415"/>
                  </a:cubicBezTo>
                  <a:cubicBezTo>
                    <a:pt x="10283" y="201"/>
                    <a:pt x="9721" y="1"/>
                    <a:pt x="9127" y="10"/>
                  </a:cubicBezTo>
                  <a:cubicBezTo>
                    <a:pt x="8593" y="17"/>
                    <a:pt x="8075" y="188"/>
                    <a:pt x="7580" y="377"/>
                  </a:cubicBezTo>
                  <a:cubicBezTo>
                    <a:pt x="7304" y="482"/>
                    <a:pt x="7031" y="596"/>
                    <a:pt x="6755" y="700"/>
                  </a:cubicBezTo>
                  <a:cubicBezTo>
                    <a:pt x="6531" y="786"/>
                    <a:pt x="6303" y="866"/>
                    <a:pt x="6074" y="936"/>
                  </a:cubicBezTo>
                  <a:cubicBezTo>
                    <a:pt x="5545" y="1095"/>
                    <a:pt x="4968" y="1229"/>
                    <a:pt x="4412" y="1199"/>
                  </a:cubicBezTo>
                  <a:cubicBezTo>
                    <a:pt x="3691" y="1160"/>
                    <a:pt x="2973" y="1049"/>
                    <a:pt x="2258" y="944"/>
                  </a:cubicBezTo>
                  <a:cubicBezTo>
                    <a:pt x="1508" y="834"/>
                    <a:pt x="757" y="733"/>
                    <a:pt x="0" y="706"/>
                  </a:cubicBezTo>
                  <a:cubicBezTo>
                    <a:pt x="0" y="705"/>
                    <a:pt x="0" y="705"/>
                    <a:pt x="0" y="704"/>
                  </a:cubicBezTo>
                  <a:cubicBezTo>
                    <a:pt x="757" y="730"/>
                    <a:pt x="1509" y="832"/>
                    <a:pt x="2258" y="943"/>
                  </a:cubicBezTo>
                  <a:cubicBezTo>
                    <a:pt x="2973" y="1048"/>
                    <a:pt x="3691" y="1160"/>
                    <a:pt x="4412" y="1199"/>
                  </a:cubicBezTo>
                  <a:cubicBezTo>
                    <a:pt x="4966" y="1229"/>
                    <a:pt x="5541" y="1096"/>
                    <a:pt x="6067" y="937"/>
                  </a:cubicBezTo>
                  <a:cubicBezTo>
                    <a:pt x="6296" y="868"/>
                    <a:pt x="6524" y="787"/>
                    <a:pt x="6748" y="702"/>
                  </a:cubicBezTo>
                  <a:cubicBezTo>
                    <a:pt x="7024" y="596"/>
                    <a:pt x="7298" y="483"/>
                    <a:pt x="7573" y="377"/>
                  </a:cubicBezTo>
                  <a:cubicBezTo>
                    <a:pt x="8071" y="186"/>
                    <a:pt x="8592" y="14"/>
                    <a:pt x="9129" y="8"/>
                  </a:cubicBezTo>
                  <a:cubicBezTo>
                    <a:pt x="9727" y="0"/>
                    <a:pt x="10290" y="201"/>
                    <a:pt x="10841" y="416"/>
                  </a:cubicBezTo>
                  <a:cubicBezTo>
                    <a:pt x="11008" y="481"/>
                    <a:pt x="11174" y="548"/>
                    <a:pt x="11341" y="613"/>
                  </a:cubicBezTo>
                  <a:cubicBezTo>
                    <a:pt x="11780" y="783"/>
                    <a:pt x="12226" y="936"/>
                    <a:pt x="12684" y="1042"/>
                  </a:cubicBezTo>
                  <a:cubicBezTo>
                    <a:pt x="12971" y="1108"/>
                    <a:pt x="13263" y="1158"/>
                    <a:pt x="13557" y="1189"/>
                  </a:cubicBezTo>
                  <a:cubicBezTo>
                    <a:pt x="13868" y="1221"/>
                    <a:pt x="14179" y="1209"/>
                    <a:pt x="14491" y="1213"/>
                  </a:cubicBezTo>
                  <a:cubicBezTo>
                    <a:pt x="15030" y="1219"/>
                    <a:pt x="15570" y="1241"/>
                    <a:pt x="16109" y="1250"/>
                  </a:cubicBezTo>
                  <a:cubicBezTo>
                    <a:pt x="16879" y="1263"/>
                    <a:pt x="17650" y="1248"/>
                    <a:pt x="18421" y="1231"/>
                  </a:cubicBezTo>
                  <a:cubicBezTo>
                    <a:pt x="18421" y="1232"/>
                    <a:pt x="18421" y="1232"/>
                    <a:pt x="18422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57"/>
            <p:cNvSpPr>
              <a:spLocks/>
            </p:cNvSpPr>
            <p:nvPr userDrawn="1"/>
          </p:nvSpPr>
          <p:spPr bwMode="auto">
            <a:xfrm>
              <a:off x="0" y="2968"/>
              <a:ext cx="10" cy="1352"/>
            </a:xfrm>
            <a:custGeom>
              <a:avLst/>
              <a:gdLst>
                <a:gd name="T0" fmla="*/ 23 w 32"/>
                <a:gd name="T1" fmla="*/ 1732 h 4330"/>
                <a:gd name="T2" fmla="*/ 25 w 32"/>
                <a:gd name="T3" fmla="*/ 2240 h 4330"/>
                <a:gd name="T4" fmla="*/ 25 w 32"/>
                <a:gd name="T5" fmla="*/ 2637 h 4330"/>
                <a:gd name="T6" fmla="*/ 28 w 32"/>
                <a:gd name="T7" fmla="*/ 3330 h 4330"/>
                <a:gd name="T8" fmla="*/ 32 w 32"/>
                <a:gd name="T9" fmla="*/ 4330 h 4330"/>
                <a:gd name="T10" fmla="*/ 14 w 32"/>
                <a:gd name="T11" fmla="*/ 4330 h 4330"/>
                <a:gd name="T12" fmla="*/ 10 w 32"/>
                <a:gd name="T13" fmla="*/ 3330 h 4330"/>
                <a:gd name="T14" fmla="*/ 8 w 32"/>
                <a:gd name="T15" fmla="*/ 2637 h 4330"/>
                <a:gd name="T16" fmla="*/ 7 w 32"/>
                <a:gd name="T17" fmla="*/ 2240 h 4330"/>
                <a:gd name="T18" fmla="*/ 1 w 32"/>
                <a:gd name="T19" fmla="*/ 1071 h 4330"/>
                <a:gd name="T20" fmla="*/ 0 w 32"/>
                <a:gd name="T21" fmla="*/ 355 h 4330"/>
                <a:gd name="T22" fmla="*/ 0 w 32"/>
                <a:gd name="T23" fmla="*/ 0 h 4330"/>
                <a:gd name="T24" fmla="*/ 18 w 32"/>
                <a:gd name="T25" fmla="*/ 0 h 4330"/>
                <a:gd name="T26" fmla="*/ 18 w 32"/>
                <a:gd name="T27" fmla="*/ 356 h 4330"/>
                <a:gd name="T28" fmla="*/ 19 w 32"/>
                <a:gd name="T29" fmla="*/ 1070 h 4330"/>
                <a:gd name="T30" fmla="*/ 23 w 32"/>
                <a:gd name="T31" fmla="*/ 1732 h 4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4330">
                  <a:moveTo>
                    <a:pt x="23" y="1732"/>
                  </a:moveTo>
                  <a:cubicBezTo>
                    <a:pt x="24" y="1902"/>
                    <a:pt x="25" y="2071"/>
                    <a:pt x="25" y="2240"/>
                  </a:cubicBezTo>
                  <a:cubicBezTo>
                    <a:pt x="25" y="2373"/>
                    <a:pt x="25" y="2505"/>
                    <a:pt x="25" y="2637"/>
                  </a:cubicBezTo>
                  <a:cubicBezTo>
                    <a:pt x="26" y="2868"/>
                    <a:pt x="27" y="3099"/>
                    <a:pt x="28" y="3330"/>
                  </a:cubicBezTo>
                  <a:cubicBezTo>
                    <a:pt x="30" y="3663"/>
                    <a:pt x="32" y="3997"/>
                    <a:pt x="32" y="4330"/>
                  </a:cubicBezTo>
                  <a:cubicBezTo>
                    <a:pt x="25" y="4330"/>
                    <a:pt x="21" y="4330"/>
                    <a:pt x="14" y="4330"/>
                  </a:cubicBezTo>
                  <a:cubicBezTo>
                    <a:pt x="14" y="3997"/>
                    <a:pt x="12" y="3663"/>
                    <a:pt x="10" y="3330"/>
                  </a:cubicBezTo>
                  <a:cubicBezTo>
                    <a:pt x="9" y="3099"/>
                    <a:pt x="8" y="2868"/>
                    <a:pt x="8" y="2637"/>
                  </a:cubicBezTo>
                  <a:cubicBezTo>
                    <a:pt x="7" y="2505"/>
                    <a:pt x="7" y="2373"/>
                    <a:pt x="7" y="2240"/>
                  </a:cubicBezTo>
                  <a:cubicBezTo>
                    <a:pt x="6" y="1850"/>
                    <a:pt x="4" y="1460"/>
                    <a:pt x="1" y="1071"/>
                  </a:cubicBezTo>
                  <a:cubicBezTo>
                    <a:pt x="0" y="832"/>
                    <a:pt x="0" y="594"/>
                    <a:pt x="0" y="355"/>
                  </a:cubicBezTo>
                  <a:cubicBezTo>
                    <a:pt x="0" y="237"/>
                    <a:pt x="0" y="118"/>
                    <a:pt x="0" y="0"/>
                  </a:cubicBezTo>
                  <a:cubicBezTo>
                    <a:pt x="7" y="0"/>
                    <a:pt x="10" y="0"/>
                    <a:pt x="18" y="0"/>
                  </a:cubicBezTo>
                  <a:cubicBezTo>
                    <a:pt x="18" y="119"/>
                    <a:pt x="18" y="237"/>
                    <a:pt x="18" y="356"/>
                  </a:cubicBezTo>
                  <a:cubicBezTo>
                    <a:pt x="18" y="594"/>
                    <a:pt x="18" y="832"/>
                    <a:pt x="19" y="1070"/>
                  </a:cubicBezTo>
                  <a:cubicBezTo>
                    <a:pt x="21" y="1290"/>
                    <a:pt x="22" y="1511"/>
                    <a:pt x="23" y="17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58"/>
            <p:cNvSpPr>
              <a:spLocks/>
            </p:cNvSpPr>
            <p:nvPr userDrawn="1"/>
          </p:nvSpPr>
          <p:spPr bwMode="auto">
            <a:xfrm>
              <a:off x="77" y="2973"/>
              <a:ext cx="61" cy="1346"/>
            </a:xfrm>
            <a:custGeom>
              <a:avLst/>
              <a:gdLst>
                <a:gd name="T0" fmla="*/ 194 w 196"/>
                <a:gd name="T1" fmla="*/ 1455 h 4312"/>
                <a:gd name="T2" fmla="*/ 171 w 196"/>
                <a:gd name="T3" fmla="*/ 1741 h 4312"/>
                <a:gd name="T4" fmla="*/ 160 w 196"/>
                <a:gd name="T5" fmla="*/ 1838 h 4312"/>
                <a:gd name="T6" fmla="*/ 146 w 196"/>
                <a:gd name="T7" fmla="*/ 2270 h 4312"/>
                <a:gd name="T8" fmla="*/ 131 w 196"/>
                <a:gd name="T9" fmla="*/ 2624 h 4312"/>
                <a:gd name="T10" fmla="*/ 80 w 196"/>
                <a:gd name="T11" fmla="*/ 3521 h 4312"/>
                <a:gd name="T12" fmla="*/ 119 w 196"/>
                <a:gd name="T13" fmla="*/ 3854 h 4312"/>
                <a:gd name="T14" fmla="*/ 147 w 196"/>
                <a:gd name="T15" fmla="*/ 4311 h 4312"/>
                <a:gd name="T16" fmla="*/ 129 w 196"/>
                <a:gd name="T17" fmla="*/ 4312 h 4312"/>
                <a:gd name="T18" fmla="*/ 101 w 196"/>
                <a:gd name="T19" fmla="*/ 3854 h 4312"/>
                <a:gd name="T20" fmla="*/ 62 w 196"/>
                <a:gd name="T21" fmla="*/ 3521 h 4312"/>
                <a:gd name="T22" fmla="*/ 113 w 196"/>
                <a:gd name="T23" fmla="*/ 2624 h 4312"/>
                <a:gd name="T24" fmla="*/ 128 w 196"/>
                <a:gd name="T25" fmla="*/ 2270 h 4312"/>
                <a:gd name="T26" fmla="*/ 142 w 196"/>
                <a:gd name="T27" fmla="*/ 1839 h 4312"/>
                <a:gd name="T28" fmla="*/ 153 w 196"/>
                <a:gd name="T29" fmla="*/ 1742 h 4312"/>
                <a:gd name="T30" fmla="*/ 177 w 196"/>
                <a:gd name="T31" fmla="*/ 1426 h 4312"/>
                <a:gd name="T32" fmla="*/ 85 w 196"/>
                <a:gd name="T33" fmla="*/ 1036 h 4312"/>
                <a:gd name="T34" fmla="*/ 32 w 196"/>
                <a:gd name="T35" fmla="*/ 543 h 4312"/>
                <a:gd name="T36" fmla="*/ 52 w 196"/>
                <a:gd name="T37" fmla="*/ 442 h 4312"/>
                <a:gd name="T38" fmla="*/ 116 w 196"/>
                <a:gd name="T39" fmla="*/ 0 h 4312"/>
                <a:gd name="T40" fmla="*/ 134 w 196"/>
                <a:gd name="T41" fmla="*/ 1 h 4312"/>
                <a:gd name="T42" fmla="*/ 69 w 196"/>
                <a:gd name="T43" fmla="*/ 442 h 4312"/>
                <a:gd name="T44" fmla="*/ 50 w 196"/>
                <a:gd name="T45" fmla="*/ 542 h 4312"/>
                <a:gd name="T46" fmla="*/ 103 w 196"/>
                <a:gd name="T47" fmla="*/ 1033 h 4312"/>
                <a:gd name="T48" fmla="*/ 194 w 196"/>
                <a:gd name="T49" fmla="*/ 1455 h 4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4312">
                  <a:moveTo>
                    <a:pt x="194" y="1455"/>
                  </a:moveTo>
                  <a:cubicBezTo>
                    <a:pt x="192" y="1551"/>
                    <a:pt x="182" y="1646"/>
                    <a:pt x="171" y="1741"/>
                  </a:cubicBezTo>
                  <a:cubicBezTo>
                    <a:pt x="167" y="1773"/>
                    <a:pt x="163" y="1806"/>
                    <a:pt x="160" y="1838"/>
                  </a:cubicBezTo>
                  <a:cubicBezTo>
                    <a:pt x="146" y="1981"/>
                    <a:pt x="148" y="2126"/>
                    <a:pt x="146" y="2270"/>
                  </a:cubicBezTo>
                  <a:cubicBezTo>
                    <a:pt x="145" y="2388"/>
                    <a:pt x="143" y="2507"/>
                    <a:pt x="131" y="2624"/>
                  </a:cubicBezTo>
                  <a:cubicBezTo>
                    <a:pt x="102" y="2921"/>
                    <a:pt x="78" y="3226"/>
                    <a:pt x="80" y="3521"/>
                  </a:cubicBezTo>
                  <a:cubicBezTo>
                    <a:pt x="80" y="3632"/>
                    <a:pt x="99" y="3743"/>
                    <a:pt x="119" y="3854"/>
                  </a:cubicBezTo>
                  <a:cubicBezTo>
                    <a:pt x="146" y="4007"/>
                    <a:pt x="168" y="4156"/>
                    <a:pt x="147" y="4311"/>
                  </a:cubicBezTo>
                  <a:cubicBezTo>
                    <a:pt x="140" y="4311"/>
                    <a:pt x="136" y="4311"/>
                    <a:pt x="129" y="4312"/>
                  </a:cubicBezTo>
                  <a:cubicBezTo>
                    <a:pt x="150" y="4156"/>
                    <a:pt x="128" y="4007"/>
                    <a:pt x="101" y="3854"/>
                  </a:cubicBezTo>
                  <a:cubicBezTo>
                    <a:pt x="81" y="3743"/>
                    <a:pt x="62" y="3632"/>
                    <a:pt x="62" y="3521"/>
                  </a:cubicBezTo>
                  <a:cubicBezTo>
                    <a:pt x="60" y="3226"/>
                    <a:pt x="84" y="2921"/>
                    <a:pt x="113" y="2624"/>
                  </a:cubicBezTo>
                  <a:cubicBezTo>
                    <a:pt x="125" y="2507"/>
                    <a:pt x="127" y="2388"/>
                    <a:pt x="128" y="2270"/>
                  </a:cubicBezTo>
                  <a:cubicBezTo>
                    <a:pt x="130" y="2126"/>
                    <a:pt x="129" y="1982"/>
                    <a:pt x="142" y="1839"/>
                  </a:cubicBezTo>
                  <a:cubicBezTo>
                    <a:pt x="146" y="1807"/>
                    <a:pt x="150" y="1774"/>
                    <a:pt x="153" y="1742"/>
                  </a:cubicBezTo>
                  <a:cubicBezTo>
                    <a:pt x="166" y="1638"/>
                    <a:pt x="181" y="1531"/>
                    <a:pt x="177" y="1426"/>
                  </a:cubicBezTo>
                  <a:cubicBezTo>
                    <a:pt x="171" y="1292"/>
                    <a:pt x="130" y="1161"/>
                    <a:pt x="85" y="1036"/>
                  </a:cubicBezTo>
                  <a:cubicBezTo>
                    <a:pt x="29" y="878"/>
                    <a:pt x="0" y="708"/>
                    <a:pt x="32" y="543"/>
                  </a:cubicBezTo>
                  <a:cubicBezTo>
                    <a:pt x="38" y="509"/>
                    <a:pt x="45" y="475"/>
                    <a:pt x="52" y="442"/>
                  </a:cubicBezTo>
                  <a:cubicBezTo>
                    <a:pt x="80" y="297"/>
                    <a:pt x="116" y="149"/>
                    <a:pt x="116" y="0"/>
                  </a:cubicBezTo>
                  <a:cubicBezTo>
                    <a:pt x="123" y="0"/>
                    <a:pt x="127" y="0"/>
                    <a:pt x="134" y="1"/>
                  </a:cubicBezTo>
                  <a:cubicBezTo>
                    <a:pt x="134" y="149"/>
                    <a:pt x="98" y="297"/>
                    <a:pt x="69" y="442"/>
                  </a:cubicBezTo>
                  <a:cubicBezTo>
                    <a:pt x="63" y="475"/>
                    <a:pt x="56" y="509"/>
                    <a:pt x="50" y="542"/>
                  </a:cubicBezTo>
                  <a:cubicBezTo>
                    <a:pt x="18" y="707"/>
                    <a:pt x="47" y="877"/>
                    <a:pt x="103" y="1033"/>
                  </a:cubicBezTo>
                  <a:cubicBezTo>
                    <a:pt x="151" y="1168"/>
                    <a:pt x="196" y="1311"/>
                    <a:pt x="194" y="14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59"/>
            <p:cNvSpPr>
              <a:spLocks/>
            </p:cNvSpPr>
            <p:nvPr userDrawn="1"/>
          </p:nvSpPr>
          <p:spPr bwMode="auto">
            <a:xfrm>
              <a:off x="153" y="2981"/>
              <a:ext cx="111" cy="1338"/>
            </a:xfrm>
            <a:custGeom>
              <a:avLst/>
              <a:gdLst>
                <a:gd name="T0" fmla="*/ 352 w 353"/>
                <a:gd name="T1" fmla="*/ 1359 h 4283"/>
                <a:gd name="T2" fmla="*/ 311 w 353"/>
                <a:gd name="T3" fmla="*/ 1684 h 4283"/>
                <a:gd name="T4" fmla="*/ 292 w 353"/>
                <a:gd name="T5" fmla="*/ 1787 h 4283"/>
                <a:gd name="T6" fmla="*/ 256 w 353"/>
                <a:gd name="T7" fmla="*/ 2229 h 4283"/>
                <a:gd name="T8" fmla="*/ 201 w 353"/>
                <a:gd name="T9" fmla="*/ 2611 h 4283"/>
                <a:gd name="T10" fmla="*/ 193 w 353"/>
                <a:gd name="T11" fmla="*/ 2640 h 4283"/>
                <a:gd name="T12" fmla="*/ 55 w 353"/>
                <a:gd name="T13" fmla="*/ 3508 h 4283"/>
                <a:gd name="T14" fmla="*/ 163 w 353"/>
                <a:gd name="T15" fmla="*/ 3835 h 4283"/>
                <a:gd name="T16" fmla="*/ 262 w 353"/>
                <a:gd name="T17" fmla="*/ 4283 h 4283"/>
                <a:gd name="T18" fmla="*/ 245 w 353"/>
                <a:gd name="T19" fmla="*/ 4283 h 4283"/>
                <a:gd name="T20" fmla="*/ 145 w 353"/>
                <a:gd name="T21" fmla="*/ 3835 h 4283"/>
                <a:gd name="T22" fmla="*/ 37 w 353"/>
                <a:gd name="T23" fmla="*/ 3508 h 4283"/>
                <a:gd name="T24" fmla="*/ 175 w 353"/>
                <a:gd name="T25" fmla="*/ 2640 h 4283"/>
                <a:gd name="T26" fmla="*/ 183 w 353"/>
                <a:gd name="T27" fmla="*/ 2611 h 4283"/>
                <a:gd name="T28" fmla="*/ 238 w 353"/>
                <a:gd name="T29" fmla="*/ 2229 h 4283"/>
                <a:gd name="T30" fmla="*/ 275 w 353"/>
                <a:gd name="T31" fmla="*/ 1790 h 4283"/>
                <a:gd name="T32" fmla="*/ 294 w 353"/>
                <a:gd name="T33" fmla="*/ 1687 h 4283"/>
                <a:gd name="T34" fmla="*/ 334 w 353"/>
                <a:gd name="T35" fmla="*/ 1330 h 4283"/>
                <a:gd name="T36" fmla="*/ 162 w 353"/>
                <a:gd name="T37" fmla="*/ 984 h 4283"/>
                <a:gd name="T38" fmla="*/ 61 w 353"/>
                <a:gd name="T39" fmla="*/ 516 h 4283"/>
                <a:gd name="T40" fmla="*/ 106 w 353"/>
                <a:gd name="T41" fmla="*/ 401 h 4283"/>
                <a:gd name="T42" fmla="*/ 231 w 353"/>
                <a:gd name="T43" fmla="*/ 0 h 4283"/>
                <a:gd name="T44" fmla="*/ 249 w 353"/>
                <a:gd name="T45" fmla="*/ 2 h 4283"/>
                <a:gd name="T46" fmla="*/ 124 w 353"/>
                <a:gd name="T47" fmla="*/ 401 h 4283"/>
                <a:gd name="T48" fmla="*/ 78 w 353"/>
                <a:gd name="T49" fmla="*/ 515 h 4283"/>
                <a:gd name="T50" fmla="*/ 179 w 353"/>
                <a:gd name="T51" fmla="*/ 980 h 4283"/>
                <a:gd name="T52" fmla="*/ 352 w 353"/>
                <a:gd name="T53" fmla="*/ 1359 h 4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3" h="4283">
                  <a:moveTo>
                    <a:pt x="352" y="1359"/>
                  </a:moveTo>
                  <a:cubicBezTo>
                    <a:pt x="353" y="1468"/>
                    <a:pt x="331" y="1577"/>
                    <a:pt x="311" y="1684"/>
                  </a:cubicBezTo>
                  <a:cubicBezTo>
                    <a:pt x="304" y="1718"/>
                    <a:pt x="297" y="1753"/>
                    <a:pt x="292" y="1787"/>
                  </a:cubicBezTo>
                  <a:cubicBezTo>
                    <a:pt x="269" y="1933"/>
                    <a:pt x="265" y="2082"/>
                    <a:pt x="256" y="2229"/>
                  </a:cubicBezTo>
                  <a:cubicBezTo>
                    <a:pt x="248" y="2357"/>
                    <a:pt x="233" y="2486"/>
                    <a:pt x="201" y="2611"/>
                  </a:cubicBezTo>
                  <a:cubicBezTo>
                    <a:pt x="198" y="2623"/>
                    <a:pt x="197" y="2628"/>
                    <a:pt x="193" y="2640"/>
                  </a:cubicBezTo>
                  <a:cubicBezTo>
                    <a:pt x="114" y="2924"/>
                    <a:pt x="27" y="3222"/>
                    <a:pt x="55" y="3508"/>
                  </a:cubicBezTo>
                  <a:cubicBezTo>
                    <a:pt x="66" y="3621"/>
                    <a:pt x="115" y="3728"/>
                    <a:pt x="163" y="3835"/>
                  </a:cubicBezTo>
                  <a:cubicBezTo>
                    <a:pt x="229" y="3979"/>
                    <a:pt x="291" y="4121"/>
                    <a:pt x="262" y="4283"/>
                  </a:cubicBezTo>
                  <a:cubicBezTo>
                    <a:pt x="255" y="4283"/>
                    <a:pt x="252" y="4283"/>
                    <a:pt x="245" y="4283"/>
                  </a:cubicBezTo>
                  <a:cubicBezTo>
                    <a:pt x="272" y="4121"/>
                    <a:pt x="211" y="3980"/>
                    <a:pt x="145" y="3835"/>
                  </a:cubicBezTo>
                  <a:cubicBezTo>
                    <a:pt x="97" y="3728"/>
                    <a:pt x="48" y="3621"/>
                    <a:pt x="37" y="3508"/>
                  </a:cubicBezTo>
                  <a:cubicBezTo>
                    <a:pt x="9" y="3222"/>
                    <a:pt x="96" y="2924"/>
                    <a:pt x="175" y="2640"/>
                  </a:cubicBezTo>
                  <a:cubicBezTo>
                    <a:pt x="179" y="2628"/>
                    <a:pt x="180" y="2623"/>
                    <a:pt x="183" y="2611"/>
                  </a:cubicBezTo>
                  <a:cubicBezTo>
                    <a:pt x="215" y="2486"/>
                    <a:pt x="230" y="2357"/>
                    <a:pt x="238" y="2229"/>
                  </a:cubicBezTo>
                  <a:cubicBezTo>
                    <a:pt x="247" y="2083"/>
                    <a:pt x="251" y="1934"/>
                    <a:pt x="275" y="1790"/>
                  </a:cubicBezTo>
                  <a:cubicBezTo>
                    <a:pt x="280" y="1756"/>
                    <a:pt x="287" y="1720"/>
                    <a:pt x="294" y="1687"/>
                  </a:cubicBezTo>
                  <a:cubicBezTo>
                    <a:pt x="315" y="1571"/>
                    <a:pt x="345" y="1448"/>
                    <a:pt x="334" y="1330"/>
                  </a:cubicBezTo>
                  <a:cubicBezTo>
                    <a:pt x="321" y="1198"/>
                    <a:pt x="244" y="1081"/>
                    <a:pt x="162" y="984"/>
                  </a:cubicBezTo>
                  <a:cubicBezTo>
                    <a:pt x="53" y="855"/>
                    <a:pt x="0" y="679"/>
                    <a:pt x="61" y="516"/>
                  </a:cubicBezTo>
                  <a:cubicBezTo>
                    <a:pt x="75" y="478"/>
                    <a:pt x="91" y="439"/>
                    <a:pt x="106" y="401"/>
                  </a:cubicBezTo>
                  <a:cubicBezTo>
                    <a:pt x="159" y="275"/>
                    <a:pt x="229" y="140"/>
                    <a:pt x="231" y="0"/>
                  </a:cubicBezTo>
                  <a:cubicBezTo>
                    <a:pt x="238" y="1"/>
                    <a:pt x="242" y="1"/>
                    <a:pt x="249" y="2"/>
                  </a:cubicBezTo>
                  <a:cubicBezTo>
                    <a:pt x="246" y="141"/>
                    <a:pt x="176" y="276"/>
                    <a:pt x="124" y="401"/>
                  </a:cubicBezTo>
                  <a:cubicBezTo>
                    <a:pt x="108" y="439"/>
                    <a:pt x="93" y="477"/>
                    <a:pt x="78" y="515"/>
                  </a:cubicBezTo>
                  <a:cubicBezTo>
                    <a:pt x="17" y="678"/>
                    <a:pt x="70" y="853"/>
                    <a:pt x="179" y="980"/>
                  </a:cubicBezTo>
                  <a:cubicBezTo>
                    <a:pt x="268" y="1085"/>
                    <a:pt x="351" y="1214"/>
                    <a:pt x="352" y="13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60"/>
            <p:cNvSpPr>
              <a:spLocks/>
            </p:cNvSpPr>
            <p:nvPr userDrawn="1"/>
          </p:nvSpPr>
          <p:spPr bwMode="auto">
            <a:xfrm>
              <a:off x="195" y="2993"/>
              <a:ext cx="192" cy="1325"/>
            </a:xfrm>
            <a:custGeom>
              <a:avLst/>
              <a:gdLst>
                <a:gd name="T0" fmla="*/ 611 w 615"/>
                <a:gd name="T1" fmla="*/ 1233 h 4245"/>
                <a:gd name="T2" fmla="*/ 557 w 615"/>
                <a:gd name="T3" fmla="*/ 1619 h 4245"/>
                <a:gd name="T4" fmla="*/ 534 w 615"/>
                <a:gd name="T5" fmla="*/ 1725 h 4245"/>
                <a:gd name="T6" fmla="*/ 491 w 615"/>
                <a:gd name="T7" fmla="*/ 2161 h 4245"/>
                <a:gd name="T8" fmla="*/ 362 w 615"/>
                <a:gd name="T9" fmla="*/ 2584 h 4245"/>
                <a:gd name="T10" fmla="*/ 356 w 615"/>
                <a:gd name="T11" fmla="*/ 2596 h 4245"/>
                <a:gd name="T12" fmla="*/ 286 w 615"/>
                <a:gd name="T13" fmla="*/ 2730 h 4245"/>
                <a:gd name="T14" fmla="*/ 80 w 615"/>
                <a:gd name="T15" fmla="*/ 3492 h 4245"/>
                <a:gd name="T16" fmla="*/ 285 w 615"/>
                <a:gd name="T17" fmla="*/ 3810 h 4245"/>
                <a:gd name="T18" fmla="*/ 491 w 615"/>
                <a:gd name="T19" fmla="*/ 4245 h 4245"/>
                <a:gd name="T20" fmla="*/ 473 w 615"/>
                <a:gd name="T21" fmla="*/ 4245 h 4245"/>
                <a:gd name="T22" fmla="*/ 267 w 615"/>
                <a:gd name="T23" fmla="*/ 3811 h 4245"/>
                <a:gd name="T24" fmla="*/ 62 w 615"/>
                <a:gd name="T25" fmla="*/ 3493 h 4245"/>
                <a:gd name="T26" fmla="*/ 268 w 615"/>
                <a:gd name="T27" fmla="*/ 2730 h 4245"/>
                <a:gd name="T28" fmla="*/ 338 w 615"/>
                <a:gd name="T29" fmla="*/ 2596 h 4245"/>
                <a:gd name="T30" fmla="*/ 344 w 615"/>
                <a:gd name="T31" fmla="*/ 2584 h 4245"/>
                <a:gd name="T32" fmla="*/ 473 w 615"/>
                <a:gd name="T33" fmla="*/ 2162 h 4245"/>
                <a:gd name="T34" fmla="*/ 517 w 615"/>
                <a:gd name="T35" fmla="*/ 1728 h 4245"/>
                <a:gd name="T36" fmla="*/ 540 w 615"/>
                <a:gd name="T37" fmla="*/ 1622 h 4245"/>
                <a:gd name="T38" fmla="*/ 591 w 615"/>
                <a:gd name="T39" fmla="*/ 1202 h 4245"/>
                <a:gd name="T40" fmla="*/ 345 w 615"/>
                <a:gd name="T41" fmla="*/ 912 h 4245"/>
                <a:gd name="T42" fmla="*/ 200 w 615"/>
                <a:gd name="T43" fmla="*/ 481 h 4245"/>
                <a:gd name="T44" fmla="*/ 276 w 615"/>
                <a:gd name="T45" fmla="*/ 357 h 4245"/>
                <a:gd name="T46" fmla="*/ 457 w 615"/>
                <a:gd name="T47" fmla="*/ 0 h 4245"/>
                <a:gd name="T48" fmla="*/ 475 w 615"/>
                <a:gd name="T49" fmla="*/ 2 h 4245"/>
                <a:gd name="T50" fmla="*/ 294 w 615"/>
                <a:gd name="T51" fmla="*/ 357 h 4245"/>
                <a:gd name="T52" fmla="*/ 217 w 615"/>
                <a:gd name="T53" fmla="*/ 481 h 4245"/>
                <a:gd name="T54" fmla="*/ 361 w 615"/>
                <a:gd name="T55" fmla="*/ 907 h 4245"/>
                <a:gd name="T56" fmla="*/ 611 w 615"/>
                <a:gd name="T57" fmla="*/ 1233 h 4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5" h="4245">
                  <a:moveTo>
                    <a:pt x="611" y="1233"/>
                  </a:moveTo>
                  <a:cubicBezTo>
                    <a:pt x="615" y="1363"/>
                    <a:pt x="584" y="1493"/>
                    <a:pt x="557" y="1619"/>
                  </a:cubicBezTo>
                  <a:cubicBezTo>
                    <a:pt x="549" y="1654"/>
                    <a:pt x="541" y="1690"/>
                    <a:pt x="534" y="1725"/>
                  </a:cubicBezTo>
                  <a:cubicBezTo>
                    <a:pt x="505" y="1867"/>
                    <a:pt x="479" y="2019"/>
                    <a:pt x="491" y="2161"/>
                  </a:cubicBezTo>
                  <a:cubicBezTo>
                    <a:pt x="502" y="2310"/>
                    <a:pt x="430" y="2450"/>
                    <a:pt x="362" y="2584"/>
                  </a:cubicBezTo>
                  <a:cubicBezTo>
                    <a:pt x="359" y="2589"/>
                    <a:pt x="358" y="2592"/>
                    <a:pt x="356" y="2596"/>
                  </a:cubicBezTo>
                  <a:cubicBezTo>
                    <a:pt x="333" y="2641"/>
                    <a:pt x="309" y="2686"/>
                    <a:pt x="286" y="2730"/>
                  </a:cubicBezTo>
                  <a:cubicBezTo>
                    <a:pt x="161" y="2967"/>
                    <a:pt x="18" y="3226"/>
                    <a:pt x="80" y="3492"/>
                  </a:cubicBezTo>
                  <a:cubicBezTo>
                    <a:pt x="108" y="3613"/>
                    <a:pt x="205" y="3715"/>
                    <a:pt x="285" y="3810"/>
                  </a:cubicBezTo>
                  <a:cubicBezTo>
                    <a:pt x="380" y="3925"/>
                    <a:pt x="531" y="4080"/>
                    <a:pt x="491" y="4245"/>
                  </a:cubicBezTo>
                  <a:cubicBezTo>
                    <a:pt x="483" y="4245"/>
                    <a:pt x="480" y="4245"/>
                    <a:pt x="473" y="4245"/>
                  </a:cubicBezTo>
                  <a:cubicBezTo>
                    <a:pt x="513" y="4081"/>
                    <a:pt x="362" y="3925"/>
                    <a:pt x="267" y="3811"/>
                  </a:cubicBezTo>
                  <a:cubicBezTo>
                    <a:pt x="188" y="3716"/>
                    <a:pt x="91" y="3613"/>
                    <a:pt x="62" y="3493"/>
                  </a:cubicBezTo>
                  <a:cubicBezTo>
                    <a:pt x="0" y="3226"/>
                    <a:pt x="143" y="2967"/>
                    <a:pt x="268" y="2730"/>
                  </a:cubicBezTo>
                  <a:cubicBezTo>
                    <a:pt x="292" y="2686"/>
                    <a:pt x="315" y="2641"/>
                    <a:pt x="338" y="2596"/>
                  </a:cubicBezTo>
                  <a:cubicBezTo>
                    <a:pt x="340" y="2592"/>
                    <a:pt x="342" y="2589"/>
                    <a:pt x="344" y="2584"/>
                  </a:cubicBezTo>
                  <a:cubicBezTo>
                    <a:pt x="412" y="2450"/>
                    <a:pt x="484" y="2311"/>
                    <a:pt x="473" y="2162"/>
                  </a:cubicBezTo>
                  <a:cubicBezTo>
                    <a:pt x="462" y="2020"/>
                    <a:pt x="488" y="1869"/>
                    <a:pt x="517" y="1728"/>
                  </a:cubicBezTo>
                  <a:cubicBezTo>
                    <a:pt x="524" y="1693"/>
                    <a:pt x="532" y="1657"/>
                    <a:pt x="540" y="1622"/>
                  </a:cubicBezTo>
                  <a:cubicBezTo>
                    <a:pt x="569" y="1489"/>
                    <a:pt x="610" y="1340"/>
                    <a:pt x="591" y="1202"/>
                  </a:cubicBezTo>
                  <a:cubicBezTo>
                    <a:pt x="572" y="1067"/>
                    <a:pt x="455" y="977"/>
                    <a:pt x="345" y="912"/>
                  </a:cubicBezTo>
                  <a:cubicBezTo>
                    <a:pt x="191" y="822"/>
                    <a:pt x="106" y="645"/>
                    <a:pt x="200" y="481"/>
                  </a:cubicBezTo>
                  <a:cubicBezTo>
                    <a:pt x="224" y="439"/>
                    <a:pt x="250" y="398"/>
                    <a:pt x="276" y="357"/>
                  </a:cubicBezTo>
                  <a:cubicBezTo>
                    <a:pt x="344" y="253"/>
                    <a:pt x="452" y="131"/>
                    <a:pt x="457" y="0"/>
                  </a:cubicBezTo>
                  <a:cubicBezTo>
                    <a:pt x="464" y="0"/>
                    <a:pt x="468" y="1"/>
                    <a:pt x="475" y="2"/>
                  </a:cubicBezTo>
                  <a:cubicBezTo>
                    <a:pt x="470" y="133"/>
                    <a:pt x="362" y="254"/>
                    <a:pt x="294" y="357"/>
                  </a:cubicBezTo>
                  <a:cubicBezTo>
                    <a:pt x="267" y="397"/>
                    <a:pt x="241" y="439"/>
                    <a:pt x="217" y="481"/>
                  </a:cubicBezTo>
                  <a:cubicBezTo>
                    <a:pt x="123" y="643"/>
                    <a:pt x="211" y="818"/>
                    <a:pt x="361" y="907"/>
                  </a:cubicBezTo>
                  <a:cubicBezTo>
                    <a:pt x="484" y="981"/>
                    <a:pt x="605" y="1077"/>
                    <a:pt x="611" y="12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61"/>
            <p:cNvSpPr>
              <a:spLocks/>
            </p:cNvSpPr>
            <p:nvPr userDrawn="1"/>
          </p:nvSpPr>
          <p:spPr bwMode="auto">
            <a:xfrm>
              <a:off x="208" y="3006"/>
              <a:ext cx="301" cy="1312"/>
            </a:xfrm>
            <a:custGeom>
              <a:avLst/>
              <a:gdLst>
                <a:gd name="T0" fmla="*/ 953 w 964"/>
                <a:gd name="T1" fmla="*/ 1095 h 4202"/>
                <a:gd name="T2" fmla="*/ 890 w 964"/>
                <a:gd name="T3" fmla="*/ 1559 h 4202"/>
                <a:gd name="T4" fmla="*/ 867 w 964"/>
                <a:gd name="T5" fmla="*/ 1660 h 4202"/>
                <a:gd name="T6" fmla="*/ 806 w 964"/>
                <a:gd name="T7" fmla="*/ 2143 h 4202"/>
                <a:gd name="T8" fmla="*/ 588 w 964"/>
                <a:gd name="T9" fmla="*/ 2570 h 4202"/>
                <a:gd name="T10" fmla="*/ 579 w 964"/>
                <a:gd name="T11" fmla="*/ 2582 h 4202"/>
                <a:gd name="T12" fmla="*/ 440 w 964"/>
                <a:gd name="T13" fmla="*/ 2751 h 4202"/>
                <a:gd name="T14" fmla="*/ 149 w 964"/>
                <a:gd name="T15" fmla="*/ 3476 h 4202"/>
                <a:gd name="T16" fmla="*/ 470 w 964"/>
                <a:gd name="T17" fmla="*/ 3783 h 4202"/>
                <a:gd name="T18" fmla="*/ 810 w 964"/>
                <a:gd name="T19" fmla="*/ 4202 h 4202"/>
                <a:gd name="T20" fmla="*/ 792 w 964"/>
                <a:gd name="T21" fmla="*/ 4202 h 4202"/>
                <a:gd name="T22" fmla="*/ 453 w 964"/>
                <a:gd name="T23" fmla="*/ 3783 h 4202"/>
                <a:gd name="T24" fmla="*/ 131 w 964"/>
                <a:gd name="T25" fmla="*/ 3476 h 4202"/>
                <a:gd name="T26" fmla="*/ 422 w 964"/>
                <a:gd name="T27" fmla="*/ 2751 h 4202"/>
                <a:gd name="T28" fmla="*/ 561 w 964"/>
                <a:gd name="T29" fmla="*/ 2582 h 4202"/>
                <a:gd name="T30" fmla="*/ 571 w 964"/>
                <a:gd name="T31" fmla="*/ 2570 h 4202"/>
                <a:gd name="T32" fmla="*/ 788 w 964"/>
                <a:gd name="T33" fmla="*/ 2144 h 4202"/>
                <a:gd name="T34" fmla="*/ 850 w 964"/>
                <a:gd name="T35" fmla="*/ 1663 h 4202"/>
                <a:gd name="T36" fmla="*/ 873 w 964"/>
                <a:gd name="T37" fmla="*/ 1562 h 4202"/>
                <a:gd name="T38" fmla="*/ 932 w 964"/>
                <a:gd name="T39" fmla="*/ 1060 h 4202"/>
                <a:gd name="T40" fmla="*/ 613 w 964"/>
                <a:gd name="T41" fmla="*/ 820 h 4202"/>
                <a:gd name="T42" fmla="*/ 426 w 964"/>
                <a:gd name="T43" fmla="*/ 439 h 4202"/>
                <a:gd name="T44" fmla="*/ 538 w 964"/>
                <a:gd name="T45" fmla="*/ 310 h 4202"/>
                <a:gd name="T46" fmla="*/ 773 w 964"/>
                <a:gd name="T47" fmla="*/ 0 h 4202"/>
                <a:gd name="T48" fmla="*/ 791 w 964"/>
                <a:gd name="T49" fmla="*/ 3 h 4202"/>
                <a:gd name="T50" fmla="*/ 555 w 964"/>
                <a:gd name="T51" fmla="*/ 310 h 4202"/>
                <a:gd name="T52" fmla="*/ 443 w 964"/>
                <a:gd name="T53" fmla="*/ 437 h 4202"/>
                <a:gd name="T54" fmla="*/ 629 w 964"/>
                <a:gd name="T55" fmla="*/ 814 h 4202"/>
                <a:gd name="T56" fmla="*/ 953 w 964"/>
                <a:gd name="T57" fmla="*/ 1095 h 4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64" h="4202">
                  <a:moveTo>
                    <a:pt x="953" y="1095"/>
                  </a:moveTo>
                  <a:cubicBezTo>
                    <a:pt x="964" y="1250"/>
                    <a:pt x="924" y="1409"/>
                    <a:pt x="890" y="1559"/>
                  </a:cubicBezTo>
                  <a:cubicBezTo>
                    <a:pt x="882" y="1593"/>
                    <a:pt x="874" y="1627"/>
                    <a:pt x="867" y="1660"/>
                  </a:cubicBezTo>
                  <a:cubicBezTo>
                    <a:pt x="832" y="1817"/>
                    <a:pt x="806" y="1988"/>
                    <a:pt x="806" y="2143"/>
                  </a:cubicBezTo>
                  <a:cubicBezTo>
                    <a:pt x="806" y="2303"/>
                    <a:pt x="686" y="2443"/>
                    <a:pt x="588" y="2570"/>
                  </a:cubicBezTo>
                  <a:cubicBezTo>
                    <a:pt x="585" y="2575"/>
                    <a:pt x="583" y="2577"/>
                    <a:pt x="579" y="2582"/>
                  </a:cubicBezTo>
                  <a:cubicBezTo>
                    <a:pt x="534" y="2640"/>
                    <a:pt x="487" y="2696"/>
                    <a:pt x="440" y="2751"/>
                  </a:cubicBezTo>
                  <a:cubicBezTo>
                    <a:pt x="282" y="2938"/>
                    <a:pt x="18" y="3216"/>
                    <a:pt x="149" y="3476"/>
                  </a:cubicBezTo>
                  <a:cubicBezTo>
                    <a:pt x="214" y="3605"/>
                    <a:pt x="356" y="3697"/>
                    <a:pt x="470" y="3783"/>
                  </a:cubicBezTo>
                  <a:cubicBezTo>
                    <a:pt x="587" y="3871"/>
                    <a:pt x="843" y="4023"/>
                    <a:pt x="810" y="4202"/>
                  </a:cubicBezTo>
                  <a:cubicBezTo>
                    <a:pt x="803" y="4202"/>
                    <a:pt x="799" y="4202"/>
                    <a:pt x="792" y="4202"/>
                  </a:cubicBezTo>
                  <a:cubicBezTo>
                    <a:pt x="825" y="4023"/>
                    <a:pt x="569" y="3871"/>
                    <a:pt x="453" y="3783"/>
                  </a:cubicBezTo>
                  <a:cubicBezTo>
                    <a:pt x="338" y="3697"/>
                    <a:pt x="197" y="3606"/>
                    <a:pt x="131" y="3476"/>
                  </a:cubicBezTo>
                  <a:cubicBezTo>
                    <a:pt x="0" y="3216"/>
                    <a:pt x="264" y="2938"/>
                    <a:pt x="422" y="2751"/>
                  </a:cubicBezTo>
                  <a:cubicBezTo>
                    <a:pt x="469" y="2696"/>
                    <a:pt x="516" y="2640"/>
                    <a:pt x="561" y="2582"/>
                  </a:cubicBezTo>
                  <a:cubicBezTo>
                    <a:pt x="565" y="2577"/>
                    <a:pt x="567" y="2575"/>
                    <a:pt x="571" y="2570"/>
                  </a:cubicBezTo>
                  <a:cubicBezTo>
                    <a:pt x="668" y="2443"/>
                    <a:pt x="788" y="2303"/>
                    <a:pt x="788" y="2144"/>
                  </a:cubicBezTo>
                  <a:cubicBezTo>
                    <a:pt x="788" y="1989"/>
                    <a:pt x="815" y="1819"/>
                    <a:pt x="850" y="1663"/>
                  </a:cubicBezTo>
                  <a:cubicBezTo>
                    <a:pt x="857" y="1630"/>
                    <a:pt x="865" y="1596"/>
                    <a:pt x="873" y="1562"/>
                  </a:cubicBezTo>
                  <a:cubicBezTo>
                    <a:pt x="910" y="1404"/>
                    <a:pt x="960" y="1223"/>
                    <a:pt x="932" y="1060"/>
                  </a:cubicBezTo>
                  <a:cubicBezTo>
                    <a:pt x="904" y="904"/>
                    <a:pt x="749" y="855"/>
                    <a:pt x="613" y="820"/>
                  </a:cubicBezTo>
                  <a:cubicBezTo>
                    <a:pt x="432" y="773"/>
                    <a:pt x="295" y="611"/>
                    <a:pt x="426" y="439"/>
                  </a:cubicBezTo>
                  <a:cubicBezTo>
                    <a:pt x="460" y="394"/>
                    <a:pt x="498" y="351"/>
                    <a:pt x="538" y="310"/>
                  </a:cubicBezTo>
                  <a:cubicBezTo>
                    <a:pt x="616" y="229"/>
                    <a:pt x="763" y="123"/>
                    <a:pt x="773" y="0"/>
                  </a:cubicBezTo>
                  <a:cubicBezTo>
                    <a:pt x="781" y="1"/>
                    <a:pt x="784" y="2"/>
                    <a:pt x="791" y="3"/>
                  </a:cubicBezTo>
                  <a:cubicBezTo>
                    <a:pt x="781" y="125"/>
                    <a:pt x="633" y="229"/>
                    <a:pt x="555" y="310"/>
                  </a:cubicBezTo>
                  <a:cubicBezTo>
                    <a:pt x="516" y="350"/>
                    <a:pt x="478" y="393"/>
                    <a:pt x="443" y="437"/>
                  </a:cubicBezTo>
                  <a:cubicBezTo>
                    <a:pt x="312" y="609"/>
                    <a:pt x="450" y="768"/>
                    <a:pt x="629" y="814"/>
                  </a:cubicBezTo>
                  <a:cubicBezTo>
                    <a:pt x="787" y="855"/>
                    <a:pt x="940" y="909"/>
                    <a:pt x="953" y="10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62"/>
            <p:cNvSpPr>
              <a:spLocks/>
            </p:cNvSpPr>
            <p:nvPr userDrawn="1"/>
          </p:nvSpPr>
          <p:spPr bwMode="auto">
            <a:xfrm>
              <a:off x="242" y="3021"/>
              <a:ext cx="388" cy="1296"/>
            </a:xfrm>
            <a:custGeom>
              <a:avLst/>
              <a:gdLst>
                <a:gd name="T0" fmla="*/ 1225 w 1242"/>
                <a:gd name="T1" fmla="*/ 958 h 4152"/>
                <a:gd name="T2" fmla="*/ 1155 w 1242"/>
                <a:gd name="T3" fmla="*/ 1512 h 4152"/>
                <a:gd name="T4" fmla="*/ 1134 w 1242"/>
                <a:gd name="T5" fmla="*/ 1600 h 4152"/>
                <a:gd name="T6" fmla="*/ 1053 w 1242"/>
                <a:gd name="T7" fmla="*/ 2126 h 4152"/>
                <a:gd name="T8" fmla="*/ 733 w 1242"/>
                <a:gd name="T9" fmla="*/ 2553 h 4152"/>
                <a:gd name="T10" fmla="*/ 719 w 1242"/>
                <a:gd name="T11" fmla="*/ 2566 h 4152"/>
                <a:gd name="T12" fmla="*/ 564 w 1242"/>
                <a:gd name="T13" fmla="*/ 2708 h 4152"/>
                <a:gd name="T14" fmla="*/ 202 w 1242"/>
                <a:gd name="T15" fmla="*/ 3062 h 4152"/>
                <a:gd name="T16" fmla="*/ 117 w 1242"/>
                <a:gd name="T17" fmla="*/ 3457 h 4152"/>
                <a:gd name="T18" fmla="*/ 587 w 1242"/>
                <a:gd name="T19" fmla="*/ 3750 h 4152"/>
                <a:gd name="T20" fmla="*/ 640 w 1242"/>
                <a:gd name="T21" fmla="*/ 3776 h 4152"/>
                <a:gd name="T22" fmla="*/ 1062 w 1242"/>
                <a:gd name="T23" fmla="*/ 4152 h 4152"/>
                <a:gd name="T24" fmla="*/ 1044 w 1242"/>
                <a:gd name="T25" fmla="*/ 4152 h 4152"/>
                <a:gd name="T26" fmla="*/ 623 w 1242"/>
                <a:gd name="T27" fmla="*/ 3777 h 4152"/>
                <a:gd name="T28" fmla="*/ 570 w 1242"/>
                <a:gd name="T29" fmla="*/ 3750 h 4152"/>
                <a:gd name="T30" fmla="*/ 99 w 1242"/>
                <a:gd name="T31" fmla="*/ 3458 h 4152"/>
                <a:gd name="T32" fmla="*/ 184 w 1242"/>
                <a:gd name="T33" fmla="*/ 3062 h 4152"/>
                <a:gd name="T34" fmla="*/ 546 w 1242"/>
                <a:gd name="T35" fmla="*/ 2708 h 4152"/>
                <a:gd name="T36" fmla="*/ 702 w 1242"/>
                <a:gd name="T37" fmla="*/ 2566 h 4152"/>
                <a:gd name="T38" fmla="*/ 715 w 1242"/>
                <a:gd name="T39" fmla="*/ 2553 h 4152"/>
                <a:gd name="T40" fmla="*/ 1035 w 1242"/>
                <a:gd name="T41" fmla="*/ 2126 h 4152"/>
                <a:gd name="T42" fmla="*/ 1117 w 1242"/>
                <a:gd name="T43" fmla="*/ 1603 h 4152"/>
                <a:gd name="T44" fmla="*/ 1138 w 1242"/>
                <a:gd name="T45" fmla="*/ 1515 h 4152"/>
                <a:gd name="T46" fmla="*/ 1202 w 1242"/>
                <a:gd name="T47" fmla="*/ 918 h 4152"/>
                <a:gd name="T48" fmla="*/ 809 w 1242"/>
                <a:gd name="T49" fmla="*/ 705 h 4152"/>
                <a:gd name="T50" fmla="*/ 583 w 1242"/>
                <a:gd name="T51" fmla="*/ 384 h 4152"/>
                <a:gd name="T52" fmla="*/ 731 w 1242"/>
                <a:gd name="T53" fmla="*/ 257 h 4152"/>
                <a:gd name="T54" fmla="*/ 1022 w 1242"/>
                <a:gd name="T55" fmla="*/ 0 h 4152"/>
                <a:gd name="T56" fmla="*/ 1040 w 1242"/>
                <a:gd name="T57" fmla="*/ 2 h 4152"/>
                <a:gd name="T58" fmla="*/ 748 w 1242"/>
                <a:gd name="T59" fmla="*/ 257 h 4152"/>
                <a:gd name="T60" fmla="*/ 600 w 1242"/>
                <a:gd name="T61" fmla="*/ 383 h 4152"/>
                <a:gd name="T62" fmla="*/ 824 w 1242"/>
                <a:gd name="T63" fmla="*/ 698 h 4152"/>
                <a:gd name="T64" fmla="*/ 1225 w 1242"/>
                <a:gd name="T65" fmla="*/ 958 h 4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42" h="4152">
                  <a:moveTo>
                    <a:pt x="1225" y="958"/>
                  </a:moveTo>
                  <a:cubicBezTo>
                    <a:pt x="1242" y="1144"/>
                    <a:pt x="1197" y="1333"/>
                    <a:pt x="1155" y="1512"/>
                  </a:cubicBezTo>
                  <a:cubicBezTo>
                    <a:pt x="1148" y="1542"/>
                    <a:pt x="1141" y="1571"/>
                    <a:pt x="1134" y="1600"/>
                  </a:cubicBezTo>
                  <a:cubicBezTo>
                    <a:pt x="1093" y="1773"/>
                    <a:pt x="1066" y="1949"/>
                    <a:pt x="1053" y="2126"/>
                  </a:cubicBezTo>
                  <a:cubicBezTo>
                    <a:pt x="1040" y="2298"/>
                    <a:pt x="849" y="2445"/>
                    <a:pt x="733" y="2553"/>
                  </a:cubicBezTo>
                  <a:cubicBezTo>
                    <a:pt x="728" y="2558"/>
                    <a:pt x="725" y="2561"/>
                    <a:pt x="719" y="2566"/>
                  </a:cubicBezTo>
                  <a:cubicBezTo>
                    <a:pt x="668" y="2614"/>
                    <a:pt x="616" y="2661"/>
                    <a:pt x="564" y="2708"/>
                  </a:cubicBezTo>
                  <a:cubicBezTo>
                    <a:pt x="438" y="2821"/>
                    <a:pt x="310" y="2935"/>
                    <a:pt x="202" y="3062"/>
                  </a:cubicBezTo>
                  <a:cubicBezTo>
                    <a:pt x="101" y="3180"/>
                    <a:pt x="18" y="3320"/>
                    <a:pt x="117" y="3457"/>
                  </a:cubicBezTo>
                  <a:cubicBezTo>
                    <a:pt x="217" y="3595"/>
                    <a:pt x="433" y="3673"/>
                    <a:pt x="587" y="3750"/>
                  </a:cubicBezTo>
                  <a:cubicBezTo>
                    <a:pt x="605" y="3759"/>
                    <a:pt x="623" y="3768"/>
                    <a:pt x="640" y="3776"/>
                  </a:cubicBezTo>
                  <a:cubicBezTo>
                    <a:pt x="765" y="3839"/>
                    <a:pt x="1078" y="3969"/>
                    <a:pt x="1062" y="4152"/>
                  </a:cubicBezTo>
                  <a:cubicBezTo>
                    <a:pt x="1055" y="4152"/>
                    <a:pt x="1051" y="4152"/>
                    <a:pt x="1044" y="4152"/>
                  </a:cubicBezTo>
                  <a:cubicBezTo>
                    <a:pt x="1060" y="3970"/>
                    <a:pt x="747" y="3839"/>
                    <a:pt x="623" y="3777"/>
                  </a:cubicBezTo>
                  <a:cubicBezTo>
                    <a:pt x="605" y="3768"/>
                    <a:pt x="587" y="3759"/>
                    <a:pt x="570" y="3750"/>
                  </a:cubicBezTo>
                  <a:cubicBezTo>
                    <a:pt x="415" y="3674"/>
                    <a:pt x="199" y="3596"/>
                    <a:pt x="99" y="3458"/>
                  </a:cubicBezTo>
                  <a:cubicBezTo>
                    <a:pt x="0" y="3321"/>
                    <a:pt x="84" y="3180"/>
                    <a:pt x="184" y="3062"/>
                  </a:cubicBezTo>
                  <a:cubicBezTo>
                    <a:pt x="292" y="2935"/>
                    <a:pt x="421" y="2821"/>
                    <a:pt x="546" y="2708"/>
                  </a:cubicBezTo>
                  <a:cubicBezTo>
                    <a:pt x="598" y="2661"/>
                    <a:pt x="650" y="2613"/>
                    <a:pt x="702" y="2566"/>
                  </a:cubicBezTo>
                  <a:cubicBezTo>
                    <a:pt x="707" y="2561"/>
                    <a:pt x="710" y="2558"/>
                    <a:pt x="715" y="2553"/>
                  </a:cubicBezTo>
                  <a:cubicBezTo>
                    <a:pt x="831" y="2445"/>
                    <a:pt x="1021" y="2298"/>
                    <a:pt x="1035" y="2126"/>
                  </a:cubicBezTo>
                  <a:cubicBezTo>
                    <a:pt x="1048" y="1950"/>
                    <a:pt x="1076" y="1775"/>
                    <a:pt x="1117" y="1603"/>
                  </a:cubicBezTo>
                  <a:cubicBezTo>
                    <a:pt x="1124" y="1574"/>
                    <a:pt x="1131" y="1545"/>
                    <a:pt x="1138" y="1515"/>
                  </a:cubicBezTo>
                  <a:cubicBezTo>
                    <a:pt x="1183" y="1327"/>
                    <a:pt x="1240" y="1112"/>
                    <a:pt x="1202" y="918"/>
                  </a:cubicBezTo>
                  <a:cubicBezTo>
                    <a:pt x="1162" y="722"/>
                    <a:pt x="979" y="711"/>
                    <a:pt x="809" y="705"/>
                  </a:cubicBezTo>
                  <a:cubicBezTo>
                    <a:pt x="624" y="697"/>
                    <a:pt x="400" y="567"/>
                    <a:pt x="583" y="384"/>
                  </a:cubicBezTo>
                  <a:cubicBezTo>
                    <a:pt x="629" y="339"/>
                    <a:pt x="679" y="296"/>
                    <a:pt x="731" y="257"/>
                  </a:cubicBezTo>
                  <a:cubicBezTo>
                    <a:pt x="815" y="195"/>
                    <a:pt x="997" y="114"/>
                    <a:pt x="1022" y="0"/>
                  </a:cubicBezTo>
                  <a:cubicBezTo>
                    <a:pt x="1029" y="1"/>
                    <a:pt x="1033" y="1"/>
                    <a:pt x="1040" y="2"/>
                  </a:cubicBezTo>
                  <a:cubicBezTo>
                    <a:pt x="1022" y="115"/>
                    <a:pt x="828" y="198"/>
                    <a:pt x="748" y="257"/>
                  </a:cubicBezTo>
                  <a:cubicBezTo>
                    <a:pt x="696" y="295"/>
                    <a:pt x="646" y="338"/>
                    <a:pt x="600" y="383"/>
                  </a:cubicBezTo>
                  <a:cubicBezTo>
                    <a:pt x="416" y="564"/>
                    <a:pt x="642" y="691"/>
                    <a:pt x="824" y="698"/>
                  </a:cubicBezTo>
                  <a:cubicBezTo>
                    <a:pt x="1020" y="706"/>
                    <a:pt x="1204" y="726"/>
                    <a:pt x="1225" y="9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63"/>
            <p:cNvSpPr>
              <a:spLocks/>
            </p:cNvSpPr>
            <p:nvPr userDrawn="1"/>
          </p:nvSpPr>
          <p:spPr bwMode="auto">
            <a:xfrm>
              <a:off x="245" y="3037"/>
              <a:ext cx="508" cy="1280"/>
            </a:xfrm>
            <a:custGeom>
              <a:avLst/>
              <a:gdLst>
                <a:gd name="T0" fmla="*/ 1599 w 1626"/>
                <a:gd name="T1" fmla="*/ 810 h 4099"/>
                <a:gd name="T2" fmla="*/ 1599 w 1626"/>
                <a:gd name="T3" fmla="*/ 810 h 4099"/>
                <a:gd name="T4" fmla="*/ 1519 w 1626"/>
                <a:gd name="T5" fmla="*/ 1487 h 4099"/>
                <a:gd name="T6" fmla="*/ 1502 w 1626"/>
                <a:gd name="T7" fmla="*/ 1551 h 4099"/>
                <a:gd name="T8" fmla="*/ 1397 w 1626"/>
                <a:gd name="T9" fmla="*/ 2110 h 4099"/>
                <a:gd name="T10" fmla="*/ 967 w 1626"/>
                <a:gd name="T11" fmla="*/ 2536 h 4099"/>
                <a:gd name="T12" fmla="*/ 949 w 1626"/>
                <a:gd name="T13" fmla="*/ 2549 h 4099"/>
                <a:gd name="T14" fmla="*/ 749 w 1626"/>
                <a:gd name="T15" fmla="*/ 2691 h 4099"/>
                <a:gd name="T16" fmla="*/ 279 w 1626"/>
                <a:gd name="T17" fmla="*/ 3045 h 4099"/>
                <a:gd name="T18" fmla="*/ 164 w 1626"/>
                <a:gd name="T19" fmla="*/ 3438 h 4099"/>
                <a:gd name="T20" fmla="*/ 782 w 1626"/>
                <a:gd name="T21" fmla="*/ 3716 h 4099"/>
                <a:gd name="T22" fmla="*/ 845 w 1626"/>
                <a:gd name="T23" fmla="*/ 3739 h 4099"/>
                <a:gd name="T24" fmla="*/ 1273 w 1626"/>
                <a:gd name="T25" fmla="*/ 3932 h 4099"/>
                <a:gd name="T26" fmla="*/ 1412 w 1626"/>
                <a:gd name="T27" fmla="*/ 4099 h 4099"/>
                <a:gd name="T28" fmla="*/ 1394 w 1626"/>
                <a:gd name="T29" fmla="*/ 4099 h 4099"/>
                <a:gd name="T30" fmla="*/ 1255 w 1626"/>
                <a:gd name="T31" fmla="*/ 3932 h 4099"/>
                <a:gd name="T32" fmla="*/ 828 w 1626"/>
                <a:gd name="T33" fmla="*/ 3740 h 4099"/>
                <a:gd name="T34" fmla="*/ 764 w 1626"/>
                <a:gd name="T35" fmla="*/ 3717 h 4099"/>
                <a:gd name="T36" fmla="*/ 146 w 1626"/>
                <a:gd name="T37" fmla="*/ 3438 h 4099"/>
                <a:gd name="T38" fmla="*/ 261 w 1626"/>
                <a:gd name="T39" fmla="*/ 3045 h 4099"/>
                <a:gd name="T40" fmla="*/ 731 w 1626"/>
                <a:gd name="T41" fmla="*/ 2691 h 4099"/>
                <a:gd name="T42" fmla="*/ 931 w 1626"/>
                <a:gd name="T43" fmla="*/ 2549 h 4099"/>
                <a:gd name="T44" fmla="*/ 950 w 1626"/>
                <a:gd name="T45" fmla="*/ 2536 h 4099"/>
                <a:gd name="T46" fmla="*/ 1379 w 1626"/>
                <a:gd name="T47" fmla="*/ 2110 h 4099"/>
                <a:gd name="T48" fmla="*/ 1485 w 1626"/>
                <a:gd name="T49" fmla="*/ 1554 h 4099"/>
                <a:gd name="T50" fmla="*/ 1502 w 1626"/>
                <a:gd name="T51" fmla="*/ 1489 h 4099"/>
                <a:gd name="T52" fmla="*/ 1583 w 1626"/>
                <a:gd name="T53" fmla="*/ 816 h 4099"/>
                <a:gd name="T54" fmla="*/ 1583 w 1626"/>
                <a:gd name="T55" fmla="*/ 816 h 4099"/>
                <a:gd name="T56" fmla="*/ 1451 w 1626"/>
                <a:gd name="T57" fmla="*/ 587 h 4099"/>
                <a:gd name="T58" fmla="*/ 1099 w 1626"/>
                <a:gd name="T59" fmla="*/ 570 h 4099"/>
                <a:gd name="T60" fmla="*/ 774 w 1626"/>
                <a:gd name="T61" fmla="*/ 518 h 4099"/>
                <a:gd name="T62" fmla="*/ 835 w 1626"/>
                <a:gd name="T63" fmla="*/ 320 h 4099"/>
                <a:gd name="T64" fmla="*/ 1017 w 1626"/>
                <a:gd name="T65" fmla="*/ 209 h 4099"/>
                <a:gd name="T66" fmla="*/ 1137 w 1626"/>
                <a:gd name="T67" fmla="*/ 154 h 4099"/>
                <a:gd name="T68" fmla="*/ 1368 w 1626"/>
                <a:gd name="T69" fmla="*/ 0 h 4099"/>
                <a:gd name="T70" fmla="*/ 1386 w 1626"/>
                <a:gd name="T71" fmla="*/ 2 h 4099"/>
                <a:gd name="T72" fmla="*/ 1154 w 1626"/>
                <a:gd name="T73" fmla="*/ 154 h 4099"/>
                <a:gd name="T74" fmla="*/ 1034 w 1626"/>
                <a:gd name="T75" fmla="*/ 208 h 4099"/>
                <a:gd name="T76" fmla="*/ 851 w 1626"/>
                <a:gd name="T77" fmla="*/ 318 h 4099"/>
                <a:gd name="T78" fmla="*/ 790 w 1626"/>
                <a:gd name="T79" fmla="*/ 513 h 4099"/>
                <a:gd name="T80" fmla="*/ 1114 w 1626"/>
                <a:gd name="T81" fmla="*/ 563 h 4099"/>
                <a:gd name="T82" fmla="*/ 1467 w 1626"/>
                <a:gd name="T83" fmla="*/ 580 h 4099"/>
                <a:gd name="T84" fmla="*/ 1599 w 1626"/>
                <a:gd name="T85" fmla="*/ 810 h 4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6" h="4099">
                  <a:moveTo>
                    <a:pt x="1599" y="810"/>
                  </a:moveTo>
                  <a:cubicBezTo>
                    <a:pt x="1599" y="810"/>
                    <a:pt x="1599" y="810"/>
                    <a:pt x="1599" y="810"/>
                  </a:cubicBezTo>
                  <a:cubicBezTo>
                    <a:pt x="1626" y="1035"/>
                    <a:pt x="1572" y="1270"/>
                    <a:pt x="1519" y="1487"/>
                  </a:cubicBezTo>
                  <a:cubicBezTo>
                    <a:pt x="1513" y="1508"/>
                    <a:pt x="1508" y="1530"/>
                    <a:pt x="1502" y="1551"/>
                  </a:cubicBezTo>
                  <a:cubicBezTo>
                    <a:pt x="1456" y="1735"/>
                    <a:pt x="1439" y="1926"/>
                    <a:pt x="1397" y="2110"/>
                  </a:cubicBezTo>
                  <a:cubicBezTo>
                    <a:pt x="1356" y="2294"/>
                    <a:pt x="1107" y="2434"/>
                    <a:pt x="967" y="2536"/>
                  </a:cubicBezTo>
                  <a:cubicBezTo>
                    <a:pt x="960" y="2541"/>
                    <a:pt x="956" y="2544"/>
                    <a:pt x="949" y="2549"/>
                  </a:cubicBezTo>
                  <a:cubicBezTo>
                    <a:pt x="882" y="2597"/>
                    <a:pt x="816" y="2644"/>
                    <a:pt x="749" y="2691"/>
                  </a:cubicBezTo>
                  <a:cubicBezTo>
                    <a:pt x="588" y="2804"/>
                    <a:pt x="424" y="2916"/>
                    <a:pt x="279" y="3045"/>
                  </a:cubicBezTo>
                  <a:cubicBezTo>
                    <a:pt x="157" y="3153"/>
                    <a:pt x="18" y="3302"/>
                    <a:pt x="164" y="3438"/>
                  </a:cubicBezTo>
                  <a:cubicBezTo>
                    <a:pt x="317" y="3580"/>
                    <a:pt x="580" y="3644"/>
                    <a:pt x="782" y="3716"/>
                  </a:cubicBezTo>
                  <a:cubicBezTo>
                    <a:pt x="803" y="3724"/>
                    <a:pt x="824" y="3732"/>
                    <a:pt x="845" y="3739"/>
                  </a:cubicBezTo>
                  <a:cubicBezTo>
                    <a:pt x="991" y="3793"/>
                    <a:pt x="1142" y="3847"/>
                    <a:pt x="1273" y="3932"/>
                  </a:cubicBezTo>
                  <a:cubicBezTo>
                    <a:pt x="1332" y="3969"/>
                    <a:pt x="1408" y="4022"/>
                    <a:pt x="1412" y="4099"/>
                  </a:cubicBezTo>
                  <a:cubicBezTo>
                    <a:pt x="1405" y="4099"/>
                    <a:pt x="1401" y="4099"/>
                    <a:pt x="1394" y="4099"/>
                  </a:cubicBezTo>
                  <a:cubicBezTo>
                    <a:pt x="1390" y="4023"/>
                    <a:pt x="1314" y="3970"/>
                    <a:pt x="1255" y="3932"/>
                  </a:cubicBezTo>
                  <a:cubicBezTo>
                    <a:pt x="1124" y="3848"/>
                    <a:pt x="973" y="3793"/>
                    <a:pt x="828" y="3740"/>
                  </a:cubicBezTo>
                  <a:cubicBezTo>
                    <a:pt x="807" y="3732"/>
                    <a:pt x="786" y="3725"/>
                    <a:pt x="764" y="3717"/>
                  </a:cubicBezTo>
                  <a:cubicBezTo>
                    <a:pt x="563" y="3644"/>
                    <a:pt x="299" y="3581"/>
                    <a:pt x="146" y="3438"/>
                  </a:cubicBezTo>
                  <a:cubicBezTo>
                    <a:pt x="0" y="3303"/>
                    <a:pt x="139" y="3153"/>
                    <a:pt x="261" y="3045"/>
                  </a:cubicBezTo>
                  <a:cubicBezTo>
                    <a:pt x="406" y="2916"/>
                    <a:pt x="570" y="2803"/>
                    <a:pt x="731" y="2691"/>
                  </a:cubicBezTo>
                  <a:cubicBezTo>
                    <a:pt x="798" y="2644"/>
                    <a:pt x="865" y="2597"/>
                    <a:pt x="931" y="2549"/>
                  </a:cubicBezTo>
                  <a:cubicBezTo>
                    <a:pt x="938" y="2544"/>
                    <a:pt x="942" y="2541"/>
                    <a:pt x="950" y="2536"/>
                  </a:cubicBezTo>
                  <a:cubicBezTo>
                    <a:pt x="1090" y="2434"/>
                    <a:pt x="1337" y="2294"/>
                    <a:pt x="1379" y="2110"/>
                  </a:cubicBezTo>
                  <a:cubicBezTo>
                    <a:pt x="1421" y="1927"/>
                    <a:pt x="1438" y="1737"/>
                    <a:pt x="1485" y="1554"/>
                  </a:cubicBezTo>
                  <a:cubicBezTo>
                    <a:pt x="1490" y="1533"/>
                    <a:pt x="1496" y="1511"/>
                    <a:pt x="1502" y="1489"/>
                  </a:cubicBezTo>
                  <a:cubicBezTo>
                    <a:pt x="1555" y="1273"/>
                    <a:pt x="1609" y="1041"/>
                    <a:pt x="1583" y="816"/>
                  </a:cubicBezTo>
                  <a:cubicBezTo>
                    <a:pt x="1583" y="816"/>
                    <a:pt x="1583" y="816"/>
                    <a:pt x="1583" y="816"/>
                  </a:cubicBezTo>
                  <a:cubicBezTo>
                    <a:pt x="1570" y="726"/>
                    <a:pt x="1538" y="633"/>
                    <a:pt x="1451" y="587"/>
                  </a:cubicBezTo>
                  <a:cubicBezTo>
                    <a:pt x="1349" y="533"/>
                    <a:pt x="1207" y="561"/>
                    <a:pt x="1099" y="570"/>
                  </a:cubicBezTo>
                  <a:cubicBezTo>
                    <a:pt x="998" y="579"/>
                    <a:pt x="854" y="593"/>
                    <a:pt x="774" y="518"/>
                  </a:cubicBezTo>
                  <a:cubicBezTo>
                    <a:pt x="704" y="453"/>
                    <a:pt x="785" y="362"/>
                    <a:pt x="835" y="320"/>
                  </a:cubicBezTo>
                  <a:cubicBezTo>
                    <a:pt x="887" y="276"/>
                    <a:pt x="953" y="240"/>
                    <a:pt x="1017" y="209"/>
                  </a:cubicBezTo>
                  <a:cubicBezTo>
                    <a:pt x="1057" y="190"/>
                    <a:pt x="1097" y="171"/>
                    <a:pt x="1137" y="154"/>
                  </a:cubicBezTo>
                  <a:cubicBezTo>
                    <a:pt x="1205" y="124"/>
                    <a:pt x="1345" y="84"/>
                    <a:pt x="1368" y="0"/>
                  </a:cubicBezTo>
                  <a:cubicBezTo>
                    <a:pt x="1375" y="1"/>
                    <a:pt x="1379" y="1"/>
                    <a:pt x="1386" y="2"/>
                  </a:cubicBezTo>
                  <a:cubicBezTo>
                    <a:pt x="1358" y="87"/>
                    <a:pt x="1225" y="123"/>
                    <a:pt x="1154" y="154"/>
                  </a:cubicBezTo>
                  <a:cubicBezTo>
                    <a:pt x="1114" y="171"/>
                    <a:pt x="1074" y="189"/>
                    <a:pt x="1034" y="208"/>
                  </a:cubicBezTo>
                  <a:cubicBezTo>
                    <a:pt x="970" y="238"/>
                    <a:pt x="904" y="274"/>
                    <a:pt x="851" y="318"/>
                  </a:cubicBezTo>
                  <a:cubicBezTo>
                    <a:pt x="802" y="359"/>
                    <a:pt x="721" y="449"/>
                    <a:pt x="790" y="513"/>
                  </a:cubicBezTo>
                  <a:cubicBezTo>
                    <a:pt x="870" y="587"/>
                    <a:pt x="1014" y="572"/>
                    <a:pt x="1114" y="563"/>
                  </a:cubicBezTo>
                  <a:cubicBezTo>
                    <a:pt x="1223" y="554"/>
                    <a:pt x="1365" y="526"/>
                    <a:pt x="1467" y="580"/>
                  </a:cubicBezTo>
                  <a:cubicBezTo>
                    <a:pt x="1554" y="626"/>
                    <a:pt x="1584" y="718"/>
                    <a:pt x="1599" y="8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64"/>
            <p:cNvSpPr>
              <a:spLocks/>
            </p:cNvSpPr>
            <p:nvPr userDrawn="1"/>
          </p:nvSpPr>
          <p:spPr bwMode="auto">
            <a:xfrm>
              <a:off x="247" y="3053"/>
              <a:ext cx="632" cy="1263"/>
            </a:xfrm>
            <a:custGeom>
              <a:avLst/>
              <a:gdLst>
                <a:gd name="T0" fmla="*/ 1990 w 2025"/>
                <a:gd name="T1" fmla="*/ 692 h 4046"/>
                <a:gd name="T2" fmla="*/ 1990 w 2025"/>
                <a:gd name="T3" fmla="*/ 693 h 4046"/>
                <a:gd name="T4" fmla="*/ 1901 w 2025"/>
                <a:gd name="T5" fmla="*/ 1444 h 4046"/>
                <a:gd name="T6" fmla="*/ 1881 w 2025"/>
                <a:gd name="T7" fmla="*/ 1516 h 4046"/>
                <a:gd name="T8" fmla="*/ 1783 w 2025"/>
                <a:gd name="T9" fmla="*/ 1863 h 4046"/>
                <a:gd name="T10" fmla="*/ 1766 w 2025"/>
                <a:gd name="T11" fmla="*/ 2004 h 4046"/>
                <a:gd name="T12" fmla="*/ 1749 w 2025"/>
                <a:gd name="T13" fmla="*/ 2096 h 4046"/>
                <a:gd name="T14" fmla="*/ 1207 w 2025"/>
                <a:gd name="T15" fmla="*/ 2518 h 4046"/>
                <a:gd name="T16" fmla="*/ 1183 w 2025"/>
                <a:gd name="T17" fmla="*/ 2532 h 4046"/>
                <a:gd name="T18" fmla="*/ 937 w 2025"/>
                <a:gd name="T19" fmla="*/ 2674 h 4046"/>
                <a:gd name="T20" fmla="*/ 358 w 2025"/>
                <a:gd name="T21" fmla="*/ 3028 h 4046"/>
                <a:gd name="T22" fmla="*/ 212 w 2025"/>
                <a:gd name="T23" fmla="*/ 3418 h 4046"/>
                <a:gd name="T24" fmla="*/ 980 w 2025"/>
                <a:gd name="T25" fmla="*/ 3682 h 4046"/>
                <a:gd name="T26" fmla="*/ 1054 w 2025"/>
                <a:gd name="T27" fmla="*/ 3702 h 4046"/>
                <a:gd name="T28" fmla="*/ 1556 w 2025"/>
                <a:gd name="T29" fmla="*/ 3870 h 4046"/>
                <a:gd name="T30" fmla="*/ 1769 w 2025"/>
                <a:gd name="T31" fmla="*/ 4046 h 4046"/>
                <a:gd name="T32" fmla="*/ 1751 w 2025"/>
                <a:gd name="T33" fmla="*/ 4046 h 4046"/>
                <a:gd name="T34" fmla="*/ 1538 w 2025"/>
                <a:gd name="T35" fmla="*/ 3871 h 4046"/>
                <a:gd name="T36" fmla="*/ 1038 w 2025"/>
                <a:gd name="T37" fmla="*/ 3703 h 4046"/>
                <a:gd name="T38" fmla="*/ 964 w 2025"/>
                <a:gd name="T39" fmla="*/ 3682 h 4046"/>
                <a:gd name="T40" fmla="*/ 194 w 2025"/>
                <a:gd name="T41" fmla="*/ 3418 h 4046"/>
                <a:gd name="T42" fmla="*/ 340 w 2025"/>
                <a:gd name="T43" fmla="*/ 3028 h 4046"/>
                <a:gd name="T44" fmla="*/ 920 w 2025"/>
                <a:gd name="T45" fmla="*/ 2674 h 4046"/>
                <a:gd name="T46" fmla="*/ 1165 w 2025"/>
                <a:gd name="T47" fmla="*/ 2532 h 4046"/>
                <a:gd name="T48" fmla="*/ 1189 w 2025"/>
                <a:gd name="T49" fmla="*/ 2518 h 4046"/>
                <a:gd name="T50" fmla="*/ 1731 w 2025"/>
                <a:gd name="T51" fmla="*/ 2096 h 4046"/>
                <a:gd name="T52" fmla="*/ 1748 w 2025"/>
                <a:gd name="T53" fmla="*/ 2004 h 4046"/>
                <a:gd name="T54" fmla="*/ 1766 w 2025"/>
                <a:gd name="T55" fmla="*/ 1864 h 4046"/>
                <a:gd name="T56" fmla="*/ 1864 w 2025"/>
                <a:gd name="T57" fmla="*/ 1518 h 4046"/>
                <a:gd name="T58" fmla="*/ 1884 w 2025"/>
                <a:gd name="T59" fmla="*/ 1446 h 4046"/>
                <a:gd name="T60" fmla="*/ 1973 w 2025"/>
                <a:gd name="T61" fmla="*/ 698 h 4046"/>
                <a:gd name="T62" fmla="*/ 1973 w 2025"/>
                <a:gd name="T63" fmla="*/ 698 h 4046"/>
                <a:gd name="T64" fmla="*/ 1834 w 2025"/>
                <a:gd name="T65" fmla="*/ 428 h 4046"/>
                <a:gd name="T66" fmla="*/ 1394 w 2025"/>
                <a:gd name="T67" fmla="*/ 422 h 4046"/>
                <a:gd name="T68" fmla="*/ 1016 w 2025"/>
                <a:gd name="T69" fmla="*/ 419 h 4046"/>
                <a:gd name="T70" fmla="*/ 1091 w 2025"/>
                <a:gd name="T71" fmla="*/ 245 h 4046"/>
                <a:gd name="T72" fmla="*/ 1311 w 2025"/>
                <a:gd name="T73" fmla="*/ 145 h 4046"/>
                <a:gd name="T74" fmla="*/ 1447 w 2025"/>
                <a:gd name="T75" fmla="*/ 104 h 4046"/>
                <a:gd name="T76" fmla="*/ 1721 w 2025"/>
                <a:gd name="T77" fmla="*/ 0 h 4046"/>
                <a:gd name="T78" fmla="*/ 1739 w 2025"/>
                <a:gd name="T79" fmla="*/ 3 h 4046"/>
                <a:gd name="T80" fmla="*/ 1464 w 2025"/>
                <a:gd name="T81" fmla="*/ 104 h 4046"/>
                <a:gd name="T82" fmla="*/ 1328 w 2025"/>
                <a:gd name="T83" fmla="*/ 144 h 4046"/>
                <a:gd name="T84" fmla="*/ 1108 w 2025"/>
                <a:gd name="T85" fmla="*/ 243 h 4046"/>
                <a:gd name="T86" fmla="*/ 1032 w 2025"/>
                <a:gd name="T87" fmla="*/ 414 h 4046"/>
                <a:gd name="T88" fmla="*/ 1409 w 2025"/>
                <a:gd name="T89" fmla="*/ 415 h 4046"/>
                <a:gd name="T90" fmla="*/ 1850 w 2025"/>
                <a:gd name="T91" fmla="*/ 421 h 4046"/>
                <a:gd name="T92" fmla="*/ 1990 w 2025"/>
                <a:gd name="T93" fmla="*/ 692 h 4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25" h="4046">
                  <a:moveTo>
                    <a:pt x="1990" y="692"/>
                  </a:moveTo>
                  <a:cubicBezTo>
                    <a:pt x="1990" y="692"/>
                    <a:pt x="1990" y="692"/>
                    <a:pt x="1990" y="693"/>
                  </a:cubicBezTo>
                  <a:cubicBezTo>
                    <a:pt x="2025" y="943"/>
                    <a:pt x="1965" y="1203"/>
                    <a:pt x="1901" y="1444"/>
                  </a:cubicBezTo>
                  <a:cubicBezTo>
                    <a:pt x="1895" y="1468"/>
                    <a:pt x="1888" y="1492"/>
                    <a:pt x="1881" y="1516"/>
                  </a:cubicBezTo>
                  <a:cubicBezTo>
                    <a:pt x="1849" y="1631"/>
                    <a:pt x="1808" y="1749"/>
                    <a:pt x="1783" y="1863"/>
                  </a:cubicBezTo>
                  <a:cubicBezTo>
                    <a:pt x="1773" y="1908"/>
                    <a:pt x="1769" y="1957"/>
                    <a:pt x="1766" y="2004"/>
                  </a:cubicBezTo>
                  <a:cubicBezTo>
                    <a:pt x="1764" y="2037"/>
                    <a:pt x="1760" y="2069"/>
                    <a:pt x="1749" y="2096"/>
                  </a:cubicBezTo>
                  <a:cubicBezTo>
                    <a:pt x="1664" y="2291"/>
                    <a:pt x="1382" y="2415"/>
                    <a:pt x="1207" y="2518"/>
                  </a:cubicBezTo>
                  <a:cubicBezTo>
                    <a:pt x="1197" y="2524"/>
                    <a:pt x="1192" y="2526"/>
                    <a:pt x="1183" y="2532"/>
                  </a:cubicBezTo>
                  <a:cubicBezTo>
                    <a:pt x="1101" y="2580"/>
                    <a:pt x="1019" y="2627"/>
                    <a:pt x="937" y="2674"/>
                  </a:cubicBezTo>
                  <a:cubicBezTo>
                    <a:pt x="741" y="2786"/>
                    <a:pt x="541" y="2898"/>
                    <a:pt x="358" y="3028"/>
                  </a:cubicBezTo>
                  <a:cubicBezTo>
                    <a:pt x="222" y="3125"/>
                    <a:pt x="18" y="3284"/>
                    <a:pt x="212" y="3418"/>
                  </a:cubicBezTo>
                  <a:cubicBezTo>
                    <a:pt x="422" y="3563"/>
                    <a:pt x="729" y="3612"/>
                    <a:pt x="980" y="3682"/>
                  </a:cubicBezTo>
                  <a:cubicBezTo>
                    <a:pt x="1005" y="3688"/>
                    <a:pt x="1030" y="3695"/>
                    <a:pt x="1054" y="3702"/>
                  </a:cubicBezTo>
                  <a:cubicBezTo>
                    <a:pt x="1224" y="3749"/>
                    <a:pt x="1397" y="3797"/>
                    <a:pt x="1556" y="3870"/>
                  </a:cubicBezTo>
                  <a:cubicBezTo>
                    <a:pt x="1629" y="3904"/>
                    <a:pt x="1751" y="3954"/>
                    <a:pt x="1769" y="4046"/>
                  </a:cubicBezTo>
                  <a:cubicBezTo>
                    <a:pt x="1762" y="4046"/>
                    <a:pt x="1758" y="4046"/>
                    <a:pt x="1751" y="4046"/>
                  </a:cubicBezTo>
                  <a:cubicBezTo>
                    <a:pt x="1733" y="3954"/>
                    <a:pt x="1612" y="3905"/>
                    <a:pt x="1538" y="3871"/>
                  </a:cubicBezTo>
                  <a:cubicBezTo>
                    <a:pt x="1380" y="3797"/>
                    <a:pt x="1207" y="3749"/>
                    <a:pt x="1038" y="3703"/>
                  </a:cubicBezTo>
                  <a:cubicBezTo>
                    <a:pt x="1013" y="3696"/>
                    <a:pt x="988" y="3689"/>
                    <a:pt x="964" y="3682"/>
                  </a:cubicBezTo>
                  <a:cubicBezTo>
                    <a:pt x="712" y="3613"/>
                    <a:pt x="404" y="3563"/>
                    <a:pt x="194" y="3418"/>
                  </a:cubicBezTo>
                  <a:cubicBezTo>
                    <a:pt x="0" y="3284"/>
                    <a:pt x="204" y="3125"/>
                    <a:pt x="340" y="3028"/>
                  </a:cubicBezTo>
                  <a:cubicBezTo>
                    <a:pt x="523" y="2898"/>
                    <a:pt x="723" y="2786"/>
                    <a:pt x="920" y="2674"/>
                  </a:cubicBezTo>
                  <a:cubicBezTo>
                    <a:pt x="1002" y="2627"/>
                    <a:pt x="1084" y="2580"/>
                    <a:pt x="1165" y="2532"/>
                  </a:cubicBezTo>
                  <a:cubicBezTo>
                    <a:pt x="1175" y="2526"/>
                    <a:pt x="1180" y="2523"/>
                    <a:pt x="1189" y="2518"/>
                  </a:cubicBezTo>
                  <a:cubicBezTo>
                    <a:pt x="1364" y="2414"/>
                    <a:pt x="1646" y="2291"/>
                    <a:pt x="1731" y="2096"/>
                  </a:cubicBezTo>
                  <a:cubicBezTo>
                    <a:pt x="1742" y="2070"/>
                    <a:pt x="1746" y="2037"/>
                    <a:pt x="1748" y="2004"/>
                  </a:cubicBezTo>
                  <a:cubicBezTo>
                    <a:pt x="1751" y="1957"/>
                    <a:pt x="1755" y="1909"/>
                    <a:pt x="1766" y="1864"/>
                  </a:cubicBezTo>
                  <a:cubicBezTo>
                    <a:pt x="1791" y="1750"/>
                    <a:pt x="1831" y="1633"/>
                    <a:pt x="1864" y="1518"/>
                  </a:cubicBezTo>
                  <a:cubicBezTo>
                    <a:pt x="1871" y="1494"/>
                    <a:pt x="1877" y="1470"/>
                    <a:pt x="1884" y="1446"/>
                  </a:cubicBezTo>
                  <a:cubicBezTo>
                    <a:pt x="1948" y="1206"/>
                    <a:pt x="2007" y="948"/>
                    <a:pt x="1973" y="698"/>
                  </a:cubicBezTo>
                  <a:cubicBezTo>
                    <a:pt x="1973" y="698"/>
                    <a:pt x="1973" y="698"/>
                    <a:pt x="1973" y="698"/>
                  </a:cubicBezTo>
                  <a:cubicBezTo>
                    <a:pt x="1958" y="597"/>
                    <a:pt x="1925" y="489"/>
                    <a:pt x="1834" y="428"/>
                  </a:cubicBezTo>
                  <a:cubicBezTo>
                    <a:pt x="1712" y="345"/>
                    <a:pt x="1526" y="398"/>
                    <a:pt x="1394" y="422"/>
                  </a:cubicBezTo>
                  <a:cubicBezTo>
                    <a:pt x="1285" y="441"/>
                    <a:pt x="1118" y="482"/>
                    <a:pt x="1016" y="419"/>
                  </a:cubicBezTo>
                  <a:cubicBezTo>
                    <a:pt x="929" y="366"/>
                    <a:pt x="1052" y="271"/>
                    <a:pt x="1091" y="245"/>
                  </a:cubicBezTo>
                  <a:cubicBezTo>
                    <a:pt x="1157" y="202"/>
                    <a:pt x="1236" y="171"/>
                    <a:pt x="1311" y="145"/>
                  </a:cubicBezTo>
                  <a:cubicBezTo>
                    <a:pt x="1356" y="130"/>
                    <a:pt x="1402" y="116"/>
                    <a:pt x="1447" y="104"/>
                  </a:cubicBezTo>
                  <a:cubicBezTo>
                    <a:pt x="1518" y="85"/>
                    <a:pt x="1681" y="74"/>
                    <a:pt x="1721" y="0"/>
                  </a:cubicBezTo>
                  <a:cubicBezTo>
                    <a:pt x="1728" y="1"/>
                    <a:pt x="1732" y="2"/>
                    <a:pt x="1739" y="3"/>
                  </a:cubicBezTo>
                  <a:cubicBezTo>
                    <a:pt x="1693" y="76"/>
                    <a:pt x="1538" y="84"/>
                    <a:pt x="1464" y="104"/>
                  </a:cubicBezTo>
                  <a:cubicBezTo>
                    <a:pt x="1418" y="116"/>
                    <a:pt x="1372" y="129"/>
                    <a:pt x="1328" y="144"/>
                  </a:cubicBezTo>
                  <a:cubicBezTo>
                    <a:pt x="1252" y="170"/>
                    <a:pt x="1174" y="200"/>
                    <a:pt x="1108" y="243"/>
                  </a:cubicBezTo>
                  <a:cubicBezTo>
                    <a:pt x="1069" y="268"/>
                    <a:pt x="946" y="362"/>
                    <a:pt x="1032" y="414"/>
                  </a:cubicBezTo>
                  <a:cubicBezTo>
                    <a:pt x="1135" y="475"/>
                    <a:pt x="1300" y="434"/>
                    <a:pt x="1409" y="415"/>
                  </a:cubicBezTo>
                  <a:cubicBezTo>
                    <a:pt x="1541" y="391"/>
                    <a:pt x="1728" y="338"/>
                    <a:pt x="1850" y="421"/>
                  </a:cubicBezTo>
                  <a:cubicBezTo>
                    <a:pt x="1941" y="482"/>
                    <a:pt x="1972" y="589"/>
                    <a:pt x="1990" y="6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65"/>
            <p:cNvSpPr>
              <a:spLocks/>
            </p:cNvSpPr>
            <p:nvPr userDrawn="1"/>
          </p:nvSpPr>
          <p:spPr bwMode="auto">
            <a:xfrm>
              <a:off x="279" y="3069"/>
              <a:ext cx="728" cy="1247"/>
            </a:xfrm>
            <a:custGeom>
              <a:avLst/>
              <a:gdLst>
                <a:gd name="T0" fmla="*/ 2287 w 2329"/>
                <a:gd name="T1" fmla="*/ 600 h 3992"/>
                <a:gd name="T2" fmla="*/ 2287 w 2329"/>
                <a:gd name="T3" fmla="*/ 600 h 3992"/>
                <a:gd name="T4" fmla="*/ 2187 w 2329"/>
                <a:gd name="T5" fmla="*/ 1415 h 3992"/>
                <a:gd name="T6" fmla="*/ 2163 w 2329"/>
                <a:gd name="T7" fmla="*/ 1494 h 3992"/>
                <a:gd name="T8" fmla="*/ 2048 w 2329"/>
                <a:gd name="T9" fmla="*/ 1854 h 3992"/>
                <a:gd name="T10" fmla="*/ 2026 w 2329"/>
                <a:gd name="T11" fmla="*/ 1986 h 3992"/>
                <a:gd name="T12" fmla="*/ 1999 w 2329"/>
                <a:gd name="T13" fmla="*/ 2078 h 3992"/>
                <a:gd name="T14" fmla="*/ 1745 w 2329"/>
                <a:gd name="T15" fmla="*/ 2290 h 3992"/>
                <a:gd name="T16" fmla="*/ 1350 w 2329"/>
                <a:gd name="T17" fmla="*/ 2499 h 3992"/>
                <a:gd name="T18" fmla="*/ 1320 w 2329"/>
                <a:gd name="T19" fmla="*/ 2514 h 3992"/>
                <a:gd name="T20" fmla="*/ 1030 w 2329"/>
                <a:gd name="T21" fmla="*/ 2656 h 3992"/>
                <a:gd name="T22" fmla="*/ 344 w 2329"/>
                <a:gd name="T23" fmla="*/ 3010 h 3992"/>
                <a:gd name="T24" fmla="*/ 85 w 2329"/>
                <a:gd name="T25" fmla="*/ 3200 h 3992"/>
                <a:gd name="T26" fmla="*/ 169 w 2329"/>
                <a:gd name="T27" fmla="*/ 3397 h 3992"/>
                <a:gd name="T28" fmla="*/ 1082 w 2329"/>
                <a:gd name="T29" fmla="*/ 3645 h 3992"/>
                <a:gd name="T30" fmla="*/ 1167 w 2329"/>
                <a:gd name="T31" fmla="*/ 3664 h 3992"/>
                <a:gd name="T32" fmla="*/ 1764 w 2329"/>
                <a:gd name="T33" fmla="*/ 3823 h 3992"/>
                <a:gd name="T34" fmla="*/ 2025 w 2329"/>
                <a:gd name="T35" fmla="*/ 3992 h 3992"/>
                <a:gd name="T36" fmla="*/ 2007 w 2329"/>
                <a:gd name="T37" fmla="*/ 3992 h 3992"/>
                <a:gd name="T38" fmla="*/ 1747 w 2329"/>
                <a:gd name="T39" fmla="*/ 3823 h 3992"/>
                <a:gd name="T40" fmla="*/ 1151 w 2329"/>
                <a:gd name="T41" fmla="*/ 3665 h 3992"/>
                <a:gd name="T42" fmla="*/ 1066 w 2329"/>
                <a:gd name="T43" fmla="*/ 3646 h 3992"/>
                <a:gd name="T44" fmla="*/ 151 w 2329"/>
                <a:gd name="T45" fmla="*/ 3397 h 3992"/>
                <a:gd name="T46" fmla="*/ 64 w 2329"/>
                <a:gd name="T47" fmla="*/ 3204 h 3992"/>
                <a:gd name="T48" fmla="*/ 326 w 2329"/>
                <a:gd name="T49" fmla="*/ 3010 h 3992"/>
                <a:gd name="T50" fmla="*/ 1013 w 2329"/>
                <a:gd name="T51" fmla="*/ 2656 h 3992"/>
                <a:gd name="T52" fmla="*/ 1302 w 2329"/>
                <a:gd name="T53" fmla="*/ 2514 h 3992"/>
                <a:gd name="T54" fmla="*/ 1332 w 2329"/>
                <a:gd name="T55" fmla="*/ 2499 h 3992"/>
                <a:gd name="T56" fmla="*/ 1727 w 2329"/>
                <a:gd name="T57" fmla="*/ 2290 h 3992"/>
                <a:gd name="T58" fmla="*/ 1981 w 2329"/>
                <a:gd name="T59" fmla="*/ 2078 h 3992"/>
                <a:gd name="T60" fmla="*/ 2008 w 2329"/>
                <a:gd name="T61" fmla="*/ 1986 h 3992"/>
                <a:gd name="T62" fmla="*/ 2030 w 2329"/>
                <a:gd name="T63" fmla="*/ 1854 h 3992"/>
                <a:gd name="T64" fmla="*/ 2146 w 2329"/>
                <a:gd name="T65" fmla="*/ 1495 h 3992"/>
                <a:gd name="T66" fmla="*/ 2169 w 2329"/>
                <a:gd name="T67" fmla="*/ 1417 h 3992"/>
                <a:gd name="T68" fmla="*/ 2270 w 2329"/>
                <a:gd name="T69" fmla="*/ 605 h 3992"/>
                <a:gd name="T70" fmla="*/ 2270 w 2329"/>
                <a:gd name="T71" fmla="*/ 604 h 3992"/>
                <a:gd name="T72" fmla="*/ 2104 w 2329"/>
                <a:gd name="T73" fmla="*/ 293 h 3992"/>
                <a:gd name="T74" fmla="*/ 1588 w 2329"/>
                <a:gd name="T75" fmla="*/ 267 h 3992"/>
                <a:gd name="T76" fmla="*/ 1154 w 2329"/>
                <a:gd name="T77" fmla="*/ 307 h 3992"/>
                <a:gd name="T78" fmla="*/ 1245 w 2329"/>
                <a:gd name="T79" fmla="*/ 161 h 3992"/>
                <a:gd name="T80" fmla="*/ 1505 w 2329"/>
                <a:gd name="T81" fmla="*/ 78 h 3992"/>
                <a:gd name="T82" fmla="*/ 1656 w 2329"/>
                <a:gd name="T83" fmla="*/ 51 h 3992"/>
                <a:gd name="T84" fmla="*/ 1974 w 2329"/>
                <a:gd name="T85" fmla="*/ 0 h 3992"/>
                <a:gd name="T86" fmla="*/ 1991 w 2329"/>
                <a:gd name="T87" fmla="*/ 2 h 3992"/>
                <a:gd name="T88" fmla="*/ 1896 w 2329"/>
                <a:gd name="T89" fmla="*/ 28 h 3992"/>
                <a:gd name="T90" fmla="*/ 1673 w 2329"/>
                <a:gd name="T91" fmla="*/ 51 h 3992"/>
                <a:gd name="T92" fmla="*/ 1521 w 2329"/>
                <a:gd name="T93" fmla="*/ 77 h 3992"/>
                <a:gd name="T94" fmla="*/ 1262 w 2329"/>
                <a:gd name="T95" fmla="*/ 159 h 3992"/>
                <a:gd name="T96" fmla="*/ 1170 w 2329"/>
                <a:gd name="T97" fmla="*/ 302 h 3992"/>
                <a:gd name="T98" fmla="*/ 1602 w 2329"/>
                <a:gd name="T99" fmla="*/ 260 h 3992"/>
                <a:gd name="T100" fmla="*/ 2120 w 2329"/>
                <a:gd name="T101" fmla="*/ 287 h 3992"/>
                <a:gd name="T102" fmla="*/ 2287 w 2329"/>
                <a:gd name="T103" fmla="*/ 600 h 3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29" h="3992">
                  <a:moveTo>
                    <a:pt x="2287" y="600"/>
                  </a:moveTo>
                  <a:cubicBezTo>
                    <a:pt x="2287" y="600"/>
                    <a:pt x="2287" y="600"/>
                    <a:pt x="2287" y="600"/>
                  </a:cubicBezTo>
                  <a:cubicBezTo>
                    <a:pt x="2329" y="870"/>
                    <a:pt x="2262" y="1157"/>
                    <a:pt x="2187" y="1415"/>
                  </a:cubicBezTo>
                  <a:cubicBezTo>
                    <a:pt x="2179" y="1442"/>
                    <a:pt x="2171" y="1468"/>
                    <a:pt x="2163" y="1494"/>
                  </a:cubicBezTo>
                  <a:cubicBezTo>
                    <a:pt x="2126" y="1614"/>
                    <a:pt x="2079" y="1735"/>
                    <a:pt x="2048" y="1854"/>
                  </a:cubicBezTo>
                  <a:cubicBezTo>
                    <a:pt x="2037" y="1896"/>
                    <a:pt x="2030" y="1941"/>
                    <a:pt x="2026" y="1986"/>
                  </a:cubicBezTo>
                  <a:cubicBezTo>
                    <a:pt x="2022" y="2021"/>
                    <a:pt x="2016" y="2052"/>
                    <a:pt x="1999" y="2078"/>
                  </a:cubicBezTo>
                  <a:cubicBezTo>
                    <a:pt x="1940" y="2170"/>
                    <a:pt x="1838" y="2234"/>
                    <a:pt x="1745" y="2290"/>
                  </a:cubicBezTo>
                  <a:cubicBezTo>
                    <a:pt x="1618" y="2367"/>
                    <a:pt x="1483" y="2432"/>
                    <a:pt x="1350" y="2499"/>
                  </a:cubicBezTo>
                  <a:cubicBezTo>
                    <a:pt x="1338" y="2505"/>
                    <a:pt x="1332" y="2508"/>
                    <a:pt x="1320" y="2514"/>
                  </a:cubicBezTo>
                  <a:cubicBezTo>
                    <a:pt x="1224" y="2562"/>
                    <a:pt x="1127" y="2609"/>
                    <a:pt x="1030" y="2656"/>
                  </a:cubicBezTo>
                  <a:cubicBezTo>
                    <a:pt x="798" y="2768"/>
                    <a:pt x="565" y="2880"/>
                    <a:pt x="344" y="3010"/>
                  </a:cubicBezTo>
                  <a:cubicBezTo>
                    <a:pt x="258" y="3061"/>
                    <a:pt x="145" y="3116"/>
                    <a:pt x="85" y="3200"/>
                  </a:cubicBezTo>
                  <a:cubicBezTo>
                    <a:pt x="20" y="3291"/>
                    <a:pt x="89" y="3354"/>
                    <a:pt x="169" y="3397"/>
                  </a:cubicBezTo>
                  <a:cubicBezTo>
                    <a:pt x="433" y="3540"/>
                    <a:pt x="782" y="3580"/>
                    <a:pt x="1082" y="3645"/>
                  </a:cubicBezTo>
                  <a:cubicBezTo>
                    <a:pt x="1111" y="3652"/>
                    <a:pt x="1139" y="3658"/>
                    <a:pt x="1167" y="3664"/>
                  </a:cubicBezTo>
                  <a:cubicBezTo>
                    <a:pt x="1368" y="3707"/>
                    <a:pt x="1572" y="3752"/>
                    <a:pt x="1764" y="3823"/>
                  </a:cubicBezTo>
                  <a:cubicBezTo>
                    <a:pt x="1847" y="3853"/>
                    <a:pt x="1992" y="3896"/>
                    <a:pt x="2025" y="3992"/>
                  </a:cubicBezTo>
                  <a:cubicBezTo>
                    <a:pt x="2018" y="3992"/>
                    <a:pt x="2014" y="3992"/>
                    <a:pt x="2007" y="3992"/>
                  </a:cubicBezTo>
                  <a:cubicBezTo>
                    <a:pt x="1974" y="3897"/>
                    <a:pt x="1829" y="3854"/>
                    <a:pt x="1747" y="3823"/>
                  </a:cubicBezTo>
                  <a:cubicBezTo>
                    <a:pt x="1556" y="3753"/>
                    <a:pt x="1351" y="3708"/>
                    <a:pt x="1151" y="3665"/>
                  </a:cubicBezTo>
                  <a:cubicBezTo>
                    <a:pt x="1123" y="3658"/>
                    <a:pt x="1094" y="3652"/>
                    <a:pt x="1066" y="3646"/>
                  </a:cubicBezTo>
                  <a:cubicBezTo>
                    <a:pt x="765" y="3581"/>
                    <a:pt x="428" y="3535"/>
                    <a:pt x="151" y="3397"/>
                  </a:cubicBezTo>
                  <a:cubicBezTo>
                    <a:pt x="76" y="3360"/>
                    <a:pt x="0" y="3288"/>
                    <a:pt x="64" y="3204"/>
                  </a:cubicBezTo>
                  <a:cubicBezTo>
                    <a:pt x="130" y="3119"/>
                    <a:pt x="236" y="3064"/>
                    <a:pt x="326" y="3010"/>
                  </a:cubicBezTo>
                  <a:cubicBezTo>
                    <a:pt x="547" y="2879"/>
                    <a:pt x="781" y="2768"/>
                    <a:pt x="1013" y="2656"/>
                  </a:cubicBezTo>
                  <a:cubicBezTo>
                    <a:pt x="1109" y="2609"/>
                    <a:pt x="1206" y="2562"/>
                    <a:pt x="1302" y="2514"/>
                  </a:cubicBezTo>
                  <a:cubicBezTo>
                    <a:pt x="1314" y="2508"/>
                    <a:pt x="1320" y="2505"/>
                    <a:pt x="1332" y="2499"/>
                  </a:cubicBezTo>
                  <a:cubicBezTo>
                    <a:pt x="1466" y="2432"/>
                    <a:pt x="1600" y="2367"/>
                    <a:pt x="1727" y="2290"/>
                  </a:cubicBezTo>
                  <a:cubicBezTo>
                    <a:pt x="1820" y="2233"/>
                    <a:pt x="1922" y="2170"/>
                    <a:pt x="1981" y="2078"/>
                  </a:cubicBezTo>
                  <a:cubicBezTo>
                    <a:pt x="1998" y="2052"/>
                    <a:pt x="2004" y="2021"/>
                    <a:pt x="2008" y="1986"/>
                  </a:cubicBezTo>
                  <a:cubicBezTo>
                    <a:pt x="2013" y="1942"/>
                    <a:pt x="2019" y="1897"/>
                    <a:pt x="2030" y="1854"/>
                  </a:cubicBezTo>
                  <a:cubicBezTo>
                    <a:pt x="2061" y="1736"/>
                    <a:pt x="2108" y="1615"/>
                    <a:pt x="2146" y="1495"/>
                  </a:cubicBezTo>
                  <a:cubicBezTo>
                    <a:pt x="2154" y="1469"/>
                    <a:pt x="2161" y="1443"/>
                    <a:pt x="2169" y="1417"/>
                  </a:cubicBezTo>
                  <a:cubicBezTo>
                    <a:pt x="2245" y="1159"/>
                    <a:pt x="2313" y="874"/>
                    <a:pt x="2270" y="605"/>
                  </a:cubicBezTo>
                  <a:cubicBezTo>
                    <a:pt x="2270" y="605"/>
                    <a:pt x="2270" y="605"/>
                    <a:pt x="2270" y="604"/>
                  </a:cubicBezTo>
                  <a:cubicBezTo>
                    <a:pt x="2253" y="486"/>
                    <a:pt x="2204" y="363"/>
                    <a:pt x="2104" y="293"/>
                  </a:cubicBezTo>
                  <a:cubicBezTo>
                    <a:pt x="1961" y="193"/>
                    <a:pt x="1747" y="233"/>
                    <a:pt x="1588" y="267"/>
                  </a:cubicBezTo>
                  <a:cubicBezTo>
                    <a:pt x="1461" y="294"/>
                    <a:pt x="1284" y="353"/>
                    <a:pt x="1154" y="307"/>
                  </a:cubicBezTo>
                  <a:cubicBezTo>
                    <a:pt x="1052" y="271"/>
                    <a:pt x="1222" y="173"/>
                    <a:pt x="1245" y="161"/>
                  </a:cubicBezTo>
                  <a:cubicBezTo>
                    <a:pt x="1325" y="121"/>
                    <a:pt x="1417" y="96"/>
                    <a:pt x="1505" y="78"/>
                  </a:cubicBezTo>
                  <a:cubicBezTo>
                    <a:pt x="1554" y="67"/>
                    <a:pt x="1606" y="58"/>
                    <a:pt x="1656" y="51"/>
                  </a:cubicBezTo>
                  <a:cubicBezTo>
                    <a:pt x="1733" y="41"/>
                    <a:pt x="1910" y="57"/>
                    <a:pt x="1974" y="0"/>
                  </a:cubicBezTo>
                  <a:cubicBezTo>
                    <a:pt x="1981" y="1"/>
                    <a:pt x="1984" y="1"/>
                    <a:pt x="1991" y="2"/>
                  </a:cubicBezTo>
                  <a:cubicBezTo>
                    <a:pt x="1966" y="24"/>
                    <a:pt x="1927" y="25"/>
                    <a:pt x="1896" y="28"/>
                  </a:cubicBezTo>
                  <a:cubicBezTo>
                    <a:pt x="1822" y="37"/>
                    <a:pt x="1746" y="42"/>
                    <a:pt x="1673" y="51"/>
                  </a:cubicBezTo>
                  <a:cubicBezTo>
                    <a:pt x="1622" y="58"/>
                    <a:pt x="1571" y="66"/>
                    <a:pt x="1521" y="77"/>
                  </a:cubicBezTo>
                  <a:cubicBezTo>
                    <a:pt x="1434" y="95"/>
                    <a:pt x="1341" y="119"/>
                    <a:pt x="1262" y="159"/>
                  </a:cubicBezTo>
                  <a:cubicBezTo>
                    <a:pt x="1239" y="170"/>
                    <a:pt x="1068" y="267"/>
                    <a:pt x="1170" y="302"/>
                  </a:cubicBezTo>
                  <a:cubicBezTo>
                    <a:pt x="1300" y="346"/>
                    <a:pt x="1476" y="287"/>
                    <a:pt x="1602" y="260"/>
                  </a:cubicBezTo>
                  <a:cubicBezTo>
                    <a:pt x="1763" y="225"/>
                    <a:pt x="1976" y="186"/>
                    <a:pt x="2120" y="287"/>
                  </a:cubicBezTo>
                  <a:cubicBezTo>
                    <a:pt x="2221" y="358"/>
                    <a:pt x="2270" y="480"/>
                    <a:pt x="2287" y="6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66"/>
            <p:cNvSpPr>
              <a:spLocks/>
            </p:cNvSpPr>
            <p:nvPr userDrawn="1"/>
          </p:nvSpPr>
          <p:spPr bwMode="auto">
            <a:xfrm>
              <a:off x="297" y="3083"/>
              <a:ext cx="839" cy="1232"/>
            </a:xfrm>
            <a:custGeom>
              <a:avLst/>
              <a:gdLst>
                <a:gd name="T0" fmla="*/ 2640 w 2687"/>
                <a:gd name="T1" fmla="*/ 540 h 3945"/>
                <a:gd name="T2" fmla="*/ 2640 w 2687"/>
                <a:gd name="T3" fmla="*/ 540 h 3945"/>
                <a:gd name="T4" fmla="*/ 2525 w 2687"/>
                <a:gd name="T5" fmla="*/ 1402 h 3945"/>
                <a:gd name="T6" fmla="*/ 2497 w 2687"/>
                <a:gd name="T7" fmla="*/ 1486 h 3945"/>
                <a:gd name="T8" fmla="*/ 2362 w 2687"/>
                <a:gd name="T9" fmla="*/ 1851 h 3945"/>
                <a:gd name="T10" fmla="*/ 2335 w 2687"/>
                <a:gd name="T11" fmla="*/ 1975 h 3945"/>
                <a:gd name="T12" fmla="*/ 2300 w 2687"/>
                <a:gd name="T13" fmla="*/ 2063 h 3945"/>
                <a:gd name="T14" fmla="*/ 2004 w 2687"/>
                <a:gd name="T15" fmla="*/ 2274 h 3945"/>
                <a:gd name="T16" fmla="*/ 1553 w 2687"/>
                <a:gd name="T17" fmla="*/ 2483 h 3945"/>
                <a:gd name="T18" fmla="*/ 1517 w 2687"/>
                <a:gd name="T19" fmla="*/ 2499 h 3945"/>
                <a:gd name="T20" fmla="*/ 1185 w 2687"/>
                <a:gd name="T21" fmla="*/ 2641 h 3945"/>
                <a:gd name="T22" fmla="*/ 400 w 2687"/>
                <a:gd name="T23" fmla="*/ 2995 h 3945"/>
                <a:gd name="T24" fmla="*/ 96 w 2687"/>
                <a:gd name="T25" fmla="*/ 3188 h 3945"/>
                <a:gd name="T26" fmla="*/ 197 w 2687"/>
                <a:gd name="T27" fmla="*/ 3380 h 3945"/>
                <a:gd name="T28" fmla="*/ 1244 w 2687"/>
                <a:gd name="T29" fmla="*/ 3613 h 3945"/>
                <a:gd name="T30" fmla="*/ 1342 w 2687"/>
                <a:gd name="T31" fmla="*/ 3630 h 3945"/>
                <a:gd name="T32" fmla="*/ 2027 w 2687"/>
                <a:gd name="T33" fmla="*/ 3780 h 3945"/>
                <a:gd name="T34" fmla="*/ 2330 w 2687"/>
                <a:gd name="T35" fmla="*/ 3944 h 3945"/>
                <a:gd name="T36" fmla="*/ 2312 w 2687"/>
                <a:gd name="T37" fmla="*/ 3945 h 3945"/>
                <a:gd name="T38" fmla="*/ 2010 w 2687"/>
                <a:gd name="T39" fmla="*/ 3781 h 3945"/>
                <a:gd name="T40" fmla="*/ 1326 w 2687"/>
                <a:gd name="T41" fmla="*/ 3631 h 3945"/>
                <a:gd name="T42" fmla="*/ 1228 w 2687"/>
                <a:gd name="T43" fmla="*/ 3614 h 3945"/>
                <a:gd name="T44" fmla="*/ 180 w 2687"/>
                <a:gd name="T45" fmla="*/ 3380 h 3945"/>
                <a:gd name="T46" fmla="*/ 78 w 2687"/>
                <a:gd name="T47" fmla="*/ 3188 h 3945"/>
                <a:gd name="T48" fmla="*/ 382 w 2687"/>
                <a:gd name="T49" fmla="*/ 2995 h 3945"/>
                <a:gd name="T50" fmla="*/ 1168 w 2687"/>
                <a:gd name="T51" fmla="*/ 2640 h 3945"/>
                <a:gd name="T52" fmla="*/ 1499 w 2687"/>
                <a:gd name="T53" fmla="*/ 2498 h 3945"/>
                <a:gd name="T54" fmla="*/ 1536 w 2687"/>
                <a:gd name="T55" fmla="*/ 2483 h 3945"/>
                <a:gd name="T56" fmla="*/ 1987 w 2687"/>
                <a:gd name="T57" fmla="*/ 2274 h 3945"/>
                <a:gd name="T58" fmla="*/ 2282 w 2687"/>
                <a:gd name="T59" fmla="*/ 2063 h 3945"/>
                <a:gd name="T60" fmla="*/ 2317 w 2687"/>
                <a:gd name="T61" fmla="*/ 1975 h 3945"/>
                <a:gd name="T62" fmla="*/ 2344 w 2687"/>
                <a:gd name="T63" fmla="*/ 1851 h 3945"/>
                <a:gd name="T64" fmla="*/ 2479 w 2687"/>
                <a:gd name="T65" fmla="*/ 1487 h 3945"/>
                <a:gd name="T66" fmla="*/ 2507 w 2687"/>
                <a:gd name="T67" fmla="*/ 1403 h 3945"/>
                <a:gd name="T68" fmla="*/ 2623 w 2687"/>
                <a:gd name="T69" fmla="*/ 544 h 3945"/>
                <a:gd name="T70" fmla="*/ 2623 w 2687"/>
                <a:gd name="T71" fmla="*/ 543 h 3945"/>
                <a:gd name="T72" fmla="*/ 2430 w 2687"/>
                <a:gd name="T73" fmla="*/ 191 h 3945"/>
                <a:gd name="T74" fmla="*/ 1853 w 2687"/>
                <a:gd name="T75" fmla="*/ 117 h 3945"/>
                <a:gd name="T76" fmla="*/ 1833 w 2687"/>
                <a:gd name="T77" fmla="*/ 119 h 3945"/>
                <a:gd name="T78" fmla="*/ 1341 w 2687"/>
                <a:gd name="T79" fmla="*/ 191 h 3945"/>
                <a:gd name="T80" fmla="*/ 1447 w 2687"/>
                <a:gd name="T81" fmla="*/ 76 h 3945"/>
                <a:gd name="T82" fmla="*/ 1758 w 2687"/>
                <a:gd name="T83" fmla="*/ 11 h 3945"/>
                <a:gd name="T84" fmla="*/ 2091 w 2687"/>
                <a:gd name="T85" fmla="*/ 4 h 3945"/>
                <a:gd name="T86" fmla="*/ 2276 w 2687"/>
                <a:gd name="T87" fmla="*/ 3 h 3945"/>
                <a:gd name="T88" fmla="*/ 2293 w 2687"/>
                <a:gd name="T89" fmla="*/ 5 h 3945"/>
                <a:gd name="T90" fmla="*/ 2109 w 2687"/>
                <a:gd name="T91" fmla="*/ 5 h 3945"/>
                <a:gd name="T92" fmla="*/ 1774 w 2687"/>
                <a:gd name="T93" fmla="*/ 10 h 3945"/>
                <a:gd name="T94" fmla="*/ 1463 w 2687"/>
                <a:gd name="T95" fmla="*/ 73 h 3945"/>
                <a:gd name="T96" fmla="*/ 1357 w 2687"/>
                <a:gd name="T97" fmla="*/ 185 h 3945"/>
                <a:gd name="T98" fmla="*/ 1847 w 2687"/>
                <a:gd name="T99" fmla="*/ 112 h 3945"/>
                <a:gd name="T100" fmla="*/ 1868 w 2687"/>
                <a:gd name="T101" fmla="*/ 110 h 3945"/>
                <a:gd name="T102" fmla="*/ 2447 w 2687"/>
                <a:gd name="T103" fmla="*/ 186 h 3945"/>
                <a:gd name="T104" fmla="*/ 2640 w 2687"/>
                <a:gd name="T105" fmla="*/ 540 h 3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87" h="3945">
                  <a:moveTo>
                    <a:pt x="2640" y="540"/>
                  </a:moveTo>
                  <a:cubicBezTo>
                    <a:pt x="2640" y="540"/>
                    <a:pt x="2640" y="540"/>
                    <a:pt x="2640" y="540"/>
                  </a:cubicBezTo>
                  <a:cubicBezTo>
                    <a:pt x="2687" y="828"/>
                    <a:pt x="2614" y="1130"/>
                    <a:pt x="2525" y="1402"/>
                  </a:cubicBezTo>
                  <a:cubicBezTo>
                    <a:pt x="2516" y="1431"/>
                    <a:pt x="2506" y="1459"/>
                    <a:pt x="2497" y="1486"/>
                  </a:cubicBezTo>
                  <a:cubicBezTo>
                    <a:pt x="2454" y="1608"/>
                    <a:pt x="2400" y="1731"/>
                    <a:pt x="2362" y="1851"/>
                  </a:cubicBezTo>
                  <a:cubicBezTo>
                    <a:pt x="2349" y="1891"/>
                    <a:pt x="2342" y="1933"/>
                    <a:pt x="2335" y="1975"/>
                  </a:cubicBezTo>
                  <a:cubicBezTo>
                    <a:pt x="2330" y="2009"/>
                    <a:pt x="2320" y="2036"/>
                    <a:pt x="2300" y="2063"/>
                  </a:cubicBezTo>
                  <a:cubicBezTo>
                    <a:pt x="2227" y="2158"/>
                    <a:pt x="2109" y="2219"/>
                    <a:pt x="2004" y="2274"/>
                  </a:cubicBezTo>
                  <a:cubicBezTo>
                    <a:pt x="1858" y="2351"/>
                    <a:pt x="1705" y="2417"/>
                    <a:pt x="1553" y="2483"/>
                  </a:cubicBezTo>
                  <a:cubicBezTo>
                    <a:pt x="1539" y="2489"/>
                    <a:pt x="1532" y="2492"/>
                    <a:pt x="1517" y="2499"/>
                  </a:cubicBezTo>
                  <a:cubicBezTo>
                    <a:pt x="1407" y="2547"/>
                    <a:pt x="1296" y="2594"/>
                    <a:pt x="1185" y="2641"/>
                  </a:cubicBezTo>
                  <a:cubicBezTo>
                    <a:pt x="921" y="2753"/>
                    <a:pt x="655" y="2864"/>
                    <a:pt x="400" y="2995"/>
                  </a:cubicBezTo>
                  <a:cubicBezTo>
                    <a:pt x="300" y="3047"/>
                    <a:pt x="170" y="3098"/>
                    <a:pt x="96" y="3188"/>
                  </a:cubicBezTo>
                  <a:cubicBezTo>
                    <a:pt x="18" y="3281"/>
                    <a:pt x="116" y="3343"/>
                    <a:pt x="197" y="3380"/>
                  </a:cubicBezTo>
                  <a:cubicBezTo>
                    <a:pt x="511" y="3521"/>
                    <a:pt x="900" y="3553"/>
                    <a:pt x="1244" y="3613"/>
                  </a:cubicBezTo>
                  <a:cubicBezTo>
                    <a:pt x="1277" y="3619"/>
                    <a:pt x="1309" y="3625"/>
                    <a:pt x="1342" y="3630"/>
                  </a:cubicBezTo>
                  <a:cubicBezTo>
                    <a:pt x="1571" y="3671"/>
                    <a:pt x="1805" y="3712"/>
                    <a:pt x="2027" y="3780"/>
                  </a:cubicBezTo>
                  <a:cubicBezTo>
                    <a:pt x="2115" y="3808"/>
                    <a:pt x="2289" y="3845"/>
                    <a:pt x="2330" y="3944"/>
                  </a:cubicBezTo>
                  <a:cubicBezTo>
                    <a:pt x="2323" y="3945"/>
                    <a:pt x="2319" y="3945"/>
                    <a:pt x="2312" y="3945"/>
                  </a:cubicBezTo>
                  <a:cubicBezTo>
                    <a:pt x="2271" y="3845"/>
                    <a:pt x="2098" y="3808"/>
                    <a:pt x="2010" y="3781"/>
                  </a:cubicBezTo>
                  <a:cubicBezTo>
                    <a:pt x="1788" y="3713"/>
                    <a:pt x="1555" y="3672"/>
                    <a:pt x="1326" y="3631"/>
                  </a:cubicBezTo>
                  <a:cubicBezTo>
                    <a:pt x="1294" y="3626"/>
                    <a:pt x="1261" y="3620"/>
                    <a:pt x="1228" y="3614"/>
                  </a:cubicBezTo>
                  <a:cubicBezTo>
                    <a:pt x="884" y="3554"/>
                    <a:pt x="494" y="3521"/>
                    <a:pt x="180" y="3380"/>
                  </a:cubicBezTo>
                  <a:cubicBezTo>
                    <a:pt x="98" y="3343"/>
                    <a:pt x="0" y="3281"/>
                    <a:pt x="78" y="3188"/>
                  </a:cubicBezTo>
                  <a:cubicBezTo>
                    <a:pt x="152" y="3098"/>
                    <a:pt x="282" y="3047"/>
                    <a:pt x="382" y="2995"/>
                  </a:cubicBezTo>
                  <a:cubicBezTo>
                    <a:pt x="637" y="2864"/>
                    <a:pt x="903" y="2753"/>
                    <a:pt x="1168" y="2640"/>
                  </a:cubicBezTo>
                  <a:cubicBezTo>
                    <a:pt x="1279" y="2593"/>
                    <a:pt x="1389" y="2546"/>
                    <a:pt x="1499" y="2498"/>
                  </a:cubicBezTo>
                  <a:cubicBezTo>
                    <a:pt x="1514" y="2492"/>
                    <a:pt x="1521" y="2489"/>
                    <a:pt x="1536" y="2483"/>
                  </a:cubicBezTo>
                  <a:cubicBezTo>
                    <a:pt x="1688" y="2416"/>
                    <a:pt x="1840" y="2351"/>
                    <a:pt x="1987" y="2274"/>
                  </a:cubicBezTo>
                  <a:cubicBezTo>
                    <a:pt x="2091" y="2219"/>
                    <a:pt x="2209" y="2158"/>
                    <a:pt x="2282" y="2063"/>
                  </a:cubicBezTo>
                  <a:cubicBezTo>
                    <a:pt x="2303" y="2036"/>
                    <a:pt x="2312" y="2009"/>
                    <a:pt x="2317" y="1975"/>
                  </a:cubicBezTo>
                  <a:cubicBezTo>
                    <a:pt x="2324" y="1933"/>
                    <a:pt x="2332" y="1891"/>
                    <a:pt x="2344" y="1851"/>
                  </a:cubicBezTo>
                  <a:cubicBezTo>
                    <a:pt x="2382" y="1731"/>
                    <a:pt x="2437" y="1609"/>
                    <a:pt x="2479" y="1487"/>
                  </a:cubicBezTo>
                  <a:cubicBezTo>
                    <a:pt x="2489" y="1460"/>
                    <a:pt x="2498" y="1432"/>
                    <a:pt x="2507" y="1403"/>
                  </a:cubicBezTo>
                  <a:cubicBezTo>
                    <a:pt x="2596" y="1132"/>
                    <a:pt x="2669" y="831"/>
                    <a:pt x="2623" y="544"/>
                  </a:cubicBezTo>
                  <a:cubicBezTo>
                    <a:pt x="2623" y="543"/>
                    <a:pt x="2623" y="543"/>
                    <a:pt x="2623" y="543"/>
                  </a:cubicBezTo>
                  <a:cubicBezTo>
                    <a:pt x="2602" y="409"/>
                    <a:pt x="2544" y="272"/>
                    <a:pt x="2430" y="191"/>
                  </a:cubicBezTo>
                  <a:cubicBezTo>
                    <a:pt x="2271" y="77"/>
                    <a:pt x="2037" y="95"/>
                    <a:pt x="1853" y="117"/>
                  </a:cubicBezTo>
                  <a:cubicBezTo>
                    <a:pt x="1845" y="118"/>
                    <a:pt x="1841" y="118"/>
                    <a:pt x="1833" y="119"/>
                  </a:cubicBezTo>
                  <a:cubicBezTo>
                    <a:pt x="1682" y="148"/>
                    <a:pt x="1491" y="210"/>
                    <a:pt x="1341" y="191"/>
                  </a:cubicBezTo>
                  <a:cubicBezTo>
                    <a:pt x="1233" y="178"/>
                    <a:pt x="1441" y="78"/>
                    <a:pt x="1447" y="76"/>
                  </a:cubicBezTo>
                  <a:cubicBezTo>
                    <a:pt x="1545" y="40"/>
                    <a:pt x="1653" y="22"/>
                    <a:pt x="1758" y="11"/>
                  </a:cubicBezTo>
                  <a:cubicBezTo>
                    <a:pt x="1867" y="0"/>
                    <a:pt x="1980" y="0"/>
                    <a:pt x="2091" y="4"/>
                  </a:cubicBezTo>
                  <a:cubicBezTo>
                    <a:pt x="2147" y="6"/>
                    <a:pt x="2221" y="21"/>
                    <a:pt x="2276" y="3"/>
                  </a:cubicBezTo>
                  <a:cubicBezTo>
                    <a:pt x="2283" y="4"/>
                    <a:pt x="2286" y="5"/>
                    <a:pt x="2293" y="5"/>
                  </a:cubicBezTo>
                  <a:cubicBezTo>
                    <a:pt x="2238" y="23"/>
                    <a:pt x="2165" y="7"/>
                    <a:pt x="2109" y="5"/>
                  </a:cubicBezTo>
                  <a:cubicBezTo>
                    <a:pt x="1997" y="0"/>
                    <a:pt x="1884" y="0"/>
                    <a:pt x="1774" y="10"/>
                  </a:cubicBezTo>
                  <a:cubicBezTo>
                    <a:pt x="1670" y="20"/>
                    <a:pt x="1561" y="37"/>
                    <a:pt x="1463" y="73"/>
                  </a:cubicBezTo>
                  <a:cubicBezTo>
                    <a:pt x="1457" y="75"/>
                    <a:pt x="1250" y="173"/>
                    <a:pt x="1357" y="185"/>
                  </a:cubicBezTo>
                  <a:cubicBezTo>
                    <a:pt x="1507" y="202"/>
                    <a:pt x="1697" y="142"/>
                    <a:pt x="1847" y="112"/>
                  </a:cubicBezTo>
                  <a:cubicBezTo>
                    <a:pt x="1856" y="111"/>
                    <a:pt x="1860" y="111"/>
                    <a:pt x="1868" y="110"/>
                  </a:cubicBezTo>
                  <a:cubicBezTo>
                    <a:pt x="2053" y="88"/>
                    <a:pt x="2287" y="71"/>
                    <a:pt x="2447" y="186"/>
                  </a:cubicBezTo>
                  <a:cubicBezTo>
                    <a:pt x="2561" y="267"/>
                    <a:pt x="2619" y="405"/>
                    <a:pt x="2640" y="5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67"/>
            <p:cNvSpPr>
              <a:spLocks/>
            </p:cNvSpPr>
            <p:nvPr userDrawn="1"/>
          </p:nvSpPr>
          <p:spPr bwMode="auto">
            <a:xfrm>
              <a:off x="327" y="3081"/>
              <a:ext cx="940" cy="1234"/>
            </a:xfrm>
            <a:custGeom>
              <a:avLst/>
              <a:gdLst>
                <a:gd name="T0" fmla="*/ 2960 w 3011"/>
                <a:gd name="T1" fmla="*/ 557 h 3951"/>
                <a:gd name="T2" fmla="*/ 2960 w 3011"/>
                <a:gd name="T3" fmla="*/ 558 h 3951"/>
                <a:gd name="T4" fmla="*/ 2825 w 3011"/>
                <a:gd name="T5" fmla="*/ 1448 h 3951"/>
                <a:gd name="T6" fmla="*/ 2792 w 3011"/>
                <a:gd name="T7" fmla="*/ 1535 h 3951"/>
                <a:gd name="T8" fmla="*/ 2636 w 3011"/>
                <a:gd name="T9" fmla="*/ 1898 h 3951"/>
                <a:gd name="T10" fmla="*/ 2602 w 3011"/>
                <a:gd name="T11" fmla="*/ 2014 h 3951"/>
                <a:gd name="T12" fmla="*/ 2561 w 3011"/>
                <a:gd name="T13" fmla="*/ 2097 h 3951"/>
                <a:gd name="T14" fmla="*/ 2233 w 3011"/>
                <a:gd name="T15" fmla="*/ 2308 h 3951"/>
                <a:gd name="T16" fmla="*/ 1733 w 3011"/>
                <a:gd name="T17" fmla="*/ 2516 h 3951"/>
                <a:gd name="T18" fmla="*/ 1690 w 3011"/>
                <a:gd name="T19" fmla="*/ 2533 h 3951"/>
                <a:gd name="T20" fmla="*/ 1322 w 3011"/>
                <a:gd name="T21" fmla="*/ 2675 h 3951"/>
                <a:gd name="T22" fmla="*/ 448 w 3011"/>
                <a:gd name="T23" fmla="*/ 3030 h 3951"/>
                <a:gd name="T24" fmla="*/ 442 w 3011"/>
                <a:gd name="T25" fmla="*/ 3032 h 3951"/>
                <a:gd name="T26" fmla="*/ 107 w 3011"/>
                <a:gd name="T27" fmla="*/ 3223 h 3951"/>
                <a:gd name="T28" fmla="*/ 222 w 3011"/>
                <a:gd name="T29" fmla="*/ 3412 h 3951"/>
                <a:gd name="T30" fmla="*/ 1383 w 3011"/>
                <a:gd name="T31" fmla="*/ 3632 h 3951"/>
                <a:gd name="T32" fmla="*/ 1495 w 3011"/>
                <a:gd name="T33" fmla="*/ 3649 h 3951"/>
                <a:gd name="T34" fmla="*/ 2259 w 3011"/>
                <a:gd name="T35" fmla="*/ 3791 h 3951"/>
                <a:gd name="T36" fmla="*/ 2594 w 3011"/>
                <a:gd name="T37" fmla="*/ 3951 h 3951"/>
                <a:gd name="T38" fmla="*/ 2576 w 3011"/>
                <a:gd name="T39" fmla="*/ 3951 h 3951"/>
                <a:gd name="T40" fmla="*/ 2242 w 3011"/>
                <a:gd name="T41" fmla="*/ 3792 h 3951"/>
                <a:gd name="T42" fmla="*/ 1480 w 3011"/>
                <a:gd name="T43" fmla="*/ 3650 h 3951"/>
                <a:gd name="T44" fmla="*/ 1369 w 3011"/>
                <a:gd name="T45" fmla="*/ 3634 h 3951"/>
                <a:gd name="T46" fmla="*/ 205 w 3011"/>
                <a:gd name="T47" fmla="*/ 3413 h 3951"/>
                <a:gd name="T48" fmla="*/ 88 w 3011"/>
                <a:gd name="T49" fmla="*/ 3223 h 3951"/>
                <a:gd name="T50" fmla="*/ 424 w 3011"/>
                <a:gd name="T51" fmla="*/ 3032 h 3951"/>
                <a:gd name="T52" fmla="*/ 430 w 3011"/>
                <a:gd name="T53" fmla="*/ 3029 h 3951"/>
                <a:gd name="T54" fmla="*/ 1304 w 3011"/>
                <a:gd name="T55" fmla="*/ 2674 h 3951"/>
                <a:gd name="T56" fmla="*/ 1673 w 3011"/>
                <a:gd name="T57" fmla="*/ 2533 h 3951"/>
                <a:gd name="T58" fmla="*/ 1716 w 3011"/>
                <a:gd name="T59" fmla="*/ 2516 h 3951"/>
                <a:gd name="T60" fmla="*/ 2215 w 3011"/>
                <a:gd name="T61" fmla="*/ 2308 h 3951"/>
                <a:gd name="T62" fmla="*/ 2543 w 3011"/>
                <a:gd name="T63" fmla="*/ 2097 h 3951"/>
                <a:gd name="T64" fmla="*/ 2584 w 3011"/>
                <a:gd name="T65" fmla="*/ 2014 h 3951"/>
                <a:gd name="T66" fmla="*/ 2618 w 3011"/>
                <a:gd name="T67" fmla="*/ 1898 h 3951"/>
                <a:gd name="T68" fmla="*/ 2774 w 3011"/>
                <a:gd name="T69" fmla="*/ 1536 h 3951"/>
                <a:gd name="T70" fmla="*/ 2807 w 3011"/>
                <a:gd name="T71" fmla="*/ 1448 h 3951"/>
                <a:gd name="T72" fmla="*/ 2943 w 3011"/>
                <a:gd name="T73" fmla="*/ 560 h 3951"/>
                <a:gd name="T74" fmla="*/ 2943 w 3011"/>
                <a:gd name="T75" fmla="*/ 559 h 3951"/>
                <a:gd name="T76" fmla="*/ 2724 w 3011"/>
                <a:gd name="T77" fmla="*/ 169 h 3951"/>
                <a:gd name="T78" fmla="*/ 2124 w 3011"/>
                <a:gd name="T79" fmla="*/ 38 h 3951"/>
                <a:gd name="T80" fmla="*/ 2043 w 3011"/>
                <a:gd name="T81" fmla="*/ 43 h 3951"/>
                <a:gd name="T82" fmla="*/ 1659 w 3011"/>
                <a:gd name="T83" fmla="*/ 100 h 3951"/>
                <a:gd name="T84" fmla="*/ 1485 w 3011"/>
                <a:gd name="T85" fmla="*/ 121 h 3951"/>
                <a:gd name="T86" fmla="*/ 1608 w 3011"/>
                <a:gd name="T87" fmla="*/ 38 h 3951"/>
                <a:gd name="T88" fmla="*/ 1962 w 3011"/>
                <a:gd name="T89" fmla="*/ 2 h 3951"/>
                <a:gd name="T90" fmla="*/ 2333 w 3011"/>
                <a:gd name="T91" fmla="*/ 29 h 3951"/>
                <a:gd name="T92" fmla="*/ 2538 w 3011"/>
                <a:gd name="T93" fmla="*/ 56 h 3951"/>
                <a:gd name="T94" fmla="*/ 2556 w 3011"/>
                <a:gd name="T95" fmla="*/ 58 h 3951"/>
                <a:gd name="T96" fmla="*/ 2350 w 3011"/>
                <a:gd name="T97" fmla="*/ 30 h 3951"/>
                <a:gd name="T98" fmla="*/ 1978 w 3011"/>
                <a:gd name="T99" fmla="*/ 1 h 3951"/>
                <a:gd name="T100" fmla="*/ 1625 w 3011"/>
                <a:gd name="T101" fmla="*/ 35 h 3951"/>
                <a:gd name="T102" fmla="*/ 1501 w 3011"/>
                <a:gd name="T103" fmla="*/ 115 h 3951"/>
                <a:gd name="T104" fmla="*/ 1675 w 3011"/>
                <a:gd name="T105" fmla="*/ 94 h 3951"/>
                <a:gd name="T106" fmla="*/ 2057 w 3011"/>
                <a:gd name="T107" fmla="*/ 36 h 3951"/>
                <a:gd name="T108" fmla="*/ 2139 w 3011"/>
                <a:gd name="T109" fmla="*/ 32 h 3951"/>
                <a:gd name="T110" fmla="*/ 2740 w 3011"/>
                <a:gd name="T111" fmla="*/ 165 h 3951"/>
                <a:gd name="T112" fmla="*/ 2960 w 3011"/>
                <a:gd name="T113" fmla="*/ 557 h 3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11" h="3951">
                  <a:moveTo>
                    <a:pt x="2960" y="557"/>
                  </a:moveTo>
                  <a:cubicBezTo>
                    <a:pt x="2960" y="557"/>
                    <a:pt x="2960" y="557"/>
                    <a:pt x="2960" y="558"/>
                  </a:cubicBezTo>
                  <a:cubicBezTo>
                    <a:pt x="3011" y="856"/>
                    <a:pt x="2928" y="1169"/>
                    <a:pt x="2825" y="1448"/>
                  </a:cubicBezTo>
                  <a:cubicBezTo>
                    <a:pt x="2814" y="1478"/>
                    <a:pt x="2803" y="1507"/>
                    <a:pt x="2792" y="1535"/>
                  </a:cubicBezTo>
                  <a:cubicBezTo>
                    <a:pt x="2743" y="1657"/>
                    <a:pt x="2682" y="1779"/>
                    <a:pt x="2636" y="1898"/>
                  </a:cubicBezTo>
                  <a:cubicBezTo>
                    <a:pt x="2621" y="1935"/>
                    <a:pt x="2611" y="1975"/>
                    <a:pt x="2602" y="2014"/>
                  </a:cubicBezTo>
                  <a:cubicBezTo>
                    <a:pt x="2595" y="2045"/>
                    <a:pt x="2584" y="2070"/>
                    <a:pt x="2561" y="2097"/>
                  </a:cubicBezTo>
                  <a:cubicBezTo>
                    <a:pt x="2478" y="2195"/>
                    <a:pt x="2347" y="2254"/>
                    <a:pt x="2233" y="2308"/>
                  </a:cubicBezTo>
                  <a:cubicBezTo>
                    <a:pt x="2070" y="2385"/>
                    <a:pt x="1901" y="2450"/>
                    <a:pt x="1733" y="2516"/>
                  </a:cubicBezTo>
                  <a:cubicBezTo>
                    <a:pt x="1716" y="2523"/>
                    <a:pt x="1707" y="2526"/>
                    <a:pt x="1690" y="2533"/>
                  </a:cubicBezTo>
                  <a:cubicBezTo>
                    <a:pt x="1568" y="2581"/>
                    <a:pt x="1445" y="2628"/>
                    <a:pt x="1322" y="2675"/>
                  </a:cubicBezTo>
                  <a:cubicBezTo>
                    <a:pt x="1028" y="2787"/>
                    <a:pt x="734" y="2898"/>
                    <a:pt x="448" y="3030"/>
                  </a:cubicBezTo>
                  <a:cubicBezTo>
                    <a:pt x="445" y="3031"/>
                    <a:pt x="444" y="3031"/>
                    <a:pt x="442" y="3032"/>
                  </a:cubicBezTo>
                  <a:cubicBezTo>
                    <a:pt x="333" y="3083"/>
                    <a:pt x="189" y="3132"/>
                    <a:pt x="107" y="3223"/>
                  </a:cubicBezTo>
                  <a:cubicBezTo>
                    <a:pt x="18" y="3320"/>
                    <a:pt x="140" y="3380"/>
                    <a:pt x="222" y="3412"/>
                  </a:cubicBezTo>
                  <a:cubicBezTo>
                    <a:pt x="578" y="3551"/>
                    <a:pt x="1001" y="3576"/>
                    <a:pt x="1383" y="3632"/>
                  </a:cubicBezTo>
                  <a:cubicBezTo>
                    <a:pt x="1420" y="3638"/>
                    <a:pt x="1458" y="3643"/>
                    <a:pt x="1495" y="3649"/>
                  </a:cubicBezTo>
                  <a:cubicBezTo>
                    <a:pt x="1751" y="3687"/>
                    <a:pt x="2010" y="3725"/>
                    <a:pt x="2259" y="3791"/>
                  </a:cubicBezTo>
                  <a:cubicBezTo>
                    <a:pt x="2356" y="3817"/>
                    <a:pt x="2542" y="3848"/>
                    <a:pt x="2594" y="3951"/>
                  </a:cubicBezTo>
                  <a:cubicBezTo>
                    <a:pt x="2587" y="3951"/>
                    <a:pt x="2583" y="3951"/>
                    <a:pt x="2576" y="3951"/>
                  </a:cubicBezTo>
                  <a:cubicBezTo>
                    <a:pt x="2524" y="3848"/>
                    <a:pt x="2339" y="3817"/>
                    <a:pt x="2242" y="3792"/>
                  </a:cubicBezTo>
                  <a:cubicBezTo>
                    <a:pt x="1994" y="3726"/>
                    <a:pt x="1735" y="3688"/>
                    <a:pt x="1480" y="3650"/>
                  </a:cubicBezTo>
                  <a:cubicBezTo>
                    <a:pt x="1443" y="3644"/>
                    <a:pt x="1406" y="3639"/>
                    <a:pt x="1369" y="3634"/>
                  </a:cubicBezTo>
                  <a:cubicBezTo>
                    <a:pt x="986" y="3577"/>
                    <a:pt x="561" y="3552"/>
                    <a:pt x="205" y="3413"/>
                  </a:cubicBezTo>
                  <a:cubicBezTo>
                    <a:pt x="123" y="3381"/>
                    <a:pt x="0" y="3320"/>
                    <a:pt x="88" y="3223"/>
                  </a:cubicBezTo>
                  <a:cubicBezTo>
                    <a:pt x="172" y="3132"/>
                    <a:pt x="316" y="3083"/>
                    <a:pt x="424" y="3032"/>
                  </a:cubicBezTo>
                  <a:cubicBezTo>
                    <a:pt x="427" y="3031"/>
                    <a:pt x="428" y="3030"/>
                    <a:pt x="430" y="3029"/>
                  </a:cubicBezTo>
                  <a:cubicBezTo>
                    <a:pt x="716" y="2898"/>
                    <a:pt x="1011" y="2787"/>
                    <a:pt x="1304" y="2674"/>
                  </a:cubicBezTo>
                  <a:cubicBezTo>
                    <a:pt x="1427" y="2628"/>
                    <a:pt x="1550" y="2581"/>
                    <a:pt x="1673" y="2533"/>
                  </a:cubicBezTo>
                  <a:cubicBezTo>
                    <a:pt x="1690" y="2526"/>
                    <a:pt x="1699" y="2522"/>
                    <a:pt x="1716" y="2516"/>
                  </a:cubicBezTo>
                  <a:cubicBezTo>
                    <a:pt x="1884" y="2450"/>
                    <a:pt x="2052" y="2385"/>
                    <a:pt x="2215" y="2308"/>
                  </a:cubicBezTo>
                  <a:cubicBezTo>
                    <a:pt x="2329" y="2254"/>
                    <a:pt x="2460" y="2194"/>
                    <a:pt x="2543" y="2097"/>
                  </a:cubicBezTo>
                  <a:cubicBezTo>
                    <a:pt x="2566" y="2069"/>
                    <a:pt x="2577" y="2045"/>
                    <a:pt x="2584" y="2014"/>
                  </a:cubicBezTo>
                  <a:cubicBezTo>
                    <a:pt x="2594" y="1975"/>
                    <a:pt x="2603" y="1935"/>
                    <a:pt x="2618" y="1898"/>
                  </a:cubicBezTo>
                  <a:cubicBezTo>
                    <a:pt x="2664" y="1779"/>
                    <a:pt x="2725" y="1657"/>
                    <a:pt x="2774" y="1536"/>
                  </a:cubicBezTo>
                  <a:cubicBezTo>
                    <a:pt x="2785" y="1507"/>
                    <a:pt x="2796" y="1478"/>
                    <a:pt x="2807" y="1448"/>
                  </a:cubicBezTo>
                  <a:cubicBezTo>
                    <a:pt x="2911" y="1170"/>
                    <a:pt x="2993" y="858"/>
                    <a:pt x="2943" y="560"/>
                  </a:cubicBezTo>
                  <a:cubicBezTo>
                    <a:pt x="2943" y="559"/>
                    <a:pt x="2943" y="559"/>
                    <a:pt x="2943" y="559"/>
                  </a:cubicBezTo>
                  <a:cubicBezTo>
                    <a:pt x="2917" y="407"/>
                    <a:pt x="2848" y="263"/>
                    <a:pt x="2724" y="169"/>
                  </a:cubicBezTo>
                  <a:cubicBezTo>
                    <a:pt x="2558" y="44"/>
                    <a:pt x="2322" y="33"/>
                    <a:pt x="2124" y="38"/>
                  </a:cubicBezTo>
                  <a:cubicBezTo>
                    <a:pt x="2097" y="39"/>
                    <a:pt x="2070" y="41"/>
                    <a:pt x="2043" y="43"/>
                  </a:cubicBezTo>
                  <a:cubicBezTo>
                    <a:pt x="1913" y="52"/>
                    <a:pt x="1787" y="78"/>
                    <a:pt x="1659" y="100"/>
                  </a:cubicBezTo>
                  <a:cubicBezTo>
                    <a:pt x="1612" y="109"/>
                    <a:pt x="1533" y="133"/>
                    <a:pt x="1485" y="121"/>
                  </a:cubicBezTo>
                  <a:cubicBezTo>
                    <a:pt x="1385" y="95"/>
                    <a:pt x="1580" y="44"/>
                    <a:pt x="1608" y="38"/>
                  </a:cubicBezTo>
                  <a:cubicBezTo>
                    <a:pt x="1724" y="13"/>
                    <a:pt x="1843" y="2"/>
                    <a:pt x="1962" y="2"/>
                  </a:cubicBezTo>
                  <a:cubicBezTo>
                    <a:pt x="2085" y="1"/>
                    <a:pt x="2209" y="12"/>
                    <a:pt x="2333" y="29"/>
                  </a:cubicBezTo>
                  <a:cubicBezTo>
                    <a:pt x="2399" y="38"/>
                    <a:pt x="2470" y="59"/>
                    <a:pt x="2538" y="56"/>
                  </a:cubicBezTo>
                  <a:cubicBezTo>
                    <a:pt x="2545" y="57"/>
                    <a:pt x="2548" y="57"/>
                    <a:pt x="2556" y="58"/>
                  </a:cubicBezTo>
                  <a:cubicBezTo>
                    <a:pt x="2488" y="60"/>
                    <a:pt x="2417" y="39"/>
                    <a:pt x="2350" y="30"/>
                  </a:cubicBezTo>
                  <a:cubicBezTo>
                    <a:pt x="2226" y="12"/>
                    <a:pt x="2101" y="1"/>
                    <a:pt x="1978" y="1"/>
                  </a:cubicBezTo>
                  <a:cubicBezTo>
                    <a:pt x="1860" y="0"/>
                    <a:pt x="1741" y="11"/>
                    <a:pt x="1625" y="35"/>
                  </a:cubicBezTo>
                  <a:cubicBezTo>
                    <a:pt x="1598" y="41"/>
                    <a:pt x="1402" y="90"/>
                    <a:pt x="1501" y="115"/>
                  </a:cubicBezTo>
                  <a:cubicBezTo>
                    <a:pt x="1550" y="126"/>
                    <a:pt x="1627" y="102"/>
                    <a:pt x="1675" y="94"/>
                  </a:cubicBezTo>
                  <a:cubicBezTo>
                    <a:pt x="1803" y="72"/>
                    <a:pt x="1928" y="45"/>
                    <a:pt x="2057" y="36"/>
                  </a:cubicBezTo>
                  <a:cubicBezTo>
                    <a:pt x="2084" y="34"/>
                    <a:pt x="2112" y="33"/>
                    <a:pt x="2139" y="32"/>
                  </a:cubicBezTo>
                  <a:cubicBezTo>
                    <a:pt x="2337" y="28"/>
                    <a:pt x="2575" y="39"/>
                    <a:pt x="2740" y="165"/>
                  </a:cubicBezTo>
                  <a:cubicBezTo>
                    <a:pt x="2865" y="260"/>
                    <a:pt x="2935" y="405"/>
                    <a:pt x="2960" y="5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68"/>
            <p:cNvSpPr>
              <a:spLocks/>
            </p:cNvSpPr>
            <p:nvPr userDrawn="1"/>
          </p:nvSpPr>
          <p:spPr bwMode="auto">
            <a:xfrm>
              <a:off x="375" y="3070"/>
              <a:ext cx="1025" cy="1244"/>
            </a:xfrm>
            <a:custGeom>
              <a:avLst/>
              <a:gdLst>
                <a:gd name="T0" fmla="*/ 3232 w 3285"/>
                <a:gd name="T1" fmla="*/ 621 h 3983"/>
                <a:gd name="T2" fmla="*/ 3233 w 3285"/>
                <a:gd name="T3" fmla="*/ 622 h 3983"/>
                <a:gd name="T4" fmla="*/ 3072 w 3285"/>
                <a:gd name="T5" fmla="*/ 1519 h 3983"/>
                <a:gd name="T6" fmla="*/ 3032 w 3285"/>
                <a:gd name="T7" fmla="*/ 1608 h 3983"/>
                <a:gd name="T8" fmla="*/ 2854 w 3285"/>
                <a:gd name="T9" fmla="*/ 1962 h 3983"/>
                <a:gd name="T10" fmla="*/ 2813 w 3285"/>
                <a:gd name="T11" fmla="*/ 2070 h 3983"/>
                <a:gd name="T12" fmla="*/ 2771 w 3285"/>
                <a:gd name="T13" fmla="*/ 2150 h 3983"/>
                <a:gd name="T14" fmla="*/ 2421 w 3285"/>
                <a:gd name="T15" fmla="*/ 2361 h 3983"/>
                <a:gd name="T16" fmla="*/ 1881 w 3285"/>
                <a:gd name="T17" fmla="*/ 2569 h 3983"/>
                <a:gd name="T18" fmla="*/ 1833 w 3285"/>
                <a:gd name="T19" fmla="*/ 2587 h 3983"/>
                <a:gd name="T20" fmla="*/ 1433 w 3285"/>
                <a:gd name="T21" fmla="*/ 2728 h 3983"/>
                <a:gd name="T22" fmla="*/ 487 w 3285"/>
                <a:gd name="T23" fmla="*/ 3083 h 3983"/>
                <a:gd name="T24" fmla="*/ 481 w 3285"/>
                <a:gd name="T25" fmla="*/ 3086 h 3983"/>
                <a:gd name="T26" fmla="*/ 121 w 3285"/>
                <a:gd name="T27" fmla="*/ 3276 h 3983"/>
                <a:gd name="T28" fmla="*/ 244 w 3285"/>
                <a:gd name="T29" fmla="*/ 3465 h 3983"/>
                <a:gd name="T30" fmla="*/ 1496 w 3285"/>
                <a:gd name="T31" fmla="*/ 3674 h 3983"/>
                <a:gd name="T32" fmla="*/ 1620 w 3285"/>
                <a:gd name="T33" fmla="*/ 3690 h 3983"/>
                <a:gd name="T34" fmla="*/ 2404 w 3285"/>
                <a:gd name="T35" fmla="*/ 3811 h 3983"/>
                <a:gd name="T36" fmla="*/ 2803 w 3285"/>
                <a:gd name="T37" fmla="*/ 3983 h 3983"/>
                <a:gd name="T38" fmla="*/ 2785 w 3285"/>
                <a:gd name="T39" fmla="*/ 3983 h 3983"/>
                <a:gd name="T40" fmla="*/ 2388 w 3285"/>
                <a:gd name="T41" fmla="*/ 3812 h 3983"/>
                <a:gd name="T42" fmla="*/ 1606 w 3285"/>
                <a:gd name="T43" fmla="*/ 3691 h 3983"/>
                <a:gd name="T44" fmla="*/ 1482 w 3285"/>
                <a:gd name="T45" fmla="*/ 3676 h 3983"/>
                <a:gd name="T46" fmla="*/ 227 w 3285"/>
                <a:gd name="T47" fmla="*/ 3465 h 3983"/>
                <a:gd name="T48" fmla="*/ 103 w 3285"/>
                <a:gd name="T49" fmla="*/ 3276 h 3983"/>
                <a:gd name="T50" fmla="*/ 464 w 3285"/>
                <a:gd name="T51" fmla="*/ 3086 h 3983"/>
                <a:gd name="T52" fmla="*/ 470 w 3285"/>
                <a:gd name="T53" fmla="*/ 3083 h 3983"/>
                <a:gd name="T54" fmla="*/ 1416 w 3285"/>
                <a:gd name="T55" fmla="*/ 2728 h 3983"/>
                <a:gd name="T56" fmla="*/ 1816 w 3285"/>
                <a:gd name="T57" fmla="*/ 2586 h 3983"/>
                <a:gd name="T58" fmla="*/ 1864 w 3285"/>
                <a:gd name="T59" fmla="*/ 2569 h 3983"/>
                <a:gd name="T60" fmla="*/ 2403 w 3285"/>
                <a:gd name="T61" fmla="*/ 2361 h 3983"/>
                <a:gd name="T62" fmla="*/ 2753 w 3285"/>
                <a:gd name="T63" fmla="*/ 2150 h 3983"/>
                <a:gd name="T64" fmla="*/ 2795 w 3285"/>
                <a:gd name="T65" fmla="*/ 2070 h 3983"/>
                <a:gd name="T66" fmla="*/ 2836 w 3285"/>
                <a:gd name="T67" fmla="*/ 1962 h 3983"/>
                <a:gd name="T68" fmla="*/ 3015 w 3285"/>
                <a:gd name="T69" fmla="*/ 1608 h 3983"/>
                <a:gd name="T70" fmla="*/ 3054 w 3285"/>
                <a:gd name="T71" fmla="*/ 1518 h 3983"/>
                <a:gd name="T72" fmla="*/ 3215 w 3285"/>
                <a:gd name="T73" fmla="*/ 622 h 3983"/>
                <a:gd name="T74" fmla="*/ 3215 w 3285"/>
                <a:gd name="T75" fmla="*/ 621 h 3983"/>
                <a:gd name="T76" fmla="*/ 2971 w 3285"/>
                <a:gd name="T77" fmla="*/ 199 h 3983"/>
                <a:gd name="T78" fmla="*/ 2335 w 3285"/>
                <a:gd name="T79" fmla="*/ 10 h 3983"/>
                <a:gd name="T80" fmla="*/ 2203 w 3285"/>
                <a:gd name="T81" fmla="*/ 6 h 3983"/>
                <a:gd name="T82" fmla="*/ 1750 w 3285"/>
                <a:gd name="T83" fmla="*/ 49 h 3983"/>
                <a:gd name="T84" fmla="*/ 1540 w 3285"/>
                <a:gd name="T85" fmla="*/ 81 h 3983"/>
                <a:gd name="T86" fmla="*/ 1521 w 3285"/>
                <a:gd name="T87" fmla="*/ 76 h 3983"/>
                <a:gd name="T88" fmla="*/ 1716 w 3285"/>
                <a:gd name="T89" fmla="*/ 25 h 3983"/>
                <a:gd name="T90" fmla="*/ 2112 w 3285"/>
                <a:gd name="T91" fmla="*/ 19 h 3983"/>
                <a:gd name="T92" fmla="*/ 2746 w 3285"/>
                <a:gd name="T93" fmla="*/ 127 h 3983"/>
                <a:gd name="T94" fmla="*/ 2764 w 3285"/>
                <a:gd name="T95" fmla="*/ 129 h 3983"/>
                <a:gd name="T96" fmla="*/ 2129 w 3285"/>
                <a:gd name="T97" fmla="*/ 18 h 3983"/>
                <a:gd name="T98" fmla="*/ 1732 w 3285"/>
                <a:gd name="T99" fmla="*/ 22 h 3983"/>
                <a:gd name="T100" fmla="*/ 1538 w 3285"/>
                <a:gd name="T101" fmla="*/ 71 h 3983"/>
                <a:gd name="T102" fmla="*/ 1557 w 3285"/>
                <a:gd name="T103" fmla="*/ 75 h 3983"/>
                <a:gd name="T104" fmla="*/ 1765 w 3285"/>
                <a:gd name="T105" fmla="*/ 43 h 3983"/>
                <a:gd name="T106" fmla="*/ 2217 w 3285"/>
                <a:gd name="T107" fmla="*/ 0 h 3983"/>
                <a:gd name="T108" fmla="*/ 2350 w 3285"/>
                <a:gd name="T109" fmla="*/ 5 h 3983"/>
                <a:gd name="T110" fmla="*/ 2988 w 3285"/>
                <a:gd name="T111" fmla="*/ 196 h 3983"/>
                <a:gd name="T112" fmla="*/ 3232 w 3285"/>
                <a:gd name="T113" fmla="*/ 621 h 3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85" h="3983">
                  <a:moveTo>
                    <a:pt x="3232" y="621"/>
                  </a:moveTo>
                  <a:cubicBezTo>
                    <a:pt x="3232" y="622"/>
                    <a:pt x="3233" y="622"/>
                    <a:pt x="3233" y="622"/>
                  </a:cubicBezTo>
                  <a:cubicBezTo>
                    <a:pt x="3285" y="926"/>
                    <a:pt x="3190" y="1242"/>
                    <a:pt x="3072" y="1519"/>
                  </a:cubicBezTo>
                  <a:cubicBezTo>
                    <a:pt x="3059" y="1549"/>
                    <a:pt x="3046" y="1579"/>
                    <a:pt x="3032" y="1608"/>
                  </a:cubicBezTo>
                  <a:cubicBezTo>
                    <a:pt x="2977" y="1728"/>
                    <a:pt x="2909" y="1847"/>
                    <a:pt x="2854" y="1962"/>
                  </a:cubicBezTo>
                  <a:cubicBezTo>
                    <a:pt x="2837" y="1997"/>
                    <a:pt x="2825" y="2033"/>
                    <a:pt x="2813" y="2070"/>
                  </a:cubicBezTo>
                  <a:cubicBezTo>
                    <a:pt x="2803" y="2096"/>
                    <a:pt x="2794" y="2124"/>
                    <a:pt x="2771" y="2150"/>
                  </a:cubicBezTo>
                  <a:cubicBezTo>
                    <a:pt x="2682" y="2251"/>
                    <a:pt x="2541" y="2309"/>
                    <a:pt x="2421" y="2361"/>
                  </a:cubicBezTo>
                  <a:cubicBezTo>
                    <a:pt x="2244" y="2439"/>
                    <a:pt x="2062" y="2503"/>
                    <a:pt x="1881" y="2569"/>
                  </a:cubicBezTo>
                  <a:cubicBezTo>
                    <a:pt x="1862" y="2576"/>
                    <a:pt x="1852" y="2579"/>
                    <a:pt x="1833" y="2587"/>
                  </a:cubicBezTo>
                  <a:cubicBezTo>
                    <a:pt x="1700" y="2635"/>
                    <a:pt x="1567" y="2682"/>
                    <a:pt x="1433" y="2728"/>
                  </a:cubicBezTo>
                  <a:cubicBezTo>
                    <a:pt x="1115" y="2840"/>
                    <a:pt x="797" y="2951"/>
                    <a:pt x="487" y="3083"/>
                  </a:cubicBezTo>
                  <a:cubicBezTo>
                    <a:pt x="485" y="3084"/>
                    <a:pt x="483" y="3085"/>
                    <a:pt x="481" y="3086"/>
                  </a:cubicBezTo>
                  <a:cubicBezTo>
                    <a:pt x="360" y="3138"/>
                    <a:pt x="219" y="3186"/>
                    <a:pt x="121" y="3276"/>
                  </a:cubicBezTo>
                  <a:cubicBezTo>
                    <a:pt x="18" y="3370"/>
                    <a:pt x="166" y="3437"/>
                    <a:pt x="244" y="3465"/>
                  </a:cubicBezTo>
                  <a:cubicBezTo>
                    <a:pt x="631" y="3603"/>
                    <a:pt x="1084" y="3622"/>
                    <a:pt x="1496" y="3674"/>
                  </a:cubicBezTo>
                  <a:cubicBezTo>
                    <a:pt x="1537" y="3680"/>
                    <a:pt x="1579" y="3685"/>
                    <a:pt x="1620" y="3690"/>
                  </a:cubicBezTo>
                  <a:cubicBezTo>
                    <a:pt x="1882" y="3724"/>
                    <a:pt x="2147" y="3755"/>
                    <a:pt x="2404" y="3811"/>
                  </a:cubicBezTo>
                  <a:cubicBezTo>
                    <a:pt x="2511" y="3834"/>
                    <a:pt x="2749" y="3864"/>
                    <a:pt x="2803" y="3983"/>
                  </a:cubicBezTo>
                  <a:cubicBezTo>
                    <a:pt x="2796" y="3983"/>
                    <a:pt x="2793" y="3983"/>
                    <a:pt x="2785" y="3983"/>
                  </a:cubicBezTo>
                  <a:cubicBezTo>
                    <a:pt x="2731" y="3865"/>
                    <a:pt x="2494" y="3835"/>
                    <a:pt x="2388" y="3812"/>
                  </a:cubicBezTo>
                  <a:cubicBezTo>
                    <a:pt x="2132" y="3756"/>
                    <a:pt x="1867" y="3725"/>
                    <a:pt x="1606" y="3691"/>
                  </a:cubicBezTo>
                  <a:cubicBezTo>
                    <a:pt x="1565" y="3686"/>
                    <a:pt x="1523" y="3681"/>
                    <a:pt x="1482" y="3676"/>
                  </a:cubicBezTo>
                  <a:cubicBezTo>
                    <a:pt x="1069" y="3623"/>
                    <a:pt x="615" y="3604"/>
                    <a:pt x="227" y="3465"/>
                  </a:cubicBezTo>
                  <a:cubicBezTo>
                    <a:pt x="148" y="3437"/>
                    <a:pt x="0" y="3371"/>
                    <a:pt x="103" y="3276"/>
                  </a:cubicBezTo>
                  <a:cubicBezTo>
                    <a:pt x="201" y="3186"/>
                    <a:pt x="342" y="3138"/>
                    <a:pt x="464" y="3086"/>
                  </a:cubicBezTo>
                  <a:cubicBezTo>
                    <a:pt x="466" y="3084"/>
                    <a:pt x="467" y="3084"/>
                    <a:pt x="470" y="3083"/>
                  </a:cubicBezTo>
                  <a:cubicBezTo>
                    <a:pt x="780" y="2951"/>
                    <a:pt x="1098" y="2840"/>
                    <a:pt x="1416" y="2728"/>
                  </a:cubicBezTo>
                  <a:cubicBezTo>
                    <a:pt x="1549" y="2681"/>
                    <a:pt x="1683" y="2634"/>
                    <a:pt x="1816" y="2586"/>
                  </a:cubicBezTo>
                  <a:cubicBezTo>
                    <a:pt x="1835" y="2579"/>
                    <a:pt x="1845" y="2576"/>
                    <a:pt x="1864" y="2569"/>
                  </a:cubicBezTo>
                  <a:cubicBezTo>
                    <a:pt x="2045" y="2503"/>
                    <a:pt x="2227" y="2438"/>
                    <a:pt x="2403" y="2361"/>
                  </a:cubicBezTo>
                  <a:cubicBezTo>
                    <a:pt x="2523" y="2308"/>
                    <a:pt x="2665" y="2250"/>
                    <a:pt x="2753" y="2150"/>
                  </a:cubicBezTo>
                  <a:cubicBezTo>
                    <a:pt x="2776" y="2124"/>
                    <a:pt x="2786" y="2096"/>
                    <a:pt x="2795" y="2070"/>
                  </a:cubicBezTo>
                  <a:cubicBezTo>
                    <a:pt x="2807" y="2033"/>
                    <a:pt x="2819" y="1996"/>
                    <a:pt x="2836" y="1962"/>
                  </a:cubicBezTo>
                  <a:cubicBezTo>
                    <a:pt x="2892" y="1847"/>
                    <a:pt x="2960" y="1728"/>
                    <a:pt x="3015" y="1608"/>
                  </a:cubicBezTo>
                  <a:cubicBezTo>
                    <a:pt x="3028" y="1579"/>
                    <a:pt x="3041" y="1549"/>
                    <a:pt x="3054" y="1518"/>
                  </a:cubicBezTo>
                  <a:cubicBezTo>
                    <a:pt x="3172" y="1241"/>
                    <a:pt x="3267" y="925"/>
                    <a:pt x="3215" y="622"/>
                  </a:cubicBezTo>
                  <a:cubicBezTo>
                    <a:pt x="3215" y="622"/>
                    <a:pt x="3215" y="621"/>
                    <a:pt x="3215" y="621"/>
                  </a:cubicBezTo>
                  <a:cubicBezTo>
                    <a:pt x="3186" y="455"/>
                    <a:pt x="3105" y="304"/>
                    <a:pt x="2971" y="199"/>
                  </a:cubicBezTo>
                  <a:cubicBezTo>
                    <a:pt x="2795" y="61"/>
                    <a:pt x="2551" y="25"/>
                    <a:pt x="2335" y="10"/>
                  </a:cubicBezTo>
                  <a:cubicBezTo>
                    <a:pt x="2291" y="7"/>
                    <a:pt x="2247" y="6"/>
                    <a:pt x="2203" y="6"/>
                  </a:cubicBezTo>
                  <a:cubicBezTo>
                    <a:pt x="2048" y="6"/>
                    <a:pt x="1902" y="21"/>
                    <a:pt x="1750" y="49"/>
                  </a:cubicBezTo>
                  <a:cubicBezTo>
                    <a:pt x="1681" y="61"/>
                    <a:pt x="1602" y="71"/>
                    <a:pt x="1540" y="81"/>
                  </a:cubicBezTo>
                  <a:cubicBezTo>
                    <a:pt x="1533" y="82"/>
                    <a:pt x="1526" y="81"/>
                    <a:pt x="1521" y="76"/>
                  </a:cubicBezTo>
                  <a:cubicBezTo>
                    <a:pt x="1568" y="36"/>
                    <a:pt x="1661" y="32"/>
                    <a:pt x="1716" y="25"/>
                  </a:cubicBezTo>
                  <a:cubicBezTo>
                    <a:pt x="1846" y="7"/>
                    <a:pt x="1981" y="9"/>
                    <a:pt x="2112" y="19"/>
                  </a:cubicBezTo>
                  <a:cubicBezTo>
                    <a:pt x="2326" y="35"/>
                    <a:pt x="2533" y="98"/>
                    <a:pt x="2746" y="127"/>
                  </a:cubicBezTo>
                  <a:cubicBezTo>
                    <a:pt x="2753" y="128"/>
                    <a:pt x="2757" y="128"/>
                    <a:pt x="2764" y="129"/>
                  </a:cubicBezTo>
                  <a:cubicBezTo>
                    <a:pt x="2550" y="98"/>
                    <a:pt x="2343" y="35"/>
                    <a:pt x="2129" y="18"/>
                  </a:cubicBezTo>
                  <a:cubicBezTo>
                    <a:pt x="1998" y="7"/>
                    <a:pt x="1862" y="5"/>
                    <a:pt x="1732" y="22"/>
                  </a:cubicBezTo>
                  <a:cubicBezTo>
                    <a:pt x="1676" y="29"/>
                    <a:pt x="1586" y="32"/>
                    <a:pt x="1538" y="71"/>
                  </a:cubicBezTo>
                  <a:cubicBezTo>
                    <a:pt x="1543" y="76"/>
                    <a:pt x="1550" y="76"/>
                    <a:pt x="1557" y="75"/>
                  </a:cubicBezTo>
                  <a:cubicBezTo>
                    <a:pt x="1618" y="65"/>
                    <a:pt x="1697" y="55"/>
                    <a:pt x="1765" y="43"/>
                  </a:cubicBezTo>
                  <a:cubicBezTo>
                    <a:pt x="1917" y="15"/>
                    <a:pt x="2063" y="0"/>
                    <a:pt x="2217" y="0"/>
                  </a:cubicBezTo>
                  <a:cubicBezTo>
                    <a:pt x="2261" y="0"/>
                    <a:pt x="2306" y="2"/>
                    <a:pt x="2350" y="5"/>
                  </a:cubicBezTo>
                  <a:cubicBezTo>
                    <a:pt x="2566" y="20"/>
                    <a:pt x="2812" y="57"/>
                    <a:pt x="2988" y="196"/>
                  </a:cubicBezTo>
                  <a:cubicBezTo>
                    <a:pt x="3122" y="302"/>
                    <a:pt x="3204" y="454"/>
                    <a:pt x="3232" y="6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69"/>
            <p:cNvSpPr>
              <a:spLocks/>
            </p:cNvSpPr>
            <p:nvPr userDrawn="1"/>
          </p:nvSpPr>
          <p:spPr bwMode="auto">
            <a:xfrm>
              <a:off x="448" y="3049"/>
              <a:ext cx="1089" cy="1265"/>
            </a:xfrm>
            <a:custGeom>
              <a:avLst/>
              <a:gdLst>
                <a:gd name="T0" fmla="*/ 3434 w 3489"/>
                <a:gd name="T1" fmla="*/ 741 h 4051"/>
                <a:gd name="T2" fmla="*/ 3434 w 3489"/>
                <a:gd name="T3" fmla="*/ 742 h 4051"/>
                <a:gd name="T4" fmla="*/ 3237 w 3489"/>
                <a:gd name="T5" fmla="*/ 1610 h 4051"/>
                <a:gd name="T6" fmla="*/ 3190 w 3489"/>
                <a:gd name="T7" fmla="*/ 1704 h 4051"/>
                <a:gd name="T8" fmla="*/ 2988 w 3489"/>
                <a:gd name="T9" fmla="*/ 2050 h 4051"/>
                <a:gd name="T10" fmla="*/ 2939 w 3489"/>
                <a:gd name="T11" fmla="*/ 2155 h 4051"/>
                <a:gd name="T12" fmla="*/ 2900 w 3489"/>
                <a:gd name="T13" fmla="*/ 2230 h 4051"/>
                <a:gd name="T14" fmla="*/ 2543 w 3489"/>
                <a:gd name="T15" fmla="*/ 2441 h 4051"/>
                <a:gd name="T16" fmla="*/ 1975 w 3489"/>
                <a:gd name="T17" fmla="*/ 2649 h 4051"/>
                <a:gd name="T18" fmla="*/ 1923 w 3489"/>
                <a:gd name="T19" fmla="*/ 2667 h 4051"/>
                <a:gd name="T20" fmla="*/ 1500 w 3489"/>
                <a:gd name="T21" fmla="*/ 2809 h 4051"/>
                <a:gd name="T22" fmla="*/ 502 w 3489"/>
                <a:gd name="T23" fmla="*/ 3164 h 4051"/>
                <a:gd name="T24" fmla="*/ 125 w 3489"/>
                <a:gd name="T25" fmla="*/ 3354 h 4051"/>
                <a:gd name="T26" fmla="*/ 249 w 3489"/>
                <a:gd name="T27" fmla="*/ 3545 h 4051"/>
                <a:gd name="T28" fmla="*/ 801 w 3489"/>
                <a:gd name="T29" fmla="*/ 3654 h 4051"/>
                <a:gd name="T30" fmla="*/ 1563 w 3489"/>
                <a:gd name="T31" fmla="*/ 3748 h 4051"/>
                <a:gd name="T32" fmla="*/ 1698 w 3489"/>
                <a:gd name="T33" fmla="*/ 3763 h 4051"/>
                <a:gd name="T34" fmla="*/ 2525 w 3489"/>
                <a:gd name="T35" fmla="*/ 3879 h 4051"/>
                <a:gd name="T36" fmla="*/ 2930 w 3489"/>
                <a:gd name="T37" fmla="*/ 4051 h 4051"/>
                <a:gd name="T38" fmla="*/ 2912 w 3489"/>
                <a:gd name="T39" fmla="*/ 4051 h 4051"/>
                <a:gd name="T40" fmla="*/ 2509 w 3489"/>
                <a:gd name="T41" fmla="*/ 3880 h 4051"/>
                <a:gd name="T42" fmla="*/ 1684 w 3489"/>
                <a:gd name="T43" fmla="*/ 3764 h 4051"/>
                <a:gd name="T44" fmla="*/ 1550 w 3489"/>
                <a:gd name="T45" fmla="*/ 3749 h 4051"/>
                <a:gd name="T46" fmla="*/ 786 w 3489"/>
                <a:gd name="T47" fmla="*/ 3655 h 4051"/>
                <a:gd name="T48" fmla="*/ 232 w 3489"/>
                <a:gd name="T49" fmla="*/ 3546 h 4051"/>
                <a:gd name="T50" fmla="*/ 107 w 3489"/>
                <a:gd name="T51" fmla="*/ 3354 h 4051"/>
                <a:gd name="T52" fmla="*/ 484 w 3489"/>
                <a:gd name="T53" fmla="*/ 3163 h 4051"/>
                <a:gd name="T54" fmla="*/ 1483 w 3489"/>
                <a:gd name="T55" fmla="*/ 2808 h 4051"/>
                <a:gd name="T56" fmla="*/ 1906 w 3489"/>
                <a:gd name="T57" fmla="*/ 2666 h 4051"/>
                <a:gd name="T58" fmla="*/ 1958 w 3489"/>
                <a:gd name="T59" fmla="*/ 2648 h 4051"/>
                <a:gd name="T60" fmla="*/ 2526 w 3489"/>
                <a:gd name="T61" fmla="*/ 2441 h 4051"/>
                <a:gd name="T62" fmla="*/ 2882 w 3489"/>
                <a:gd name="T63" fmla="*/ 2230 h 4051"/>
                <a:gd name="T64" fmla="*/ 2921 w 3489"/>
                <a:gd name="T65" fmla="*/ 2155 h 4051"/>
                <a:gd name="T66" fmla="*/ 2970 w 3489"/>
                <a:gd name="T67" fmla="*/ 2050 h 4051"/>
                <a:gd name="T68" fmla="*/ 3172 w 3489"/>
                <a:gd name="T69" fmla="*/ 1704 h 4051"/>
                <a:gd name="T70" fmla="*/ 3219 w 3489"/>
                <a:gd name="T71" fmla="*/ 1610 h 4051"/>
                <a:gd name="T72" fmla="*/ 3415 w 3489"/>
                <a:gd name="T73" fmla="*/ 741 h 4051"/>
                <a:gd name="T74" fmla="*/ 3415 w 3489"/>
                <a:gd name="T75" fmla="*/ 740 h 4051"/>
                <a:gd name="T76" fmla="*/ 3145 w 3489"/>
                <a:gd name="T77" fmla="*/ 301 h 4051"/>
                <a:gd name="T78" fmla="*/ 2462 w 3489"/>
                <a:gd name="T79" fmla="*/ 37 h 4051"/>
                <a:gd name="T80" fmla="*/ 2286 w 3489"/>
                <a:gd name="T81" fmla="*/ 17 h 4051"/>
                <a:gd name="T82" fmla="*/ 1780 w 3489"/>
                <a:gd name="T83" fmla="*/ 32 h 4051"/>
                <a:gd name="T84" fmla="*/ 1549 w 3489"/>
                <a:gd name="T85" fmla="*/ 71 h 4051"/>
                <a:gd name="T86" fmla="*/ 1528 w 3489"/>
                <a:gd name="T87" fmla="*/ 72 h 4051"/>
                <a:gd name="T88" fmla="*/ 1743 w 3489"/>
                <a:gd name="T89" fmla="*/ 48 h 4051"/>
                <a:gd name="T90" fmla="*/ 2184 w 3489"/>
                <a:gd name="T91" fmla="*/ 75 h 4051"/>
                <a:gd name="T92" fmla="*/ 2873 w 3489"/>
                <a:gd name="T93" fmla="*/ 225 h 4051"/>
                <a:gd name="T94" fmla="*/ 2891 w 3489"/>
                <a:gd name="T95" fmla="*/ 226 h 4051"/>
                <a:gd name="T96" fmla="*/ 2200 w 3489"/>
                <a:gd name="T97" fmla="*/ 74 h 4051"/>
                <a:gd name="T98" fmla="*/ 1759 w 3489"/>
                <a:gd name="T99" fmla="*/ 45 h 4051"/>
                <a:gd name="T100" fmla="*/ 1545 w 3489"/>
                <a:gd name="T101" fmla="*/ 67 h 4051"/>
                <a:gd name="T102" fmla="*/ 1565 w 3489"/>
                <a:gd name="T103" fmla="*/ 65 h 4051"/>
                <a:gd name="T104" fmla="*/ 1796 w 3489"/>
                <a:gd name="T105" fmla="*/ 26 h 4051"/>
                <a:gd name="T106" fmla="*/ 2300 w 3489"/>
                <a:gd name="T107" fmla="*/ 13 h 4051"/>
                <a:gd name="T108" fmla="*/ 2476 w 3489"/>
                <a:gd name="T109" fmla="*/ 33 h 4051"/>
                <a:gd name="T110" fmla="*/ 3163 w 3489"/>
                <a:gd name="T111" fmla="*/ 301 h 4051"/>
                <a:gd name="T112" fmla="*/ 3434 w 3489"/>
                <a:gd name="T113" fmla="*/ 741 h 4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89" h="4051">
                  <a:moveTo>
                    <a:pt x="3434" y="741"/>
                  </a:moveTo>
                  <a:cubicBezTo>
                    <a:pt x="3434" y="742"/>
                    <a:pt x="3434" y="742"/>
                    <a:pt x="3434" y="742"/>
                  </a:cubicBezTo>
                  <a:cubicBezTo>
                    <a:pt x="3489" y="1040"/>
                    <a:pt x="3364" y="1347"/>
                    <a:pt x="3237" y="1610"/>
                  </a:cubicBezTo>
                  <a:cubicBezTo>
                    <a:pt x="3221" y="1642"/>
                    <a:pt x="3206" y="1674"/>
                    <a:pt x="3190" y="1704"/>
                  </a:cubicBezTo>
                  <a:cubicBezTo>
                    <a:pt x="3129" y="1823"/>
                    <a:pt x="3054" y="1938"/>
                    <a:pt x="2988" y="2050"/>
                  </a:cubicBezTo>
                  <a:cubicBezTo>
                    <a:pt x="2968" y="2083"/>
                    <a:pt x="2952" y="2118"/>
                    <a:pt x="2939" y="2155"/>
                  </a:cubicBezTo>
                  <a:cubicBezTo>
                    <a:pt x="2930" y="2179"/>
                    <a:pt x="2921" y="2205"/>
                    <a:pt x="2900" y="2230"/>
                  </a:cubicBezTo>
                  <a:cubicBezTo>
                    <a:pt x="2814" y="2334"/>
                    <a:pt x="2664" y="2391"/>
                    <a:pt x="2543" y="2441"/>
                  </a:cubicBezTo>
                  <a:cubicBezTo>
                    <a:pt x="2358" y="2519"/>
                    <a:pt x="2166" y="2583"/>
                    <a:pt x="1975" y="2649"/>
                  </a:cubicBezTo>
                  <a:cubicBezTo>
                    <a:pt x="1954" y="2656"/>
                    <a:pt x="1944" y="2660"/>
                    <a:pt x="1923" y="2667"/>
                  </a:cubicBezTo>
                  <a:cubicBezTo>
                    <a:pt x="1782" y="2715"/>
                    <a:pt x="1641" y="2762"/>
                    <a:pt x="1500" y="2809"/>
                  </a:cubicBezTo>
                  <a:cubicBezTo>
                    <a:pt x="1165" y="2920"/>
                    <a:pt x="828" y="3030"/>
                    <a:pt x="502" y="3164"/>
                  </a:cubicBezTo>
                  <a:cubicBezTo>
                    <a:pt x="379" y="3214"/>
                    <a:pt x="224" y="3261"/>
                    <a:pt x="125" y="3354"/>
                  </a:cubicBezTo>
                  <a:cubicBezTo>
                    <a:pt x="18" y="3454"/>
                    <a:pt x="162" y="3515"/>
                    <a:pt x="249" y="3545"/>
                  </a:cubicBezTo>
                  <a:cubicBezTo>
                    <a:pt x="423" y="3605"/>
                    <a:pt x="617" y="3628"/>
                    <a:pt x="801" y="3654"/>
                  </a:cubicBezTo>
                  <a:cubicBezTo>
                    <a:pt x="1055" y="3690"/>
                    <a:pt x="1309" y="3719"/>
                    <a:pt x="1563" y="3748"/>
                  </a:cubicBezTo>
                  <a:cubicBezTo>
                    <a:pt x="1608" y="3753"/>
                    <a:pt x="1653" y="3758"/>
                    <a:pt x="1698" y="3763"/>
                  </a:cubicBezTo>
                  <a:cubicBezTo>
                    <a:pt x="1974" y="3794"/>
                    <a:pt x="2253" y="3824"/>
                    <a:pt x="2525" y="3879"/>
                  </a:cubicBezTo>
                  <a:cubicBezTo>
                    <a:pt x="2623" y="3899"/>
                    <a:pt x="2888" y="3927"/>
                    <a:pt x="2930" y="4051"/>
                  </a:cubicBezTo>
                  <a:cubicBezTo>
                    <a:pt x="2922" y="4051"/>
                    <a:pt x="2919" y="4051"/>
                    <a:pt x="2912" y="4051"/>
                  </a:cubicBezTo>
                  <a:cubicBezTo>
                    <a:pt x="2870" y="3928"/>
                    <a:pt x="2607" y="3899"/>
                    <a:pt x="2509" y="3880"/>
                  </a:cubicBezTo>
                  <a:cubicBezTo>
                    <a:pt x="2238" y="3825"/>
                    <a:pt x="1959" y="3796"/>
                    <a:pt x="1684" y="3764"/>
                  </a:cubicBezTo>
                  <a:cubicBezTo>
                    <a:pt x="1639" y="3759"/>
                    <a:pt x="1595" y="3754"/>
                    <a:pt x="1550" y="3749"/>
                  </a:cubicBezTo>
                  <a:cubicBezTo>
                    <a:pt x="1295" y="3720"/>
                    <a:pt x="1040" y="3691"/>
                    <a:pt x="786" y="3655"/>
                  </a:cubicBezTo>
                  <a:cubicBezTo>
                    <a:pt x="601" y="3629"/>
                    <a:pt x="407" y="3606"/>
                    <a:pt x="232" y="3546"/>
                  </a:cubicBezTo>
                  <a:cubicBezTo>
                    <a:pt x="145" y="3516"/>
                    <a:pt x="0" y="3454"/>
                    <a:pt x="107" y="3354"/>
                  </a:cubicBezTo>
                  <a:cubicBezTo>
                    <a:pt x="206" y="3261"/>
                    <a:pt x="362" y="3213"/>
                    <a:pt x="484" y="3163"/>
                  </a:cubicBezTo>
                  <a:cubicBezTo>
                    <a:pt x="811" y="3030"/>
                    <a:pt x="1148" y="2920"/>
                    <a:pt x="1483" y="2808"/>
                  </a:cubicBezTo>
                  <a:cubicBezTo>
                    <a:pt x="1624" y="2761"/>
                    <a:pt x="1765" y="2714"/>
                    <a:pt x="1906" y="2666"/>
                  </a:cubicBezTo>
                  <a:cubicBezTo>
                    <a:pt x="1927" y="2659"/>
                    <a:pt x="1937" y="2655"/>
                    <a:pt x="1958" y="2648"/>
                  </a:cubicBezTo>
                  <a:cubicBezTo>
                    <a:pt x="2149" y="2583"/>
                    <a:pt x="2340" y="2519"/>
                    <a:pt x="2526" y="2441"/>
                  </a:cubicBezTo>
                  <a:cubicBezTo>
                    <a:pt x="2647" y="2390"/>
                    <a:pt x="2796" y="2334"/>
                    <a:pt x="2882" y="2230"/>
                  </a:cubicBezTo>
                  <a:cubicBezTo>
                    <a:pt x="2903" y="2205"/>
                    <a:pt x="2912" y="2179"/>
                    <a:pt x="2921" y="2155"/>
                  </a:cubicBezTo>
                  <a:cubicBezTo>
                    <a:pt x="2934" y="2118"/>
                    <a:pt x="2950" y="2083"/>
                    <a:pt x="2970" y="2050"/>
                  </a:cubicBezTo>
                  <a:cubicBezTo>
                    <a:pt x="3035" y="1938"/>
                    <a:pt x="3112" y="1823"/>
                    <a:pt x="3172" y="1704"/>
                  </a:cubicBezTo>
                  <a:cubicBezTo>
                    <a:pt x="3188" y="1674"/>
                    <a:pt x="3203" y="1642"/>
                    <a:pt x="3219" y="1610"/>
                  </a:cubicBezTo>
                  <a:cubicBezTo>
                    <a:pt x="3346" y="1346"/>
                    <a:pt x="3470" y="1040"/>
                    <a:pt x="3415" y="741"/>
                  </a:cubicBezTo>
                  <a:cubicBezTo>
                    <a:pt x="3415" y="741"/>
                    <a:pt x="3415" y="740"/>
                    <a:pt x="3415" y="740"/>
                  </a:cubicBezTo>
                  <a:cubicBezTo>
                    <a:pt x="3383" y="565"/>
                    <a:pt x="3280" y="415"/>
                    <a:pt x="3145" y="301"/>
                  </a:cubicBezTo>
                  <a:cubicBezTo>
                    <a:pt x="2954" y="140"/>
                    <a:pt x="2703" y="73"/>
                    <a:pt x="2462" y="37"/>
                  </a:cubicBezTo>
                  <a:cubicBezTo>
                    <a:pt x="2404" y="28"/>
                    <a:pt x="2344" y="21"/>
                    <a:pt x="2286" y="17"/>
                  </a:cubicBezTo>
                  <a:cubicBezTo>
                    <a:pt x="2115" y="5"/>
                    <a:pt x="1950" y="5"/>
                    <a:pt x="1780" y="32"/>
                  </a:cubicBezTo>
                  <a:cubicBezTo>
                    <a:pt x="1703" y="43"/>
                    <a:pt x="1621" y="56"/>
                    <a:pt x="1549" y="71"/>
                  </a:cubicBezTo>
                  <a:cubicBezTo>
                    <a:pt x="1542" y="72"/>
                    <a:pt x="1535" y="73"/>
                    <a:pt x="1528" y="72"/>
                  </a:cubicBezTo>
                  <a:cubicBezTo>
                    <a:pt x="1596" y="51"/>
                    <a:pt x="1674" y="51"/>
                    <a:pt x="1743" y="48"/>
                  </a:cubicBezTo>
                  <a:cubicBezTo>
                    <a:pt x="1889" y="42"/>
                    <a:pt x="2039" y="54"/>
                    <a:pt x="2184" y="75"/>
                  </a:cubicBezTo>
                  <a:cubicBezTo>
                    <a:pt x="2416" y="107"/>
                    <a:pt x="2642" y="177"/>
                    <a:pt x="2873" y="225"/>
                  </a:cubicBezTo>
                  <a:cubicBezTo>
                    <a:pt x="2880" y="226"/>
                    <a:pt x="2883" y="226"/>
                    <a:pt x="2891" y="226"/>
                  </a:cubicBezTo>
                  <a:cubicBezTo>
                    <a:pt x="2659" y="177"/>
                    <a:pt x="2433" y="107"/>
                    <a:pt x="2200" y="74"/>
                  </a:cubicBezTo>
                  <a:cubicBezTo>
                    <a:pt x="2055" y="53"/>
                    <a:pt x="1906" y="40"/>
                    <a:pt x="1759" y="45"/>
                  </a:cubicBezTo>
                  <a:cubicBezTo>
                    <a:pt x="1690" y="47"/>
                    <a:pt x="1613" y="48"/>
                    <a:pt x="1545" y="67"/>
                  </a:cubicBezTo>
                  <a:cubicBezTo>
                    <a:pt x="1552" y="68"/>
                    <a:pt x="1559" y="67"/>
                    <a:pt x="1565" y="65"/>
                  </a:cubicBezTo>
                  <a:cubicBezTo>
                    <a:pt x="1638" y="50"/>
                    <a:pt x="1719" y="38"/>
                    <a:pt x="1796" y="26"/>
                  </a:cubicBezTo>
                  <a:cubicBezTo>
                    <a:pt x="1966" y="0"/>
                    <a:pt x="2130" y="0"/>
                    <a:pt x="2300" y="13"/>
                  </a:cubicBezTo>
                  <a:cubicBezTo>
                    <a:pt x="2359" y="17"/>
                    <a:pt x="2418" y="24"/>
                    <a:pt x="2476" y="33"/>
                  </a:cubicBezTo>
                  <a:cubicBezTo>
                    <a:pt x="2719" y="70"/>
                    <a:pt x="2970" y="139"/>
                    <a:pt x="3163" y="301"/>
                  </a:cubicBezTo>
                  <a:cubicBezTo>
                    <a:pt x="3298" y="415"/>
                    <a:pt x="3401" y="566"/>
                    <a:pt x="3434" y="7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70"/>
            <p:cNvSpPr>
              <a:spLocks/>
            </p:cNvSpPr>
            <p:nvPr userDrawn="1"/>
          </p:nvSpPr>
          <p:spPr bwMode="auto">
            <a:xfrm>
              <a:off x="550" y="3026"/>
              <a:ext cx="1118" cy="1287"/>
            </a:xfrm>
            <a:custGeom>
              <a:avLst/>
              <a:gdLst>
                <a:gd name="T0" fmla="*/ 3520 w 3579"/>
                <a:gd name="T1" fmla="*/ 859 h 4123"/>
                <a:gd name="T2" fmla="*/ 3520 w 3579"/>
                <a:gd name="T3" fmla="*/ 859 h 4123"/>
                <a:gd name="T4" fmla="*/ 3301 w 3579"/>
                <a:gd name="T5" fmla="*/ 1677 h 4123"/>
                <a:gd name="T6" fmla="*/ 3249 w 3579"/>
                <a:gd name="T7" fmla="*/ 1769 h 4123"/>
                <a:gd name="T8" fmla="*/ 3026 w 3579"/>
                <a:gd name="T9" fmla="*/ 2124 h 4123"/>
                <a:gd name="T10" fmla="*/ 2974 w 3579"/>
                <a:gd name="T11" fmla="*/ 2232 h 4123"/>
                <a:gd name="T12" fmla="*/ 2938 w 3579"/>
                <a:gd name="T13" fmla="*/ 2305 h 4123"/>
                <a:gd name="T14" fmla="*/ 2578 w 3579"/>
                <a:gd name="T15" fmla="*/ 2517 h 4123"/>
                <a:gd name="T16" fmla="*/ 2000 w 3579"/>
                <a:gd name="T17" fmla="*/ 2725 h 4123"/>
                <a:gd name="T18" fmla="*/ 1950 w 3579"/>
                <a:gd name="T19" fmla="*/ 2742 h 4123"/>
                <a:gd name="T20" fmla="*/ 1521 w 3579"/>
                <a:gd name="T21" fmla="*/ 2884 h 4123"/>
                <a:gd name="T22" fmla="*/ 509 w 3579"/>
                <a:gd name="T23" fmla="*/ 3238 h 4123"/>
                <a:gd name="T24" fmla="*/ 129 w 3579"/>
                <a:gd name="T25" fmla="*/ 3430 h 4123"/>
                <a:gd name="T26" fmla="*/ 253 w 3579"/>
                <a:gd name="T27" fmla="*/ 3620 h 4123"/>
                <a:gd name="T28" fmla="*/ 810 w 3579"/>
                <a:gd name="T29" fmla="*/ 3729 h 4123"/>
                <a:gd name="T30" fmla="*/ 1583 w 3579"/>
                <a:gd name="T31" fmla="*/ 3821 h 4123"/>
                <a:gd name="T32" fmla="*/ 1722 w 3579"/>
                <a:gd name="T33" fmla="*/ 3836 h 4123"/>
                <a:gd name="T34" fmla="*/ 2561 w 3579"/>
                <a:gd name="T35" fmla="*/ 3951 h 4123"/>
                <a:gd name="T36" fmla="*/ 2964 w 3579"/>
                <a:gd name="T37" fmla="*/ 4123 h 4123"/>
                <a:gd name="T38" fmla="*/ 2946 w 3579"/>
                <a:gd name="T39" fmla="*/ 4123 h 4123"/>
                <a:gd name="T40" fmla="*/ 2546 w 3579"/>
                <a:gd name="T41" fmla="*/ 3952 h 4123"/>
                <a:gd name="T42" fmla="*/ 1709 w 3579"/>
                <a:gd name="T43" fmla="*/ 3837 h 4123"/>
                <a:gd name="T44" fmla="*/ 1570 w 3579"/>
                <a:gd name="T45" fmla="*/ 3822 h 4123"/>
                <a:gd name="T46" fmla="*/ 795 w 3579"/>
                <a:gd name="T47" fmla="*/ 3730 h 4123"/>
                <a:gd name="T48" fmla="*/ 236 w 3579"/>
                <a:gd name="T49" fmla="*/ 3621 h 4123"/>
                <a:gd name="T50" fmla="*/ 111 w 3579"/>
                <a:gd name="T51" fmla="*/ 3429 h 4123"/>
                <a:gd name="T52" fmla="*/ 491 w 3579"/>
                <a:gd name="T53" fmla="*/ 3238 h 4123"/>
                <a:gd name="T54" fmla="*/ 1504 w 3579"/>
                <a:gd name="T55" fmla="*/ 2883 h 4123"/>
                <a:gd name="T56" fmla="*/ 1933 w 3579"/>
                <a:gd name="T57" fmla="*/ 2741 h 4123"/>
                <a:gd name="T58" fmla="*/ 1983 w 3579"/>
                <a:gd name="T59" fmla="*/ 2725 h 4123"/>
                <a:gd name="T60" fmla="*/ 2560 w 3579"/>
                <a:gd name="T61" fmla="*/ 2517 h 4123"/>
                <a:gd name="T62" fmla="*/ 2919 w 3579"/>
                <a:gd name="T63" fmla="*/ 2305 h 4123"/>
                <a:gd name="T64" fmla="*/ 2955 w 3579"/>
                <a:gd name="T65" fmla="*/ 2233 h 4123"/>
                <a:gd name="T66" fmla="*/ 3007 w 3579"/>
                <a:gd name="T67" fmla="*/ 2125 h 4123"/>
                <a:gd name="T68" fmla="*/ 3230 w 3579"/>
                <a:gd name="T69" fmla="*/ 1769 h 4123"/>
                <a:gd name="T70" fmla="*/ 3282 w 3579"/>
                <a:gd name="T71" fmla="*/ 1677 h 4123"/>
                <a:gd name="T72" fmla="*/ 3501 w 3579"/>
                <a:gd name="T73" fmla="*/ 857 h 4123"/>
                <a:gd name="T74" fmla="*/ 3501 w 3579"/>
                <a:gd name="T75" fmla="*/ 856 h 4123"/>
                <a:gd name="T76" fmla="*/ 3214 w 3579"/>
                <a:gd name="T77" fmla="*/ 425 h 4123"/>
                <a:gd name="T78" fmla="*/ 2496 w 3579"/>
                <a:gd name="T79" fmla="*/ 85 h 4123"/>
                <a:gd name="T80" fmla="*/ 2293 w 3579"/>
                <a:gd name="T81" fmla="*/ 45 h 4123"/>
                <a:gd name="T82" fmla="*/ 1512 w 3579"/>
                <a:gd name="T83" fmla="*/ 58 h 4123"/>
                <a:gd name="T84" fmla="*/ 1491 w 3579"/>
                <a:gd name="T85" fmla="*/ 65 h 4123"/>
                <a:gd name="T86" fmla="*/ 1720 w 3579"/>
                <a:gd name="T87" fmla="*/ 77 h 4123"/>
                <a:gd name="T88" fmla="*/ 2187 w 3579"/>
                <a:gd name="T89" fmla="*/ 140 h 4123"/>
                <a:gd name="T90" fmla="*/ 2907 w 3579"/>
                <a:gd name="T91" fmla="*/ 309 h 4123"/>
                <a:gd name="T92" fmla="*/ 2925 w 3579"/>
                <a:gd name="T93" fmla="*/ 308 h 4123"/>
                <a:gd name="T94" fmla="*/ 2204 w 3579"/>
                <a:gd name="T95" fmla="*/ 140 h 4123"/>
                <a:gd name="T96" fmla="*/ 1736 w 3579"/>
                <a:gd name="T97" fmla="*/ 74 h 4123"/>
                <a:gd name="T98" fmla="*/ 1507 w 3579"/>
                <a:gd name="T99" fmla="*/ 61 h 4123"/>
                <a:gd name="T100" fmla="*/ 1528 w 3579"/>
                <a:gd name="T101" fmla="*/ 53 h 4123"/>
                <a:gd name="T102" fmla="*/ 2308 w 3579"/>
                <a:gd name="T103" fmla="*/ 42 h 4123"/>
                <a:gd name="T104" fmla="*/ 2510 w 3579"/>
                <a:gd name="T105" fmla="*/ 82 h 4123"/>
                <a:gd name="T106" fmla="*/ 3232 w 3579"/>
                <a:gd name="T107" fmla="*/ 427 h 4123"/>
                <a:gd name="T108" fmla="*/ 3520 w 3579"/>
                <a:gd name="T109" fmla="*/ 859 h 4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79" h="4123">
                  <a:moveTo>
                    <a:pt x="3520" y="859"/>
                  </a:moveTo>
                  <a:cubicBezTo>
                    <a:pt x="3520" y="859"/>
                    <a:pt x="3520" y="859"/>
                    <a:pt x="3520" y="859"/>
                  </a:cubicBezTo>
                  <a:cubicBezTo>
                    <a:pt x="3579" y="1145"/>
                    <a:pt x="3435" y="1434"/>
                    <a:pt x="3301" y="1677"/>
                  </a:cubicBezTo>
                  <a:cubicBezTo>
                    <a:pt x="3284" y="1708"/>
                    <a:pt x="3266" y="1739"/>
                    <a:pt x="3249" y="1769"/>
                  </a:cubicBezTo>
                  <a:cubicBezTo>
                    <a:pt x="3179" y="1889"/>
                    <a:pt x="3098" y="2009"/>
                    <a:pt x="3026" y="2124"/>
                  </a:cubicBezTo>
                  <a:cubicBezTo>
                    <a:pt x="3005" y="2157"/>
                    <a:pt x="2985" y="2194"/>
                    <a:pt x="2974" y="2232"/>
                  </a:cubicBezTo>
                  <a:cubicBezTo>
                    <a:pt x="2966" y="2256"/>
                    <a:pt x="2957" y="2281"/>
                    <a:pt x="2938" y="2305"/>
                  </a:cubicBezTo>
                  <a:cubicBezTo>
                    <a:pt x="2854" y="2410"/>
                    <a:pt x="2698" y="2467"/>
                    <a:pt x="2578" y="2517"/>
                  </a:cubicBezTo>
                  <a:cubicBezTo>
                    <a:pt x="2389" y="2596"/>
                    <a:pt x="2194" y="2660"/>
                    <a:pt x="2000" y="2725"/>
                  </a:cubicBezTo>
                  <a:cubicBezTo>
                    <a:pt x="1980" y="2732"/>
                    <a:pt x="1970" y="2735"/>
                    <a:pt x="1950" y="2742"/>
                  </a:cubicBezTo>
                  <a:cubicBezTo>
                    <a:pt x="1807" y="2790"/>
                    <a:pt x="1664" y="2837"/>
                    <a:pt x="1521" y="2884"/>
                  </a:cubicBezTo>
                  <a:cubicBezTo>
                    <a:pt x="1181" y="2995"/>
                    <a:pt x="839" y="3104"/>
                    <a:pt x="509" y="3238"/>
                  </a:cubicBezTo>
                  <a:cubicBezTo>
                    <a:pt x="381" y="3290"/>
                    <a:pt x="233" y="3338"/>
                    <a:pt x="129" y="3430"/>
                  </a:cubicBezTo>
                  <a:cubicBezTo>
                    <a:pt x="19" y="3525"/>
                    <a:pt x="172" y="3593"/>
                    <a:pt x="253" y="3620"/>
                  </a:cubicBezTo>
                  <a:cubicBezTo>
                    <a:pt x="429" y="3681"/>
                    <a:pt x="624" y="3703"/>
                    <a:pt x="810" y="3729"/>
                  </a:cubicBezTo>
                  <a:cubicBezTo>
                    <a:pt x="1067" y="3764"/>
                    <a:pt x="1325" y="3792"/>
                    <a:pt x="1583" y="3821"/>
                  </a:cubicBezTo>
                  <a:cubicBezTo>
                    <a:pt x="1630" y="3826"/>
                    <a:pt x="1676" y="3831"/>
                    <a:pt x="1722" y="3836"/>
                  </a:cubicBezTo>
                  <a:cubicBezTo>
                    <a:pt x="2002" y="3867"/>
                    <a:pt x="2286" y="3896"/>
                    <a:pt x="2561" y="3951"/>
                  </a:cubicBezTo>
                  <a:cubicBezTo>
                    <a:pt x="2652" y="3969"/>
                    <a:pt x="2935" y="3999"/>
                    <a:pt x="2964" y="4123"/>
                  </a:cubicBezTo>
                  <a:cubicBezTo>
                    <a:pt x="2956" y="4123"/>
                    <a:pt x="2953" y="4123"/>
                    <a:pt x="2946" y="4123"/>
                  </a:cubicBezTo>
                  <a:cubicBezTo>
                    <a:pt x="2911" y="3999"/>
                    <a:pt x="2640" y="3971"/>
                    <a:pt x="2546" y="3952"/>
                  </a:cubicBezTo>
                  <a:cubicBezTo>
                    <a:pt x="2270" y="3897"/>
                    <a:pt x="1988" y="3868"/>
                    <a:pt x="1709" y="3837"/>
                  </a:cubicBezTo>
                  <a:cubicBezTo>
                    <a:pt x="1662" y="3832"/>
                    <a:pt x="1616" y="3827"/>
                    <a:pt x="1570" y="3822"/>
                  </a:cubicBezTo>
                  <a:cubicBezTo>
                    <a:pt x="1311" y="3793"/>
                    <a:pt x="1053" y="3766"/>
                    <a:pt x="795" y="3730"/>
                  </a:cubicBezTo>
                  <a:cubicBezTo>
                    <a:pt x="609" y="3704"/>
                    <a:pt x="412" y="3681"/>
                    <a:pt x="236" y="3621"/>
                  </a:cubicBezTo>
                  <a:cubicBezTo>
                    <a:pt x="156" y="3593"/>
                    <a:pt x="0" y="3526"/>
                    <a:pt x="111" y="3429"/>
                  </a:cubicBezTo>
                  <a:cubicBezTo>
                    <a:pt x="216" y="3338"/>
                    <a:pt x="363" y="3289"/>
                    <a:pt x="491" y="3238"/>
                  </a:cubicBezTo>
                  <a:cubicBezTo>
                    <a:pt x="822" y="3103"/>
                    <a:pt x="1164" y="2994"/>
                    <a:pt x="1504" y="2883"/>
                  </a:cubicBezTo>
                  <a:cubicBezTo>
                    <a:pt x="1647" y="2836"/>
                    <a:pt x="1790" y="2789"/>
                    <a:pt x="1933" y="2741"/>
                  </a:cubicBezTo>
                  <a:cubicBezTo>
                    <a:pt x="1953" y="2735"/>
                    <a:pt x="1963" y="2731"/>
                    <a:pt x="1983" y="2725"/>
                  </a:cubicBezTo>
                  <a:cubicBezTo>
                    <a:pt x="2176" y="2659"/>
                    <a:pt x="2371" y="2595"/>
                    <a:pt x="2560" y="2517"/>
                  </a:cubicBezTo>
                  <a:cubicBezTo>
                    <a:pt x="2681" y="2467"/>
                    <a:pt x="2835" y="2410"/>
                    <a:pt x="2919" y="2305"/>
                  </a:cubicBezTo>
                  <a:cubicBezTo>
                    <a:pt x="2939" y="2281"/>
                    <a:pt x="2948" y="2256"/>
                    <a:pt x="2955" y="2233"/>
                  </a:cubicBezTo>
                  <a:cubicBezTo>
                    <a:pt x="2967" y="2195"/>
                    <a:pt x="2987" y="2158"/>
                    <a:pt x="3007" y="2125"/>
                  </a:cubicBezTo>
                  <a:cubicBezTo>
                    <a:pt x="3080" y="2009"/>
                    <a:pt x="3161" y="1889"/>
                    <a:pt x="3230" y="1769"/>
                  </a:cubicBezTo>
                  <a:cubicBezTo>
                    <a:pt x="3248" y="1739"/>
                    <a:pt x="3265" y="1708"/>
                    <a:pt x="3282" y="1677"/>
                  </a:cubicBezTo>
                  <a:cubicBezTo>
                    <a:pt x="3416" y="1433"/>
                    <a:pt x="3559" y="1143"/>
                    <a:pt x="3501" y="857"/>
                  </a:cubicBezTo>
                  <a:cubicBezTo>
                    <a:pt x="3501" y="857"/>
                    <a:pt x="3501" y="857"/>
                    <a:pt x="3501" y="856"/>
                  </a:cubicBezTo>
                  <a:cubicBezTo>
                    <a:pt x="3465" y="681"/>
                    <a:pt x="3349" y="537"/>
                    <a:pt x="3214" y="425"/>
                  </a:cubicBezTo>
                  <a:cubicBezTo>
                    <a:pt x="3013" y="259"/>
                    <a:pt x="2743" y="144"/>
                    <a:pt x="2496" y="85"/>
                  </a:cubicBezTo>
                  <a:cubicBezTo>
                    <a:pt x="2430" y="69"/>
                    <a:pt x="2361" y="56"/>
                    <a:pt x="2293" y="45"/>
                  </a:cubicBezTo>
                  <a:cubicBezTo>
                    <a:pt x="2034" y="3"/>
                    <a:pt x="1760" y="12"/>
                    <a:pt x="1512" y="58"/>
                  </a:cubicBezTo>
                  <a:cubicBezTo>
                    <a:pt x="1505" y="59"/>
                    <a:pt x="1497" y="61"/>
                    <a:pt x="1491" y="65"/>
                  </a:cubicBezTo>
                  <a:cubicBezTo>
                    <a:pt x="1562" y="81"/>
                    <a:pt x="1647" y="72"/>
                    <a:pt x="1720" y="77"/>
                  </a:cubicBezTo>
                  <a:cubicBezTo>
                    <a:pt x="1876" y="86"/>
                    <a:pt x="2034" y="110"/>
                    <a:pt x="2187" y="140"/>
                  </a:cubicBezTo>
                  <a:cubicBezTo>
                    <a:pt x="2427" y="187"/>
                    <a:pt x="2664" y="275"/>
                    <a:pt x="2907" y="309"/>
                  </a:cubicBezTo>
                  <a:cubicBezTo>
                    <a:pt x="2914" y="309"/>
                    <a:pt x="2917" y="308"/>
                    <a:pt x="2925" y="308"/>
                  </a:cubicBezTo>
                  <a:cubicBezTo>
                    <a:pt x="2681" y="274"/>
                    <a:pt x="2444" y="187"/>
                    <a:pt x="2204" y="140"/>
                  </a:cubicBezTo>
                  <a:cubicBezTo>
                    <a:pt x="2050" y="109"/>
                    <a:pt x="1893" y="85"/>
                    <a:pt x="1736" y="74"/>
                  </a:cubicBezTo>
                  <a:cubicBezTo>
                    <a:pt x="1664" y="69"/>
                    <a:pt x="1578" y="78"/>
                    <a:pt x="1507" y="61"/>
                  </a:cubicBezTo>
                  <a:cubicBezTo>
                    <a:pt x="1514" y="57"/>
                    <a:pt x="1521" y="54"/>
                    <a:pt x="1528" y="53"/>
                  </a:cubicBezTo>
                  <a:cubicBezTo>
                    <a:pt x="1775" y="8"/>
                    <a:pt x="2050" y="0"/>
                    <a:pt x="2308" y="42"/>
                  </a:cubicBezTo>
                  <a:cubicBezTo>
                    <a:pt x="2375" y="53"/>
                    <a:pt x="2445" y="66"/>
                    <a:pt x="2510" y="82"/>
                  </a:cubicBezTo>
                  <a:cubicBezTo>
                    <a:pt x="2758" y="145"/>
                    <a:pt x="3029" y="259"/>
                    <a:pt x="3232" y="427"/>
                  </a:cubicBezTo>
                  <a:cubicBezTo>
                    <a:pt x="3367" y="539"/>
                    <a:pt x="3484" y="683"/>
                    <a:pt x="3520" y="8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71"/>
            <p:cNvSpPr>
              <a:spLocks/>
            </p:cNvSpPr>
            <p:nvPr userDrawn="1"/>
          </p:nvSpPr>
          <p:spPr bwMode="auto">
            <a:xfrm>
              <a:off x="696" y="2986"/>
              <a:ext cx="1067" cy="1327"/>
            </a:xfrm>
            <a:custGeom>
              <a:avLst/>
              <a:gdLst>
                <a:gd name="T0" fmla="*/ 3356 w 3416"/>
                <a:gd name="T1" fmla="*/ 995 h 4249"/>
                <a:gd name="T2" fmla="*/ 3357 w 3416"/>
                <a:gd name="T3" fmla="*/ 1002 h 4249"/>
                <a:gd name="T4" fmla="*/ 3164 w 3416"/>
                <a:gd name="T5" fmla="*/ 1781 h 4249"/>
                <a:gd name="T6" fmla="*/ 3123 w 3416"/>
                <a:gd name="T7" fmla="*/ 1858 h 4249"/>
                <a:gd name="T8" fmla="*/ 2914 w 3416"/>
                <a:gd name="T9" fmla="*/ 2219 h 4249"/>
                <a:gd name="T10" fmla="*/ 2864 w 3416"/>
                <a:gd name="T11" fmla="*/ 2333 h 4249"/>
                <a:gd name="T12" fmla="*/ 2822 w 3416"/>
                <a:gd name="T13" fmla="*/ 2415 h 4249"/>
                <a:gd name="T14" fmla="*/ 2442 w 3416"/>
                <a:gd name="T15" fmla="*/ 2636 h 4249"/>
                <a:gd name="T16" fmla="*/ 1886 w 3416"/>
                <a:gd name="T17" fmla="*/ 2846 h 4249"/>
                <a:gd name="T18" fmla="*/ 1856 w 3416"/>
                <a:gd name="T19" fmla="*/ 2856 h 4249"/>
                <a:gd name="T20" fmla="*/ 1450 w 3416"/>
                <a:gd name="T21" fmla="*/ 2998 h 4249"/>
                <a:gd name="T22" fmla="*/ 504 w 3416"/>
                <a:gd name="T23" fmla="*/ 3346 h 4249"/>
                <a:gd name="T24" fmla="*/ 490 w 3416"/>
                <a:gd name="T25" fmla="*/ 3352 h 4249"/>
                <a:gd name="T26" fmla="*/ 124 w 3416"/>
                <a:gd name="T27" fmla="*/ 3540 h 4249"/>
                <a:gd name="T28" fmla="*/ 241 w 3416"/>
                <a:gd name="T29" fmla="*/ 3727 h 4249"/>
                <a:gd name="T30" fmla="*/ 779 w 3416"/>
                <a:gd name="T31" fmla="*/ 3840 h 4249"/>
                <a:gd name="T32" fmla="*/ 1517 w 3416"/>
                <a:gd name="T33" fmla="*/ 3939 h 4249"/>
                <a:gd name="T34" fmla="*/ 1656 w 3416"/>
                <a:gd name="T35" fmla="*/ 3957 h 4249"/>
                <a:gd name="T36" fmla="*/ 2540 w 3416"/>
                <a:gd name="T37" fmla="*/ 4102 h 4249"/>
                <a:gd name="T38" fmla="*/ 2859 w 3416"/>
                <a:gd name="T39" fmla="*/ 4249 h 4249"/>
                <a:gd name="T40" fmla="*/ 2841 w 3416"/>
                <a:gd name="T41" fmla="*/ 4249 h 4249"/>
                <a:gd name="T42" fmla="*/ 2522 w 3416"/>
                <a:gd name="T43" fmla="*/ 4103 h 4249"/>
                <a:gd name="T44" fmla="*/ 1642 w 3416"/>
                <a:gd name="T45" fmla="*/ 3958 h 4249"/>
                <a:gd name="T46" fmla="*/ 1503 w 3416"/>
                <a:gd name="T47" fmla="*/ 3940 h 4249"/>
                <a:gd name="T48" fmla="*/ 764 w 3416"/>
                <a:gd name="T49" fmla="*/ 3841 h 4249"/>
                <a:gd name="T50" fmla="*/ 224 w 3416"/>
                <a:gd name="T51" fmla="*/ 3728 h 4249"/>
                <a:gd name="T52" fmla="*/ 106 w 3416"/>
                <a:gd name="T53" fmla="*/ 3540 h 4249"/>
                <a:gd name="T54" fmla="*/ 472 w 3416"/>
                <a:gd name="T55" fmla="*/ 3351 h 4249"/>
                <a:gd name="T56" fmla="*/ 487 w 3416"/>
                <a:gd name="T57" fmla="*/ 3345 h 4249"/>
                <a:gd name="T58" fmla="*/ 1433 w 3416"/>
                <a:gd name="T59" fmla="*/ 2997 h 4249"/>
                <a:gd name="T60" fmla="*/ 1838 w 3416"/>
                <a:gd name="T61" fmla="*/ 2856 h 4249"/>
                <a:gd name="T62" fmla="*/ 1869 w 3416"/>
                <a:gd name="T63" fmla="*/ 2845 h 4249"/>
                <a:gd name="T64" fmla="*/ 2424 w 3416"/>
                <a:gd name="T65" fmla="*/ 2636 h 4249"/>
                <a:gd name="T66" fmla="*/ 2803 w 3416"/>
                <a:gd name="T67" fmla="*/ 2416 h 4249"/>
                <a:gd name="T68" fmla="*/ 2845 w 3416"/>
                <a:gd name="T69" fmla="*/ 2334 h 4249"/>
                <a:gd name="T70" fmla="*/ 2894 w 3416"/>
                <a:gd name="T71" fmla="*/ 2220 h 4249"/>
                <a:gd name="T72" fmla="*/ 3104 w 3416"/>
                <a:gd name="T73" fmla="*/ 1858 h 4249"/>
                <a:gd name="T74" fmla="*/ 3144 w 3416"/>
                <a:gd name="T75" fmla="*/ 1781 h 4249"/>
                <a:gd name="T76" fmla="*/ 3337 w 3416"/>
                <a:gd name="T77" fmla="*/ 999 h 4249"/>
                <a:gd name="T78" fmla="*/ 3055 w 3416"/>
                <a:gd name="T79" fmla="*/ 571 h 4249"/>
                <a:gd name="T80" fmla="*/ 2379 w 3416"/>
                <a:gd name="T81" fmla="*/ 205 h 4249"/>
                <a:gd name="T82" fmla="*/ 2176 w 3416"/>
                <a:gd name="T83" fmla="*/ 137 h 4249"/>
                <a:gd name="T84" fmla="*/ 1458 w 3416"/>
                <a:gd name="T85" fmla="*/ 89 h 4249"/>
                <a:gd name="T86" fmla="*/ 1475 w 3416"/>
                <a:gd name="T87" fmla="*/ 120 h 4249"/>
                <a:gd name="T88" fmla="*/ 1674 w 3416"/>
                <a:gd name="T89" fmla="*/ 163 h 4249"/>
                <a:gd name="T90" fmla="*/ 2110 w 3416"/>
                <a:gd name="T91" fmla="*/ 267 h 4249"/>
                <a:gd name="T92" fmla="*/ 2793 w 3416"/>
                <a:gd name="T93" fmla="*/ 402 h 4249"/>
                <a:gd name="T94" fmla="*/ 2811 w 3416"/>
                <a:gd name="T95" fmla="*/ 399 h 4249"/>
                <a:gd name="T96" fmla="*/ 2127 w 3416"/>
                <a:gd name="T97" fmla="*/ 266 h 4249"/>
                <a:gd name="T98" fmla="*/ 1690 w 3416"/>
                <a:gd name="T99" fmla="*/ 162 h 4249"/>
                <a:gd name="T100" fmla="*/ 1492 w 3416"/>
                <a:gd name="T101" fmla="*/ 117 h 4249"/>
                <a:gd name="T102" fmla="*/ 1475 w 3416"/>
                <a:gd name="T103" fmla="*/ 86 h 4249"/>
                <a:gd name="T104" fmla="*/ 2192 w 3416"/>
                <a:gd name="T105" fmla="*/ 137 h 4249"/>
                <a:gd name="T106" fmla="*/ 2395 w 3416"/>
                <a:gd name="T107" fmla="*/ 206 h 4249"/>
                <a:gd name="T108" fmla="*/ 3073 w 3416"/>
                <a:gd name="T109" fmla="*/ 573 h 4249"/>
                <a:gd name="T110" fmla="*/ 3356 w 3416"/>
                <a:gd name="T111" fmla="*/ 995 h 4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16" h="4249">
                  <a:moveTo>
                    <a:pt x="3356" y="995"/>
                  </a:moveTo>
                  <a:cubicBezTo>
                    <a:pt x="3356" y="998"/>
                    <a:pt x="3357" y="1000"/>
                    <a:pt x="3357" y="1002"/>
                  </a:cubicBezTo>
                  <a:cubicBezTo>
                    <a:pt x="3416" y="1271"/>
                    <a:pt x="3284" y="1548"/>
                    <a:pt x="3164" y="1781"/>
                  </a:cubicBezTo>
                  <a:cubicBezTo>
                    <a:pt x="3150" y="1807"/>
                    <a:pt x="3137" y="1833"/>
                    <a:pt x="3123" y="1858"/>
                  </a:cubicBezTo>
                  <a:cubicBezTo>
                    <a:pt x="3057" y="1980"/>
                    <a:pt x="2979" y="2101"/>
                    <a:pt x="2914" y="2219"/>
                  </a:cubicBezTo>
                  <a:cubicBezTo>
                    <a:pt x="2894" y="2254"/>
                    <a:pt x="2875" y="2293"/>
                    <a:pt x="2864" y="2333"/>
                  </a:cubicBezTo>
                  <a:cubicBezTo>
                    <a:pt x="2857" y="2360"/>
                    <a:pt x="2847" y="2388"/>
                    <a:pt x="2822" y="2415"/>
                  </a:cubicBezTo>
                  <a:cubicBezTo>
                    <a:pt x="2725" y="2521"/>
                    <a:pt x="2571" y="2582"/>
                    <a:pt x="2442" y="2636"/>
                  </a:cubicBezTo>
                  <a:cubicBezTo>
                    <a:pt x="2259" y="2713"/>
                    <a:pt x="2073" y="2779"/>
                    <a:pt x="1886" y="2846"/>
                  </a:cubicBezTo>
                  <a:cubicBezTo>
                    <a:pt x="1874" y="2850"/>
                    <a:pt x="1868" y="2852"/>
                    <a:pt x="1856" y="2856"/>
                  </a:cubicBezTo>
                  <a:cubicBezTo>
                    <a:pt x="1721" y="2904"/>
                    <a:pt x="1585" y="2951"/>
                    <a:pt x="1450" y="2998"/>
                  </a:cubicBezTo>
                  <a:cubicBezTo>
                    <a:pt x="1132" y="3107"/>
                    <a:pt x="814" y="3216"/>
                    <a:pt x="504" y="3346"/>
                  </a:cubicBezTo>
                  <a:cubicBezTo>
                    <a:pt x="498" y="3348"/>
                    <a:pt x="495" y="3349"/>
                    <a:pt x="490" y="3352"/>
                  </a:cubicBezTo>
                  <a:cubicBezTo>
                    <a:pt x="367" y="3404"/>
                    <a:pt x="224" y="3451"/>
                    <a:pt x="124" y="3540"/>
                  </a:cubicBezTo>
                  <a:cubicBezTo>
                    <a:pt x="18" y="3633"/>
                    <a:pt x="161" y="3699"/>
                    <a:pt x="241" y="3727"/>
                  </a:cubicBezTo>
                  <a:cubicBezTo>
                    <a:pt x="411" y="3787"/>
                    <a:pt x="600" y="3812"/>
                    <a:pt x="779" y="3840"/>
                  </a:cubicBezTo>
                  <a:cubicBezTo>
                    <a:pt x="1024" y="3878"/>
                    <a:pt x="1271" y="3908"/>
                    <a:pt x="1517" y="3939"/>
                  </a:cubicBezTo>
                  <a:cubicBezTo>
                    <a:pt x="1563" y="3945"/>
                    <a:pt x="1609" y="3951"/>
                    <a:pt x="1656" y="3957"/>
                  </a:cubicBezTo>
                  <a:cubicBezTo>
                    <a:pt x="1951" y="3994"/>
                    <a:pt x="2250" y="4032"/>
                    <a:pt x="2540" y="4102"/>
                  </a:cubicBezTo>
                  <a:cubicBezTo>
                    <a:pt x="2627" y="4123"/>
                    <a:pt x="2817" y="4151"/>
                    <a:pt x="2859" y="4249"/>
                  </a:cubicBezTo>
                  <a:cubicBezTo>
                    <a:pt x="2852" y="4249"/>
                    <a:pt x="2848" y="4249"/>
                    <a:pt x="2841" y="4249"/>
                  </a:cubicBezTo>
                  <a:cubicBezTo>
                    <a:pt x="2799" y="4151"/>
                    <a:pt x="2610" y="4124"/>
                    <a:pt x="2522" y="4103"/>
                  </a:cubicBezTo>
                  <a:cubicBezTo>
                    <a:pt x="2233" y="4033"/>
                    <a:pt x="1936" y="3995"/>
                    <a:pt x="1642" y="3958"/>
                  </a:cubicBezTo>
                  <a:cubicBezTo>
                    <a:pt x="1595" y="3952"/>
                    <a:pt x="1549" y="3946"/>
                    <a:pt x="1503" y="3940"/>
                  </a:cubicBezTo>
                  <a:cubicBezTo>
                    <a:pt x="1256" y="3909"/>
                    <a:pt x="1009" y="3879"/>
                    <a:pt x="764" y="3841"/>
                  </a:cubicBezTo>
                  <a:cubicBezTo>
                    <a:pt x="583" y="3813"/>
                    <a:pt x="394" y="3788"/>
                    <a:pt x="224" y="3728"/>
                  </a:cubicBezTo>
                  <a:cubicBezTo>
                    <a:pt x="144" y="3699"/>
                    <a:pt x="0" y="3633"/>
                    <a:pt x="106" y="3540"/>
                  </a:cubicBezTo>
                  <a:cubicBezTo>
                    <a:pt x="207" y="3451"/>
                    <a:pt x="349" y="3403"/>
                    <a:pt x="472" y="3351"/>
                  </a:cubicBezTo>
                  <a:cubicBezTo>
                    <a:pt x="478" y="3349"/>
                    <a:pt x="481" y="3348"/>
                    <a:pt x="487" y="3345"/>
                  </a:cubicBezTo>
                  <a:cubicBezTo>
                    <a:pt x="797" y="3216"/>
                    <a:pt x="1115" y="3107"/>
                    <a:pt x="1433" y="2997"/>
                  </a:cubicBezTo>
                  <a:cubicBezTo>
                    <a:pt x="1568" y="2951"/>
                    <a:pt x="1703" y="2904"/>
                    <a:pt x="1838" y="2856"/>
                  </a:cubicBezTo>
                  <a:cubicBezTo>
                    <a:pt x="1851" y="2852"/>
                    <a:pt x="1857" y="2850"/>
                    <a:pt x="1869" y="2845"/>
                  </a:cubicBezTo>
                  <a:cubicBezTo>
                    <a:pt x="2055" y="2779"/>
                    <a:pt x="2242" y="2713"/>
                    <a:pt x="2424" y="2636"/>
                  </a:cubicBezTo>
                  <a:cubicBezTo>
                    <a:pt x="2553" y="2582"/>
                    <a:pt x="2707" y="2521"/>
                    <a:pt x="2803" y="2416"/>
                  </a:cubicBezTo>
                  <a:cubicBezTo>
                    <a:pt x="2828" y="2388"/>
                    <a:pt x="2838" y="2360"/>
                    <a:pt x="2845" y="2334"/>
                  </a:cubicBezTo>
                  <a:cubicBezTo>
                    <a:pt x="2856" y="2294"/>
                    <a:pt x="2875" y="2255"/>
                    <a:pt x="2894" y="2220"/>
                  </a:cubicBezTo>
                  <a:cubicBezTo>
                    <a:pt x="2960" y="2102"/>
                    <a:pt x="3037" y="1980"/>
                    <a:pt x="3104" y="1858"/>
                  </a:cubicBezTo>
                  <a:cubicBezTo>
                    <a:pt x="3117" y="1833"/>
                    <a:pt x="3131" y="1807"/>
                    <a:pt x="3144" y="1781"/>
                  </a:cubicBezTo>
                  <a:cubicBezTo>
                    <a:pt x="3264" y="1547"/>
                    <a:pt x="3396" y="1269"/>
                    <a:pt x="3337" y="999"/>
                  </a:cubicBezTo>
                  <a:cubicBezTo>
                    <a:pt x="3300" y="827"/>
                    <a:pt x="3186" y="684"/>
                    <a:pt x="3055" y="571"/>
                  </a:cubicBezTo>
                  <a:cubicBezTo>
                    <a:pt x="2862" y="405"/>
                    <a:pt x="2614" y="293"/>
                    <a:pt x="2379" y="205"/>
                  </a:cubicBezTo>
                  <a:cubicBezTo>
                    <a:pt x="2313" y="180"/>
                    <a:pt x="2244" y="157"/>
                    <a:pt x="2176" y="137"/>
                  </a:cubicBezTo>
                  <a:cubicBezTo>
                    <a:pt x="1967" y="76"/>
                    <a:pt x="1660" y="3"/>
                    <a:pt x="1458" y="89"/>
                  </a:cubicBezTo>
                  <a:cubicBezTo>
                    <a:pt x="1429" y="102"/>
                    <a:pt x="1457" y="110"/>
                    <a:pt x="1475" y="120"/>
                  </a:cubicBezTo>
                  <a:cubicBezTo>
                    <a:pt x="1529" y="148"/>
                    <a:pt x="1616" y="152"/>
                    <a:pt x="1674" y="163"/>
                  </a:cubicBezTo>
                  <a:cubicBezTo>
                    <a:pt x="1820" y="193"/>
                    <a:pt x="1966" y="228"/>
                    <a:pt x="2110" y="267"/>
                  </a:cubicBezTo>
                  <a:cubicBezTo>
                    <a:pt x="2331" y="326"/>
                    <a:pt x="2562" y="393"/>
                    <a:pt x="2793" y="402"/>
                  </a:cubicBezTo>
                  <a:cubicBezTo>
                    <a:pt x="2800" y="401"/>
                    <a:pt x="2804" y="400"/>
                    <a:pt x="2811" y="399"/>
                  </a:cubicBezTo>
                  <a:cubicBezTo>
                    <a:pt x="2580" y="392"/>
                    <a:pt x="2347" y="326"/>
                    <a:pt x="2127" y="266"/>
                  </a:cubicBezTo>
                  <a:cubicBezTo>
                    <a:pt x="1983" y="227"/>
                    <a:pt x="1837" y="192"/>
                    <a:pt x="1690" y="162"/>
                  </a:cubicBezTo>
                  <a:cubicBezTo>
                    <a:pt x="1631" y="150"/>
                    <a:pt x="1547" y="145"/>
                    <a:pt x="1492" y="117"/>
                  </a:cubicBezTo>
                  <a:cubicBezTo>
                    <a:pt x="1473" y="108"/>
                    <a:pt x="1446" y="99"/>
                    <a:pt x="1475" y="86"/>
                  </a:cubicBezTo>
                  <a:cubicBezTo>
                    <a:pt x="1676" y="0"/>
                    <a:pt x="1983" y="75"/>
                    <a:pt x="2192" y="137"/>
                  </a:cubicBezTo>
                  <a:cubicBezTo>
                    <a:pt x="2260" y="157"/>
                    <a:pt x="2329" y="180"/>
                    <a:pt x="2395" y="206"/>
                  </a:cubicBezTo>
                  <a:cubicBezTo>
                    <a:pt x="2630" y="294"/>
                    <a:pt x="2879" y="407"/>
                    <a:pt x="3073" y="573"/>
                  </a:cubicBezTo>
                  <a:cubicBezTo>
                    <a:pt x="3203" y="685"/>
                    <a:pt x="3317" y="825"/>
                    <a:pt x="3356" y="9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72"/>
            <p:cNvSpPr>
              <a:spLocks/>
            </p:cNvSpPr>
            <p:nvPr userDrawn="1"/>
          </p:nvSpPr>
          <p:spPr bwMode="auto">
            <a:xfrm>
              <a:off x="875" y="2988"/>
              <a:ext cx="974" cy="1324"/>
            </a:xfrm>
            <a:custGeom>
              <a:avLst/>
              <a:gdLst>
                <a:gd name="T0" fmla="*/ 3060 w 3121"/>
                <a:gd name="T1" fmla="*/ 973 h 4241"/>
                <a:gd name="T2" fmla="*/ 3062 w 3121"/>
                <a:gd name="T3" fmla="*/ 983 h 4241"/>
                <a:gd name="T4" fmla="*/ 2900 w 3121"/>
                <a:gd name="T5" fmla="*/ 1732 h 4241"/>
                <a:gd name="T6" fmla="*/ 2866 w 3121"/>
                <a:gd name="T7" fmla="*/ 1802 h 4241"/>
                <a:gd name="T8" fmla="*/ 2678 w 3121"/>
                <a:gd name="T9" fmla="*/ 2168 h 4241"/>
                <a:gd name="T10" fmla="*/ 2633 w 3121"/>
                <a:gd name="T11" fmla="*/ 2290 h 4241"/>
                <a:gd name="T12" fmla="*/ 2590 w 3121"/>
                <a:gd name="T13" fmla="*/ 2377 h 4241"/>
                <a:gd name="T14" fmla="*/ 2215 w 3121"/>
                <a:gd name="T15" fmla="*/ 2606 h 4241"/>
                <a:gd name="T16" fmla="*/ 1692 w 3121"/>
                <a:gd name="T17" fmla="*/ 2823 h 4241"/>
                <a:gd name="T18" fmla="*/ 1679 w 3121"/>
                <a:gd name="T19" fmla="*/ 2828 h 4241"/>
                <a:gd name="T20" fmla="*/ 1313 w 3121"/>
                <a:gd name="T21" fmla="*/ 2967 h 4241"/>
                <a:gd name="T22" fmla="*/ 460 w 3121"/>
                <a:gd name="T23" fmla="*/ 3308 h 4241"/>
                <a:gd name="T24" fmla="*/ 442 w 3121"/>
                <a:gd name="T25" fmla="*/ 3316 h 4241"/>
                <a:gd name="T26" fmla="*/ 106 w 3121"/>
                <a:gd name="T27" fmla="*/ 3503 h 4241"/>
                <a:gd name="T28" fmla="*/ 219 w 3121"/>
                <a:gd name="T29" fmla="*/ 3689 h 4241"/>
                <a:gd name="T30" fmla="*/ 1393 w 3121"/>
                <a:gd name="T31" fmla="*/ 3916 h 4241"/>
                <a:gd name="T32" fmla="*/ 1526 w 3121"/>
                <a:gd name="T33" fmla="*/ 3936 h 4241"/>
                <a:gd name="T34" fmla="*/ 2345 w 3121"/>
                <a:gd name="T35" fmla="*/ 4093 h 4241"/>
                <a:gd name="T36" fmla="*/ 2649 w 3121"/>
                <a:gd name="T37" fmla="*/ 4241 h 4241"/>
                <a:gd name="T38" fmla="*/ 2631 w 3121"/>
                <a:gd name="T39" fmla="*/ 4241 h 4241"/>
                <a:gd name="T40" fmla="*/ 2328 w 3121"/>
                <a:gd name="T41" fmla="*/ 4093 h 4241"/>
                <a:gd name="T42" fmla="*/ 1511 w 3121"/>
                <a:gd name="T43" fmla="*/ 3937 h 4241"/>
                <a:gd name="T44" fmla="*/ 1378 w 3121"/>
                <a:gd name="T45" fmla="*/ 3917 h 4241"/>
                <a:gd name="T46" fmla="*/ 202 w 3121"/>
                <a:gd name="T47" fmla="*/ 3689 h 4241"/>
                <a:gd name="T48" fmla="*/ 88 w 3121"/>
                <a:gd name="T49" fmla="*/ 3504 h 4241"/>
                <a:gd name="T50" fmla="*/ 425 w 3121"/>
                <a:gd name="T51" fmla="*/ 3316 h 4241"/>
                <a:gd name="T52" fmla="*/ 442 w 3121"/>
                <a:gd name="T53" fmla="*/ 3308 h 4241"/>
                <a:gd name="T54" fmla="*/ 1296 w 3121"/>
                <a:gd name="T55" fmla="*/ 2966 h 4241"/>
                <a:gd name="T56" fmla="*/ 1661 w 3121"/>
                <a:gd name="T57" fmla="*/ 2827 h 4241"/>
                <a:gd name="T58" fmla="*/ 1675 w 3121"/>
                <a:gd name="T59" fmla="*/ 2822 h 4241"/>
                <a:gd name="T60" fmla="*/ 2197 w 3121"/>
                <a:gd name="T61" fmla="*/ 2606 h 4241"/>
                <a:gd name="T62" fmla="*/ 2571 w 3121"/>
                <a:gd name="T63" fmla="*/ 2378 h 4241"/>
                <a:gd name="T64" fmla="*/ 2613 w 3121"/>
                <a:gd name="T65" fmla="*/ 2291 h 4241"/>
                <a:gd name="T66" fmla="*/ 2659 w 3121"/>
                <a:gd name="T67" fmla="*/ 2169 h 4241"/>
                <a:gd name="T68" fmla="*/ 2846 w 3121"/>
                <a:gd name="T69" fmla="*/ 1802 h 4241"/>
                <a:gd name="T70" fmla="*/ 2880 w 3121"/>
                <a:gd name="T71" fmla="*/ 1732 h 4241"/>
                <a:gd name="T72" fmla="*/ 3042 w 3121"/>
                <a:gd name="T73" fmla="*/ 980 h 4241"/>
                <a:gd name="T74" fmla="*/ 3040 w 3121"/>
                <a:gd name="T75" fmla="*/ 969 h 4241"/>
                <a:gd name="T76" fmla="*/ 2778 w 3121"/>
                <a:gd name="T77" fmla="*/ 572 h 4241"/>
                <a:gd name="T78" fmla="*/ 2127 w 3121"/>
                <a:gd name="T79" fmla="*/ 191 h 4241"/>
                <a:gd name="T80" fmla="*/ 1964 w 3121"/>
                <a:gd name="T81" fmla="*/ 126 h 4241"/>
                <a:gd name="T82" fmla="*/ 1501 w 3121"/>
                <a:gd name="T83" fmla="*/ 14 h 4241"/>
                <a:gd name="T84" fmla="*/ 1302 w 3121"/>
                <a:gd name="T85" fmla="*/ 32 h 4241"/>
                <a:gd name="T86" fmla="*/ 1520 w 3121"/>
                <a:gd name="T87" fmla="*/ 150 h 4241"/>
                <a:gd name="T88" fmla="*/ 1925 w 3121"/>
                <a:gd name="T89" fmla="*/ 268 h 4241"/>
                <a:gd name="T90" fmla="*/ 2568 w 3121"/>
                <a:gd name="T91" fmla="*/ 340 h 4241"/>
                <a:gd name="T92" fmla="*/ 2586 w 3121"/>
                <a:gd name="T93" fmla="*/ 336 h 4241"/>
                <a:gd name="T94" fmla="*/ 2365 w 3121"/>
                <a:gd name="T95" fmla="*/ 338 h 4241"/>
                <a:gd name="T96" fmla="*/ 1942 w 3121"/>
                <a:gd name="T97" fmla="*/ 267 h 4241"/>
                <a:gd name="T98" fmla="*/ 1537 w 3121"/>
                <a:gd name="T99" fmla="*/ 149 h 4241"/>
                <a:gd name="T100" fmla="*/ 1320 w 3121"/>
                <a:gd name="T101" fmla="*/ 31 h 4241"/>
                <a:gd name="T102" fmla="*/ 1518 w 3121"/>
                <a:gd name="T103" fmla="*/ 14 h 4241"/>
                <a:gd name="T104" fmla="*/ 1981 w 3121"/>
                <a:gd name="T105" fmla="*/ 127 h 4241"/>
                <a:gd name="T106" fmla="*/ 2144 w 3121"/>
                <a:gd name="T107" fmla="*/ 193 h 4241"/>
                <a:gd name="T108" fmla="*/ 2796 w 3121"/>
                <a:gd name="T109" fmla="*/ 576 h 4241"/>
                <a:gd name="T110" fmla="*/ 3060 w 3121"/>
                <a:gd name="T111" fmla="*/ 973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21" h="4241">
                  <a:moveTo>
                    <a:pt x="3060" y="973"/>
                  </a:moveTo>
                  <a:cubicBezTo>
                    <a:pt x="3061" y="976"/>
                    <a:pt x="3062" y="980"/>
                    <a:pt x="3062" y="983"/>
                  </a:cubicBezTo>
                  <a:cubicBezTo>
                    <a:pt x="3121" y="1239"/>
                    <a:pt x="3006" y="1505"/>
                    <a:pt x="2900" y="1732"/>
                  </a:cubicBezTo>
                  <a:cubicBezTo>
                    <a:pt x="2888" y="1756"/>
                    <a:pt x="2877" y="1779"/>
                    <a:pt x="2866" y="1802"/>
                  </a:cubicBezTo>
                  <a:cubicBezTo>
                    <a:pt x="2806" y="1925"/>
                    <a:pt x="2735" y="2048"/>
                    <a:pt x="2678" y="2168"/>
                  </a:cubicBezTo>
                  <a:cubicBezTo>
                    <a:pt x="2660" y="2207"/>
                    <a:pt x="2644" y="2249"/>
                    <a:pt x="2633" y="2290"/>
                  </a:cubicBezTo>
                  <a:cubicBezTo>
                    <a:pt x="2626" y="2316"/>
                    <a:pt x="2618" y="2347"/>
                    <a:pt x="2590" y="2377"/>
                  </a:cubicBezTo>
                  <a:cubicBezTo>
                    <a:pt x="2492" y="2482"/>
                    <a:pt x="2344" y="2546"/>
                    <a:pt x="2215" y="2606"/>
                  </a:cubicBezTo>
                  <a:cubicBezTo>
                    <a:pt x="2044" y="2686"/>
                    <a:pt x="1868" y="2754"/>
                    <a:pt x="1692" y="2823"/>
                  </a:cubicBezTo>
                  <a:cubicBezTo>
                    <a:pt x="1687" y="2825"/>
                    <a:pt x="1684" y="2826"/>
                    <a:pt x="1679" y="2828"/>
                  </a:cubicBezTo>
                  <a:cubicBezTo>
                    <a:pt x="1557" y="2875"/>
                    <a:pt x="1435" y="2921"/>
                    <a:pt x="1313" y="2967"/>
                  </a:cubicBezTo>
                  <a:cubicBezTo>
                    <a:pt x="1027" y="3075"/>
                    <a:pt x="739" y="3182"/>
                    <a:pt x="460" y="3308"/>
                  </a:cubicBezTo>
                  <a:cubicBezTo>
                    <a:pt x="453" y="3312"/>
                    <a:pt x="449" y="3313"/>
                    <a:pt x="442" y="3316"/>
                  </a:cubicBezTo>
                  <a:cubicBezTo>
                    <a:pt x="334" y="3366"/>
                    <a:pt x="190" y="3414"/>
                    <a:pt x="106" y="3503"/>
                  </a:cubicBezTo>
                  <a:cubicBezTo>
                    <a:pt x="18" y="3598"/>
                    <a:pt x="138" y="3657"/>
                    <a:pt x="219" y="3689"/>
                  </a:cubicBezTo>
                  <a:cubicBezTo>
                    <a:pt x="580" y="3828"/>
                    <a:pt x="1006" y="3857"/>
                    <a:pt x="1393" y="3916"/>
                  </a:cubicBezTo>
                  <a:cubicBezTo>
                    <a:pt x="1437" y="3922"/>
                    <a:pt x="1481" y="3929"/>
                    <a:pt x="1526" y="3936"/>
                  </a:cubicBezTo>
                  <a:cubicBezTo>
                    <a:pt x="1800" y="3978"/>
                    <a:pt x="2077" y="4020"/>
                    <a:pt x="2345" y="4093"/>
                  </a:cubicBezTo>
                  <a:cubicBezTo>
                    <a:pt x="2432" y="4116"/>
                    <a:pt x="2604" y="4148"/>
                    <a:pt x="2649" y="4241"/>
                  </a:cubicBezTo>
                  <a:cubicBezTo>
                    <a:pt x="2642" y="4241"/>
                    <a:pt x="2638" y="4241"/>
                    <a:pt x="2631" y="4241"/>
                  </a:cubicBezTo>
                  <a:cubicBezTo>
                    <a:pt x="2587" y="4148"/>
                    <a:pt x="2415" y="4117"/>
                    <a:pt x="2328" y="4093"/>
                  </a:cubicBezTo>
                  <a:cubicBezTo>
                    <a:pt x="2061" y="4020"/>
                    <a:pt x="1784" y="3979"/>
                    <a:pt x="1511" y="3937"/>
                  </a:cubicBezTo>
                  <a:cubicBezTo>
                    <a:pt x="1466" y="3930"/>
                    <a:pt x="1422" y="3924"/>
                    <a:pt x="1378" y="3917"/>
                  </a:cubicBezTo>
                  <a:cubicBezTo>
                    <a:pt x="990" y="3858"/>
                    <a:pt x="563" y="3829"/>
                    <a:pt x="202" y="3689"/>
                  </a:cubicBezTo>
                  <a:cubicBezTo>
                    <a:pt x="120" y="3658"/>
                    <a:pt x="0" y="3598"/>
                    <a:pt x="88" y="3504"/>
                  </a:cubicBezTo>
                  <a:cubicBezTo>
                    <a:pt x="172" y="3414"/>
                    <a:pt x="316" y="3365"/>
                    <a:pt x="425" y="3316"/>
                  </a:cubicBezTo>
                  <a:cubicBezTo>
                    <a:pt x="432" y="3313"/>
                    <a:pt x="435" y="3311"/>
                    <a:pt x="442" y="3308"/>
                  </a:cubicBezTo>
                  <a:cubicBezTo>
                    <a:pt x="722" y="3182"/>
                    <a:pt x="1009" y="3074"/>
                    <a:pt x="1296" y="2966"/>
                  </a:cubicBezTo>
                  <a:cubicBezTo>
                    <a:pt x="1418" y="2920"/>
                    <a:pt x="1540" y="2874"/>
                    <a:pt x="1661" y="2827"/>
                  </a:cubicBezTo>
                  <a:cubicBezTo>
                    <a:pt x="1667" y="2825"/>
                    <a:pt x="1669" y="2824"/>
                    <a:pt x="1675" y="2822"/>
                  </a:cubicBezTo>
                  <a:cubicBezTo>
                    <a:pt x="1850" y="2754"/>
                    <a:pt x="2026" y="2686"/>
                    <a:pt x="2197" y="2606"/>
                  </a:cubicBezTo>
                  <a:cubicBezTo>
                    <a:pt x="2325" y="2547"/>
                    <a:pt x="2473" y="2483"/>
                    <a:pt x="2571" y="2378"/>
                  </a:cubicBezTo>
                  <a:cubicBezTo>
                    <a:pt x="2598" y="2348"/>
                    <a:pt x="2606" y="2317"/>
                    <a:pt x="2613" y="2291"/>
                  </a:cubicBezTo>
                  <a:cubicBezTo>
                    <a:pt x="2624" y="2250"/>
                    <a:pt x="2641" y="2208"/>
                    <a:pt x="2659" y="2169"/>
                  </a:cubicBezTo>
                  <a:cubicBezTo>
                    <a:pt x="2715" y="2048"/>
                    <a:pt x="2786" y="1925"/>
                    <a:pt x="2846" y="1802"/>
                  </a:cubicBezTo>
                  <a:cubicBezTo>
                    <a:pt x="2857" y="1779"/>
                    <a:pt x="2869" y="1755"/>
                    <a:pt x="2880" y="1732"/>
                  </a:cubicBezTo>
                  <a:cubicBezTo>
                    <a:pt x="2986" y="1504"/>
                    <a:pt x="3101" y="1236"/>
                    <a:pt x="3042" y="980"/>
                  </a:cubicBezTo>
                  <a:cubicBezTo>
                    <a:pt x="3042" y="976"/>
                    <a:pt x="3041" y="973"/>
                    <a:pt x="3040" y="969"/>
                  </a:cubicBezTo>
                  <a:cubicBezTo>
                    <a:pt x="3002" y="810"/>
                    <a:pt x="2897" y="679"/>
                    <a:pt x="2778" y="572"/>
                  </a:cubicBezTo>
                  <a:cubicBezTo>
                    <a:pt x="2592" y="406"/>
                    <a:pt x="2353" y="290"/>
                    <a:pt x="2127" y="191"/>
                  </a:cubicBezTo>
                  <a:cubicBezTo>
                    <a:pt x="2074" y="168"/>
                    <a:pt x="2019" y="146"/>
                    <a:pt x="1964" y="126"/>
                  </a:cubicBezTo>
                  <a:cubicBezTo>
                    <a:pt x="1819" y="73"/>
                    <a:pt x="1656" y="30"/>
                    <a:pt x="1501" y="14"/>
                  </a:cubicBezTo>
                  <a:cubicBezTo>
                    <a:pt x="1439" y="7"/>
                    <a:pt x="1347" y="1"/>
                    <a:pt x="1302" y="32"/>
                  </a:cubicBezTo>
                  <a:cubicBezTo>
                    <a:pt x="1255" y="65"/>
                    <a:pt x="1500" y="144"/>
                    <a:pt x="1520" y="150"/>
                  </a:cubicBezTo>
                  <a:cubicBezTo>
                    <a:pt x="1653" y="192"/>
                    <a:pt x="1789" y="235"/>
                    <a:pt x="1925" y="268"/>
                  </a:cubicBezTo>
                  <a:cubicBezTo>
                    <a:pt x="2117" y="314"/>
                    <a:pt x="2367" y="384"/>
                    <a:pt x="2568" y="340"/>
                  </a:cubicBezTo>
                  <a:cubicBezTo>
                    <a:pt x="2575" y="339"/>
                    <a:pt x="2579" y="338"/>
                    <a:pt x="2586" y="336"/>
                  </a:cubicBezTo>
                  <a:cubicBezTo>
                    <a:pt x="2516" y="353"/>
                    <a:pt x="2436" y="343"/>
                    <a:pt x="2365" y="338"/>
                  </a:cubicBezTo>
                  <a:cubicBezTo>
                    <a:pt x="2222" y="326"/>
                    <a:pt x="2080" y="300"/>
                    <a:pt x="1942" y="267"/>
                  </a:cubicBezTo>
                  <a:cubicBezTo>
                    <a:pt x="1806" y="235"/>
                    <a:pt x="1671" y="192"/>
                    <a:pt x="1537" y="149"/>
                  </a:cubicBezTo>
                  <a:cubicBezTo>
                    <a:pt x="1517" y="143"/>
                    <a:pt x="1272" y="63"/>
                    <a:pt x="1320" y="31"/>
                  </a:cubicBezTo>
                  <a:cubicBezTo>
                    <a:pt x="1365" y="0"/>
                    <a:pt x="1456" y="7"/>
                    <a:pt x="1518" y="14"/>
                  </a:cubicBezTo>
                  <a:cubicBezTo>
                    <a:pt x="1674" y="33"/>
                    <a:pt x="1835" y="74"/>
                    <a:pt x="1981" y="127"/>
                  </a:cubicBezTo>
                  <a:cubicBezTo>
                    <a:pt x="2035" y="147"/>
                    <a:pt x="2090" y="170"/>
                    <a:pt x="2144" y="193"/>
                  </a:cubicBezTo>
                  <a:cubicBezTo>
                    <a:pt x="2371" y="293"/>
                    <a:pt x="2610" y="409"/>
                    <a:pt x="2796" y="576"/>
                  </a:cubicBezTo>
                  <a:cubicBezTo>
                    <a:pt x="2916" y="683"/>
                    <a:pt x="3021" y="814"/>
                    <a:pt x="3060" y="9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73"/>
            <p:cNvSpPr>
              <a:spLocks/>
            </p:cNvSpPr>
            <p:nvPr userDrawn="1"/>
          </p:nvSpPr>
          <p:spPr bwMode="auto">
            <a:xfrm>
              <a:off x="1077" y="2992"/>
              <a:ext cx="852" cy="1320"/>
            </a:xfrm>
            <a:custGeom>
              <a:avLst/>
              <a:gdLst>
                <a:gd name="T0" fmla="*/ 2667 w 2731"/>
                <a:gd name="T1" fmla="*/ 931 h 4228"/>
                <a:gd name="T2" fmla="*/ 2669 w 2731"/>
                <a:gd name="T3" fmla="*/ 939 h 4228"/>
                <a:gd name="T4" fmla="*/ 2542 w 2731"/>
                <a:gd name="T5" fmla="*/ 1662 h 4228"/>
                <a:gd name="T6" fmla="*/ 2509 w 2731"/>
                <a:gd name="T7" fmla="*/ 1740 h 4228"/>
                <a:gd name="T8" fmla="*/ 2355 w 2731"/>
                <a:gd name="T9" fmla="*/ 2095 h 4228"/>
                <a:gd name="T10" fmla="*/ 2317 w 2731"/>
                <a:gd name="T11" fmla="*/ 2226 h 4228"/>
                <a:gd name="T12" fmla="*/ 2276 w 2731"/>
                <a:gd name="T13" fmla="*/ 2320 h 4228"/>
                <a:gd name="T14" fmla="*/ 1925 w 2731"/>
                <a:gd name="T15" fmla="*/ 2552 h 4228"/>
                <a:gd name="T16" fmla="*/ 1447 w 2731"/>
                <a:gd name="T17" fmla="*/ 2779 h 4228"/>
                <a:gd name="T18" fmla="*/ 1134 w 2731"/>
                <a:gd name="T19" fmla="*/ 2919 h 4228"/>
                <a:gd name="T20" fmla="*/ 391 w 2731"/>
                <a:gd name="T21" fmla="*/ 3257 h 4228"/>
                <a:gd name="T22" fmla="*/ 390 w 2731"/>
                <a:gd name="T23" fmla="*/ 3257 h 4228"/>
                <a:gd name="T24" fmla="*/ 94 w 2731"/>
                <a:gd name="T25" fmla="*/ 3446 h 4228"/>
                <a:gd name="T26" fmla="*/ 196 w 2731"/>
                <a:gd name="T27" fmla="*/ 3634 h 4228"/>
                <a:gd name="T28" fmla="*/ 1233 w 2731"/>
                <a:gd name="T29" fmla="*/ 3879 h 4228"/>
                <a:gd name="T30" fmla="*/ 1363 w 2731"/>
                <a:gd name="T31" fmla="*/ 3904 h 4228"/>
                <a:gd name="T32" fmla="*/ 2038 w 2731"/>
                <a:gd name="T33" fmla="*/ 4059 h 4228"/>
                <a:gd name="T34" fmla="*/ 2363 w 2731"/>
                <a:gd name="T35" fmla="*/ 4228 h 4228"/>
                <a:gd name="T36" fmla="*/ 2345 w 2731"/>
                <a:gd name="T37" fmla="*/ 4228 h 4228"/>
                <a:gd name="T38" fmla="*/ 2022 w 2731"/>
                <a:gd name="T39" fmla="*/ 4060 h 4228"/>
                <a:gd name="T40" fmla="*/ 1347 w 2731"/>
                <a:gd name="T41" fmla="*/ 3905 h 4228"/>
                <a:gd name="T42" fmla="*/ 1217 w 2731"/>
                <a:gd name="T43" fmla="*/ 3880 h 4228"/>
                <a:gd name="T44" fmla="*/ 179 w 2731"/>
                <a:gd name="T45" fmla="*/ 3635 h 4228"/>
                <a:gd name="T46" fmla="*/ 76 w 2731"/>
                <a:gd name="T47" fmla="*/ 3446 h 4228"/>
                <a:gd name="T48" fmla="*/ 373 w 2731"/>
                <a:gd name="T49" fmla="*/ 3257 h 4228"/>
                <a:gd name="T50" fmla="*/ 374 w 2731"/>
                <a:gd name="T51" fmla="*/ 3257 h 4228"/>
                <a:gd name="T52" fmla="*/ 1117 w 2731"/>
                <a:gd name="T53" fmla="*/ 2919 h 4228"/>
                <a:gd name="T54" fmla="*/ 1430 w 2731"/>
                <a:gd name="T55" fmla="*/ 2779 h 4228"/>
                <a:gd name="T56" fmla="*/ 1907 w 2731"/>
                <a:gd name="T57" fmla="*/ 2553 h 4228"/>
                <a:gd name="T58" fmla="*/ 2256 w 2731"/>
                <a:gd name="T59" fmla="*/ 2321 h 4228"/>
                <a:gd name="T60" fmla="*/ 2297 w 2731"/>
                <a:gd name="T61" fmla="*/ 2227 h 4228"/>
                <a:gd name="T62" fmla="*/ 2334 w 2731"/>
                <a:gd name="T63" fmla="*/ 2096 h 4228"/>
                <a:gd name="T64" fmla="*/ 2489 w 2731"/>
                <a:gd name="T65" fmla="*/ 1739 h 4228"/>
                <a:gd name="T66" fmla="*/ 2521 w 2731"/>
                <a:gd name="T67" fmla="*/ 1661 h 4228"/>
                <a:gd name="T68" fmla="*/ 2650 w 2731"/>
                <a:gd name="T69" fmla="*/ 935 h 4228"/>
                <a:gd name="T70" fmla="*/ 2403 w 2731"/>
                <a:gd name="T71" fmla="*/ 555 h 4228"/>
                <a:gd name="T72" fmla="*/ 1770 w 2731"/>
                <a:gd name="T73" fmla="*/ 179 h 4228"/>
                <a:gd name="T74" fmla="*/ 1692 w 2731"/>
                <a:gd name="T75" fmla="*/ 150 h 4228"/>
                <a:gd name="T76" fmla="*/ 1117 w 2731"/>
                <a:gd name="T77" fmla="*/ 29 h 4228"/>
                <a:gd name="T78" fmla="*/ 1285 w 2731"/>
                <a:gd name="T79" fmla="*/ 165 h 4228"/>
                <a:gd name="T80" fmla="*/ 1651 w 2731"/>
                <a:gd name="T81" fmla="*/ 254 h 4228"/>
                <a:gd name="T82" fmla="*/ 1863 w 2731"/>
                <a:gd name="T83" fmla="*/ 281 h 4228"/>
                <a:gd name="T84" fmla="*/ 2262 w 2731"/>
                <a:gd name="T85" fmla="*/ 254 h 4228"/>
                <a:gd name="T86" fmla="*/ 2280 w 2731"/>
                <a:gd name="T87" fmla="*/ 249 h 4228"/>
                <a:gd name="T88" fmla="*/ 1881 w 2731"/>
                <a:gd name="T89" fmla="*/ 279 h 4228"/>
                <a:gd name="T90" fmla="*/ 1669 w 2731"/>
                <a:gd name="T91" fmla="*/ 254 h 4228"/>
                <a:gd name="T92" fmla="*/ 1303 w 2731"/>
                <a:gd name="T93" fmla="*/ 166 h 4228"/>
                <a:gd name="T94" fmla="*/ 1135 w 2731"/>
                <a:gd name="T95" fmla="*/ 31 h 4228"/>
                <a:gd name="T96" fmla="*/ 1710 w 2731"/>
                <a:gd name="T97" fmla="*/ 154 h 4228"/>
                <a:gd name="T98" fmla="*/ 1787 w 2731"/>
                <a:gd name="T99" fmla="*/ 182 h 4228"/>
                <a:gd name="T100" fmla="*/ 2423 w 2731"/>
                <a:gd name="T101" fmla="*/ 560 h 4228"/>
                <a:gd name="T102" fmla="*/ 2667 w 2731"/>
                <a:gd name="T103" fmla="*/ 931 h 4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731" h="4228">
                  <a:moveTo>
                    <a:pt x="2667" y="931"/>
                  </a:moveTo>
                  <a:cubicBezTo>
                    <a:pt x="2668" y="934"/>
                    <a:pt x="2669" y="936"/>
                    <a:pt x="2669" y="939"/>
                  </a:cubicBezTo>
                  <a:cubicBezTo>
                    <a:pt x="2731" y="1182"/>
                    <a:pt x="2632" y="1439"/>
                    <a:pt x="2542" y="1662"/>
                  </a:cubicBezTo>
                  <a:cubicBezTo>
                    <a:pt x="2531" y="1688"/>
                    <a:pt x="2520" y="1714"/>
                    <a:pt x="2509" y="1740"/>
                  </a:cubicBezTo>
                  <a:cubicBezTo>
                    <a:pt x="2459" y="1859"/>
                    <a:pt x="2399" y="1978"/>
                    <a:pt x="2355" y="2095"/>
                  </a:cubicBezTo>
                  <a:cubicBezTo>
                    <a:pt x="2339" y="2137"/>
                    <a:pt x="2328" y="2182"/>
                    <a:pt x="2317" y="2226"/>
                  </a:cubicBezTo>
                  <a:cubicBezTo>
                    <a:pt x="2308" y="2262"/>
                    <a:pt x="2301" y="2290"/>
                    <a:pt x="2276" y="2320"/>
                  </a:cubicBezTo>
                  <a:cubicBezTo>
                    <a:pt x="2187" y="2425"/>
                    <a:pt x="2046" y="2490"/>
                    <a:pt x="1925" y="2552"/>
                  </a:cubicBezTo>
                  <a:cubicBezTo>
                    <a:pt x="1768" y="2633"/>
                    <a:pt x="1607" y="2705"/>
                    <a:pt x="1447" y="2779"/>
                  </a:cubicBezTo>
                  <a:cubicBezTo>
                    <a:pt x="1343" y="2827"/>
                    <a:pt x="1239" y="2874"/>
                    <a:pt x="1134" y="2919"/>
                  </a:cubicBezTo>
                  <a:cubicBezTo>
                    <a:pt x="884" y="3026"/>
                    <a:pt x="633" y="3132"/>
                    <a:pt x="391" y="3257"/>
                  </a:cubicBezTo>
                  <a:cubicBezTo>
                    <a:pt x="391" y="3257"/>
                    <a:pt x="391" y="3257"/>
                    <a:pt x="390" y="3257"/>
                  </a:cubicBezTo>
                  <a:cubicBezTo>
                    <a:pt x="293" y="3308"/>
                    <a:pt x="166" y="3359"/>
                    <a:pt x="94" y="3446"/>
                  </a:cubicBezTo>
                  <a:cubicBezTo>
                    <a:pt x="18" y="3538"/>
                    <a:pt x="116" y="3599"/>
                    <a:pt x="196" y="3634"/>
                  </a:cubicBezTo>
                  <a:cubicBezTo>
                    <a:pt x="510" y="3774"/>
                    <a:pt x="891" y="3815"/>
                    <a:pt x="1233" y="3879"/>
                  </a:cubicBezTo>
                  <a:cubicBezTo>
                    <a:pt x="1276" y="3888"/>
                    <a:pt x="1320" y="3896"/>
                    <a:pt x="1363" y="3904"/>
                  </a:cubicBezTo>
                  <a:cubicBezTo>
                    <a:pt x="1589" y="3947"/>
                    <a:pt x="1818" y="3991"/>
                    <a:pt x="2038" y="4059"/>
                  </a:cubicBezTo>
                  <a:cubicBezTo>
                    <a:pt x="2130" y="4087"/>
                    <a:pt x="2317" y="4126"/>
                    <a:pt x="2363" y="4228"/>
                  </a:cubicBezTo>
                  <a:cubicBezTo>
                    <a:pt x="2356" y="4228"/>
                    <a:pt x="2352" y="4228"/>
                    <a:pt x="2345" y="4228"/>
                  </a:cubicBezTo>
                  <a:cubicBezTo>
                    <a:pt x="2299" y="4126"/>
                    <a:pt x="2113" y="4088"/>
                    <a:pt x="2022" y="4060"/>
                  </a:cubicBezTo>
                  <a:cubicBezTo>
                    <a:pt x="1802" y="3992"/>
                    <a:pt x="1573" y="3948"/>
                    <a:pt x="1347" y="3905"/>
                  </a:cubicBezTo>
                  <a:cubicBezTo>
                    <a:pt x="1304" y="3897"/>
                    <a:pt x="1260" y="3889"/>
                    <a:pt x="1217" y="3880"/>
                  </a:cubicBezTo>
                  <a:cubicBezTo>
                    <a:pt x="874" y="3816"/>
                    <a:pt x="493" y="3775"/>
                    <a:pt x="179" y="3635"/>
                  </a:cubicBezTo>
                  <a:cubicBezTo>
                    <a:pt x="99" y="3599"/>
                    <a:pt x="0" y="3538"/>
                    <a:pt x="76" y="3446"/>
                  </a:cubicBezTo>
                  <a:cubicBezTo>
                    <a:pt x="148" y="3358"/>
                    <a:pt x="275" y="3308"/>
                    <a:pt x="373" y="3257"/>
                  </a:cubicBezTo>
                  <a:cubicBezTo>
                    <a:pt x="373" y="3257"/>
                    <a:pt x="373" y="3257"/>
                    <a:pt x="374" y="3257"/>
                  </a:cubicBezTo>
                  <a:cubicBezTo>
                    <a:pt x="616" y="3132"/>
                    <a:pt x="866" y="3026"/>
                    <a:pt x="1117" y="2919"/>
                  </a:cubicBezTo>
                  <a:cubicBezTo>
                    <a:pt x="1222" y="2874"/>
                    <a:pt x="1326" y="2827"/>
                    <a:pt x="1430" y="2779"/>
                  </a:cubicBezTo>
                  <a:cubicBezTo>
                    <a:pt x="1590" y="2706"/>
                    <a:pt x="1750" y="2633"/>
                    <a:pt x="1907" y="2553"/>
                  </a:cubicBezTo>
                  <a:cubicBezTo>
                    <a:pt x="2027" y="2491"/>
                    <a:pt x="2167" y="2426"/>
                    <a:pt x="2256" y="2321"/>
                  </a:cubicBezTo>
                  <a:cubicBezTo>
                    <a:pt x="2281" y="2291"/>
                    <a:pt x="2288" y="2264"/>
                    <a:pt x="2297" y="2227"/>
                  </a:cubicBezTo>
                  <a:cubicBezTo>
                    <a:pt x="2308" y="2183"/>
                    <a:pt x="2319" y="2138"/>
                    <a:pt x="2334" y="2096"/>
                  </a:cubicBezTo>
                  <a:cubicBezTo>
                    <a:pt x="2379" y="1979"/>
                    <a:pt x="2439" y="1859"/>
                    <a:pt x="2489" y="1739"/>
                  </a:cubicBezTo>
                  <a:cubicBezTo>
                    <a:pt x="2500" y="1714"/>
                    <a:pt x="2511" y="1688"/>
                    <a:pt x="2521" y="1661"/>
                  </a:cubicBezTo>
                  <a:cubicBezTo>
                    <a:pt x="2612" y="1437"/>
                    <a:pt x="2711" y="1179"/>
                    <a:pt x="2650" y="935"/>
                  </a:cubicBezTo>
                  <a:cubicBezTo>
                    <a:pt x="2612" y="785"/>
                    <a:pt x="2516" y="658"/>
                    <a:pt x="2403" y="555"/>
                  </a:cubicBezTo>
                  <a:cubicBezTo>
                    <a:pt x="2226" y="393"/>
                    <a:pt x="1993" y="264"/>
                    <a:pt x="1770" y="179"/>
                  </a:cubicBezTo>
                  <a:cubicBezTo>
                    <a:pt x="1744" y="169"/>
                    <a:pt x="1718" y="159"/>
                    <a:pt x="1692" y="150"/>
                  </a:cubicBezTo>
                  <a:cubicBezTo>
                    <a:pt x="1527" y="93"/>
                    <a:pt x="1294" y="0"/>
                    <a:pt x="1117" y="29"/>
                  </a:cubicBezTo>
                  <a:cubicBezTo>
                    <a:pt x="1011" y="46"/>
                    <a:pt x="1278" y="163"/>
                    <a:pt x="1285" y="165"/>
                  </a:cubicBezTo>
                  <a:cubicBezTo>
                    <a:pt x="1403" y="206"/>
                    <a:pt x="1529" y="234"/>
                    <a:pt x="1651" y="254"/>
                  </a:cubicBezTo>
                  <a:cubicBezTo>
                    <a:pt x="1721" y="266"/>
                    <a:pt x="1793" y="275"/>
                    <a:pt x="1863" y="281"/>
                  </a:cubicBezTo>
                  <a:cubicBezTo>
                    <a:pt x="1973" y="289"/>
                    <a:pt x="2160" y="319"/>
                    <a:pt x="2262" y="254"/>
                  </a:cubicBezTo>
                  <a:cubicBezTo>
                    <a:pt x="2269" y="252"/>
                    <a:pt x="2272" y="251"/>
                    <a:pt x="2280" y="249"/>
                  </a:cubicBezTo>
                  <a:cubicBezTo>
                    <a:pt x="2184" y="318"/>
                    <a:pt x="1986" y="287"/>
                    <a:pt x="1881" y="279"/>
                  </a:cubicBezTo>
                  <a:cubicBezTo>
                    <a:pt x="1810" y="274"/>
                    <a:pt x="1738" y="265"/>
                    <a:pt x="1669" y="254"/>
                  </a:cubicBezTo>
                  <a:cubicBezTo>
                    <a:pt x="1546" y="234"/>
                    <a:pt x="1420" y="206"/>
                    <a:pt x="1303" y="166"/>
                  </a:cubicBezTo>
                  <a:cubicBezTo>
                    <a:pt x="1296" y="163"/>
                    <a:pt x="1030" y="47"/>
                    <a:pt x="1135" y="31"/>
                  </a:cubicBezTo>
                  <a:cubicBezTo>
                    <a:pt x="1312" y="3"/>
                    <a:pt x="1545" y="96"/>
                    <a:pt x="1710" y="154"/>
                  </a:cubicBezTo>
                  <a:cubicBezTo>
                    <a:pt x="1735" y="163"/>
                    <a:pt x="1762" y="172"/>
                    <a:pt x="1787" y="182"/>
                  </a:cubicBezTo>
                  <a:cubicBezTo>
                    <a:pt x="2011" y="268"/>
                    <a:pt x="2245" y="397"/>
                    <a:pt x="2423" y="560"/>
                  </a:cubicBezTo>
                  <a:cubicBezTo>
                    <a:pt x="2533" y="661"/>
                    <a:pt x="2629" y="784"/>
                    <a:pt x="2667" y="9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74"/>
            <p:cNvSpPr>
              <a:spLocks/>
            </p:cNvSpPr>
            <p:nvPr userDrawn="1"/>
          </p:nvSpPr>
          <p:spPr bwMode="auto">
            <a:xfrm>
              <a:off x="1298" y="3010"/>
              <a:ext cx="704" cy="1301"/>
            </a:xfrm>
            <a:custGeom>
              <a:avLst/>
              <a:gdLst>
                <a:gd name="T0" fmla="*/ 2197 w 2256"/>
                <a:gd name="T1" fmla="*/ 838 h 4166"/>
                <a:gd name="T2" fmla="*/ 2203 w 2256"/>
                <a:gd name="T3" fmla="*/ 859 h 4166"/>
                <a:gd name="T4" fmla="*/ 2107 w 2256"/>
                <a:gd name="T5" fmla="*/ 1536 h 4166"/>
                <a:gd name="T6" fmla="*/ 2085 w 2256"/>
                <a:gd name="T7" fmla="*/ 1602 h 4166"/>
                <a:gd name="T8" fmla="*/ 1957 w 2256"/>
                <a:gd name="T9" fmla="*/ 1965 h 4166"/>
                <a:gd name="T10" fmla="*/ 1929 w 2256"/>
                <a:gd name="T11" fmla="*/ 2106 h 4166"/>
                <a:gd name="T12" fmla="*/ 1895 w 2256"/>
                <a:gd name="T13" fmla="*/ 2205 h 4166"/>
                <a:gd name="T14" fmla="*/ 1588 w 2256"/>
                <a:gd name="T15" fmla="*/ 2436 h 4166"/>
                <a:gd name="T16" fmla="*/ 1167 w 2256"/>
                <a:gd name="T17" fmla="*/ 2661 h 4166"/>
                <a:gd name="T18" fmla="*/ 893 w 2256"/>
                <a:gd name="T19" fmla="*/ 2809 h 4166"/>
                <a:gd name="T20" fmla="*/ 322 w 2256"/>
                <a:gd name="T21" fmla="*/ 3140 h 4166"/>
                <a:gd name="T22" fmla="*/ 78 w 2256"/>
                <a:gd name="T23" fmla="*/ 3326 h 4166"/>
                <a:gd name="T24" fmla="*/ 159 w 2256"/>
                <a:gd name="T25" fmla="*/ 3521 h 4166"/>
                <a:gd name="T26" fmla="*/ 1024 w 2256"/>
                <a:gd name="T27" fmla="*/ 3787 h 4166"/>
                <a:gd name="T28" fmla="*/ 1144 w 2256"/>
                <a:gd name="T29" fmla="*/ 3817 h 4166"/>
                <a:gd name="T30" fmla="*/ 1698 w 2256"/>
                <a:gd name="T31" fmla="*/ 3978 h 4166"/>
                <a:gd name="T32" fmla="*/ 2015 w 2256"/>
                <a:gd name="T33" fmla="*/ 4166 h 4166"/>
                <a:gd name="T34" fmla="*/ 1997 w 2256"/>
                <a:gd name="T35" fmla="*/ 4166 h 4166"/>
                <a:gd name="T36" fmla="*/ 1682 w 2256"/>
                <a:gd name="T37" fmla="*/ 3978 h 4166"/>
                <a:gd name="T38" fmla="*/ 1129 w 2256"/>
                <a:gd name="T39" fmla="*/ 3818 h 4166"/>
                <a:gd name="T40" fmla="*/ 1008 w 2256"/>
                <a:gd name="T41" fmla="*/ 3788 h 4166"/>
                <a:gd name="T42" fmla="*/ 142 w 2256"/>
                <a:gd name="T43" fmla="*/ 3521 h 4166"/>
                <a:gd name="T44" fmla="*/ 60 w 2256"/>
                <a:gd name="T45" fmla="*/ 3326 h 4166"/>
                <a:gd name="T46" fmla="*/ 305 w 2256"/>
                <a:gd name="T47" fmla="*/ 3139 h 4166"/>
                <a:gd name="T48" fmla="*/ 877 w 2256"/>
                <a:gd name="T49" fmla="*/ 2809 h 4166"/>
                <a:gd name="T50" fmla="*/ 1150 w 2256"/>
                <a:gd name="T51" fmla="*/ 2661 h 4166"/>
                <a:gd name="T52" fmla="*/ 1569 w 2256"/>
                <a:gd name="T53" fmla="*/ 2438 h 4166"/>
                <a:gd name="T54" fmla="*/ 1875 w 2256"/>
                <a:gd name="T55" fmla="*/ 2207 h 4166"/>
                <a:gd name="T56" fmla="*/ 1909 w 2256"/>
                <a:gd name="T57" fmla="*/ 2108 h 4166"/>
                <a:gd name="T58" fmla="*/ 1937 w 2256"/>
                <a:gd name="T59" fmla="*/ 1966 h 4166"/>
                <a:gd name="T60" fmla="*/ 2064 w 2256"/>
                <a:gd name="T61" fmla="*/ 1601 h 4166"/>
                <a:gd name="T62" fmla="*/ 2087 w 2256"/>
                <a:gd name="T63" fmla="*/ 1535 h 4166"/>
                <a:gd name="T64" fmla="*/ 2183 w 2256"/>
                <a:gd name="T65" fmla="*/ 854 h 4166"/>
                <a:gd name="T66" fmla="*/ 1975 w 2256"/>
                <a:gd name="T67" fmla="*/ 511 h 4166"/>
                <a:gd name="T68" fmla="*/ 1343 w 2256"/>
                <a:gd name="T69" fmla="*/ 151 h 4166"/>
                <a:gd name="T70" fmla="*/ 837 w 2256"/>
                <a:gd name="T71" fmla="*/ 33 h 4166"/>
                <a:gd name="T72" fmla="*/ 995 w 2256"/>
                <a:gd name="T73" fmla="*/ 140 h 4166"/>
                <a:gd name="T74" fmla="*/ 1324 w 2256"/>
                <a:gd name="T75" fmla="*/ 190 h 4166"/>
                <a:gd name="T76" fmla="*/ 1533 w 2256"/>
                <a:gd name="T77" fmla="*/ 193 h 4166"/>
                <a:gd name="T78" fmla="*/ 1889 w 2256"/>
                <a:gd name="T79" fmla="*/ 102 h 4166"/>
                <a:gd name="T80" fmla="*/ 1907 w 2256"/>
                <a:gd name="T81" fmla="*/ 97 h 4166"/>
                <a:gd name="T82" fmla="*/ 1551 w 2256"/>
                <a:gd name="T83" fmla="*/ 191 h 4166"/>
                <a:gd name="T84" fmla="*/ 1342 w 2256"/>
                <a:gd name="T85" fmla="*/ 189 h 4166"/>
                <a:gd name="T86" fmla="*/ 1013 w 2256"/>
                <a:gd name="T87" fmla="*/ 140 h 4166"/>
                <a:gd name="T88" fmla="*/ 856 w 2256"/>
                <a:gd name="T89" fmla="*/ 36 h 4166"/>
                <a:gd name="T90" fmla="*/ 1361 w 2256"/>
                <a:gd name="T91" fmla="*/ 155 h 4166"/>
                <a:gd name="T92" fmla="*/ 1995 w 2256"/>
                <a:gd name="T93" fmla="*/ 517 h 4166"/>
                <a:gd name="T94" fmla="*/ 2197 w 2256"/>
                <a:gd name="T95" fmla="*/ 838 h 4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56" h="4166">
                  <a:moveTo>
                    <a:pt x="2197" y="838"/>
                  </a:moveTo>
                  <a:cubicBezTo>
                    <a:pt x="2199" y="845"/>
                    <a:pt x="2201" y="852"/>
                    <a:pt x="2203" y="859"/>
                  </a:cubicBezTo>
                  <a:cubicBezTo>
                    <a:pt x="2256" y="1087"/>
                    <a:pt x="2179" y="1323"/>
                    <a:pt x="2107" y="1536"/>
                  </a:cubicBezTo>
                  <a:cubicBezTo>
                    <a:pt x="2100" y="1558"/>
                    <a:pt x="2092" y="1580"/>
                    <a:pt x="2085" y="1602"/>
                  </a:cubicBezTo>
                  <a:cubicBezTo>
                    <a:pt x="2042" y="1723"/>
                    <a:pt x="1992" y="1845"/>
                    <a:pt x="1957" y="1965"/>
                  </a:cubicBezTo>
                  <a:cubicBezTo>
                    <a:pt x="1944" y="2011"/>
                    <a:pt x="1937" y="2059"/>
                    <a:pt x="1929" y="2106"/>
                  </a:cubicBezTo>
                  <a:cubicBezTo>
                    <a:pt x="1923" y="2144"/>
                    <a:pt x="1914" y="2177"/>
                    <a:pt x="1895" y="2205"/>
                  </a:cubicBezTo>
                  <a:cubicBezTo>
                    <a:pt x="1826" y="2309"/>
                    <a:pt x="1694" y="2376"/>
                    <a:pt x="1588" y="2436"/>
                  </a:cubicBezTo>
                  <a:cubicBezTo>
                    <a:pt x="1450" y="2515"/>
                    <a:pt x="1307" y="2586"/>
                    <a:pt x="1167" y="2661"/>
                  </a:cubicBezTo>
                  <a:cubicBezTo>
                    <a:pt x="1075" y="2709"/>
                    <a:pt x="984" y="2759"/>
                    <a:pt x="893" y="2809"/>
                  </a:cubicBezTo>
                  <a:cubicBezTo>
                    <a:pt x="701" y="2915"/>
                    <a:pt x="509" y="3025"/>
                    <a:pt x="322" y="3140"/>
                  </a:cubicBezTo>
                  <a:cubicBezTo>
                    <a:pt x="240" y="3190"/>
                    <a:pt x="134" y="3244"/>
                    <a:pt x="78" y="3326"/>
                  </a:cubicBezTo>
                  <a:cubicBezTo>
                    <a:pt x="18" y="3416"/>
                    <a:pt x="82" y="3477"/>
                    <a:pt x="159" y="3521"/>
                  </a:cubicBezTo>
                  <a:cubicBezTo>
                    <a:pt x="411" y="3663"/>
                    <a:pt x="739" y="3715"/>
                    <a:pt x="1024" y="3787"/>
                  </a:cubicBezTo>
                  <a:cubicBezTo>
                    <a:pt x="1064" y="3797"/>
                    <a:pt x="1104" y="3807"/>
                    <a:pt x="1144" y="3817"/>
                  </a:cubicBezTo>
                  <a:cubicBezTo>
                    <a:pt x="1330" y="3864"/>
                    <a:pt x="1517" y="3912"/>
                    <a:pt x="1698" y="3978"/>
                  </a:cubicBezTo>
                  <a:cubicBezTo>
                    <a:pt x="1794" y="4012"/>
                    <a:pt x="1970" y="4060"/>
                    <a:pt x="2015" y="4166"/>
                  </a:cubicBezTo>
                  <a:cubicBezTo>
                    <a:pt x="2008" y="4166"/>
                    <a:pt x="2004" y="4166"/>
                    <a:pt x="1997" y="4166"/>
                  </a:cubicBezTo>
                  <a:cubicBezTo>
                    <a:pt x="1953" y="4061"/>
                    <a:pt x="1777" y="4012"/>
                    <a:pt x="1682" y="3978"/>
                  </a:cubicBezTo>
                  <a:cubicBezTo>
                    <a:pt x="1501" y="3913"/>
                    <a:pt x="1315" y="3865"/>
                    <a:pt x="1129" y="3818"/>
                  </a:cubicBezTo>
                  <a:cubicBezTo>
                    <a:pt x="1089" y="3808"/>
                    <a:pt x="1049" y="3798"/>
                    <a:pt x="1008" y="3788"/>
                  </a:cubicBezTo>
                  <a:cubicBezTo>
                    <a:pt x="723" y="3716"/>
                    <a:pt x="394" y="3664"/>
                    <a:pt x="142" y="3521"/>
                  </a:cubicBezTo>
                  <a:cubicBezTo>
                    <a:pt x="65" y="3478"/>
                    <a:pt x="0" y="3416"/>
                    <a:pt x="60" y="3326"/>
                  </a:cubicBezTo>
                  <a:cubicBezTo>
                    <a:pt x="116" y="3244"/>
                    <a:pt x="223" y="3190"/>
                    <a:pt x="305" y="3139"/>
                  </a:cubicBezTo>
                  <a:cubicBezTo>
                    <a:pt x="492" y="3024"/>
                    <a:pt x="685" y="2915"/>
                    <a:pt x="877" y="2809"/>
                  </a:cubicBezTo>
                  <a:cubicBezTo>
                    <a:pt x="967" y="2759"/>
                    <a:pt x="1059" y="2710"/>
                    <a:pt x="1150" y="2661"/>
                  </a:cubicBezTo>
                  <a:cubicBezTo>
                    <a:pt x="1290" y="2587"/>
                    <a:pt x="1432" y="2516"/>
                    <a:pt x="1569" y="2438"/>
                  </a:cubicBezTo>
                  <a:cubicBezTo>
                    <a:pt x="1675" y="2377"/>
                    <a:pt x="1806" y="2310"/>
                    <a:pt x="1875" y="2207"/>
                  </a:cubicBezTo>
                  <a:cubicBezTo>
                    <a:pt x="1894" y="2178"/>
                    <a:pt x="1903" y="2145"/>
                    <a:pt x="1909" y="2108"/>
                  </a:cubicBezTo>
                  <a:cubicBezTo>
                    <a:pt x="1916" y="2060"/>
                    <a:pt x="1924" y="2012"/>
                    <a:pt x="1937" y="1966"/>
                  </a:cubicBezTo>
                  <a:cubicBezTo>
                    <a:pt x="1971" y="1846"/>
                    <a:pt x="2022" y="1722"/>
                    <a:pt x="2064" y="1601"/>
                  </a:cubicBezTo>
                  <a:cubicBezTo>
                    <a:pt x="2072" y="1579"/>
                    <a:pt x="2080" y="1557"/>
                    <a:pt x="2087" y="1535"/>
                  </a:cubicBezTo>
                  <a:cubicBezTo>
                    <a:pt x="2159" y="1320"/>
                    <a:pt x="2236" y="1083"/>
                    <a:pt x="2183" y="854"/>
                  </a:cubicBezTo>
                  <a:cubicBezTo>
                    <a:pt x="2152" y="721"/>
                    <a:pt x="2072" y="605"/>
                    <a:pt x="1975" y="511"/>
                  </a:cubicBezTo>
                  <a:cubicBezTo>
                    <a:pt x="1801" y="341"/>
                    <a:pt x="1567" y="235"/>
                    <a:pt x="1343" y="151"/>
                  </a:cubicBezTo>
                  <a:cubicBezTo>
                    <a:pt x="1199" y="97"/>
                    <a:pt x="986" y="0"/>
                    <a:pt x="837" y="33"/>
                  </a:cubicBezTo>
                  <a:cubicBezTo>
                    <a:pt x="749" y="53"/>
                    <a:pt x="981" y="136"/>
                    <a:pt x="995" y="140"/>
                  </a:cubicBezTo>
                  <a:cubicBezTo>
                    <a:pt x="1101" y="168"/>
                    <a:pt x="1215" y="183"/>
                    <a:pt x="1324" y="190"/>
                  </a:cubicBezTo>
                  <a:cubicBezTo>
                    <a:pt x="1393" y="195"/>
                    <a:pt x="1464" y="196"/>
                    <a:pt x="1533" y="193"/>
                  </a:cubicBezTo>
                  <a:cubicBezTo>
                    <a:pt x="1629" y="188"/>
                    <a:pt x="1820" y="190"/>
                    <a:pt x="1889" y="102"/>
                  </a:cubicBezTo>
                  <a:cubicBezTo>
                    <a:pt x="1896" y="100"/>
                    <a:pt x="1900" y="99"/>
                    <a:pt x="1907" y="97"/>
                  </a:cubicBezTo>
                  <a:cubicBezTo>
                    <a:pt x="1839" y="186"/>
                    <a:pt x="1647" y="186"/>
                    <a:pt x="1551" y="191"/>
                  </a:cubicBezTo>
                  <a:cubicBezTo>
                    <a:pt x="1482" y="194"/>
                    <a:pt x="1411" y="193"/>
                    <a:pt x="1342" y="189"/>
                  </a:cubicBezTo>
                  <a:cubicBezTo>
                    <a:pt x="1232" y="182"/>
                    <a:pt x="1119" y="168"/>
                    <a:pt x="1013" y="140"/>
                  </a:cubicBezTo>
                  <a:cubicBezTo>
                    <a:pt x="999" y="137"/>
                    <a:pt x="768" y="54"/>
                    <a:pt x="856" y="36"/>
                  </a:cubicBezTo>
                  <a:cubicBezTo>
                    <a:pt x="1006" y="4"/>
                    <a:pt x="1217" y="101"/>
                    <a:pt x="1361" y="155"/>
                  </a:cubicBezTo>
                  <a:cubicBezTo>
                    <a:pt x="1586" y="240"/>
                    <a:pt x="1820" y="347"/>
                    <a:pt x="1995" y="517"/>
                  </a:cubicBezTo>
                  <a:cubicBezTo>
                    <a:pt x="2086" y="606"/>
                    <a:pt x="2163" y="713"/>
                    <a:pt x="2197" y="8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75"/>
            <p:cNvSpPr>
              <a:spLocks/>
            </p:cNvSpPr>
            <p:nvPr userDrawn="1"/>
          </p:nvSpPr>
          <p:spPr bwMode="auto">
            <a:xfrm>
              <a:off x="1508" y="3007"/>
              <a:ext cx="564" cy="1304"/>
            </a:xfrm>
            <a:custGeom>
              <a:avLst/>
              <a:gdLst>
                <a:gd name="T0" fmla="*/ 1753 w 1808"/>
                <a:gd name="T1" fmla="*/ 823 h 4174"/>
                <a:gd name="T2" fmla="*/ 1758 w 1808"/>
                <a:gd name="T3" fmla="*/ 844 h 4174"/>
                <a:gd name="T4" fmla="*/ 1696 w 1808"/>
                <a:gd name="T5" fmla="*/ 1480 h 4174"/>
                <a:gd name="T6" fmla="*/ 1679 w 1808"/>
                <a:gd name="T7" fmla="*/ 1543 h 4174"/>
                <a:gd name="T8" fmla="*/ 1585 w 1808"/>
                <a:gd name="T9" fmla="*/ 1900 h 4174"/>
                <a:gd name="T10" fmla="*/ 1567 w 1808"/>
                <a:gd name="T11" fmla="*/ 2059 h 4174"/>
                <a:gd name="T12" fmla="*/ 1546 w 1808"/>
                <a:gd name="T13" fmla="*/ 2154 h 4174"/>
                <a:gd name="T14" fmla="*/ 1302 w 1808"/>
                <a:gd name="T15" fmla="*/ 2381 h 4174"/>
                <a:gd name="T16" fmla="*/ 925 w 1808"/>
                <a:gd name="T17" fmla="*/ 2604 h 4174"/>
                <a:gd name="T18" fmla="*/ 687 w 1808"/>
                <a:gd name="T19" fmla="*/ 2747 h 4174"/>
                <a:gd name="T20" fmla="*/ 244 w 1808"/>
                <a:gd name="T21" fmla="*/ 3088 h 4174"/>
                <a:gd name="T22" fmla="*/ 163 w 1808"/>
                <a:gd name="T23" fmla="*/ 3469 h 4174"/>
                <a:gd name="T24" fmla="*/ 819 w 1808"/>
                <a:gd name="T25" fmla="*/ 3756 h 4174"/>
                <a:gd name="T26" fmla="*/ 1378 w 1808"/>
                <a:gd name="T27" fmla="*/ 3959 h 4174"/>
                <a:gd name="T28" fmla="*/ 1702 w 1808"/>
                <a:gd name="T29" fmla="*/ 4174 h 4174"/>
                <a:gd name="T30" fmla="*/ 1684 w 1808"/>
                <a:gd name="T31" fmla="*/ 4174 h 4174"/>
                <a:gd name="T32" fmla="*/ 1362 w 1808"/>
                <a:gd name="T33" fmla="*/ 3959 h 4174"/>
                <a:gd name="T34" fmla="*/ 804 w 1808"/>
                <a:gd name="T35" fmla="*/ 3757 h 4174"/>
                <a:gd name="T36" fmla="*/ 148 w 1808"/>
                <a:gd name="T37" fmla="*/ 3469 h 4174"/>
                <a:gd name="T38" fmla="*/ 230 w 1808"/>
                <a:gd name="T39" fmla="*/ 3088 h 4174"/>
                <a:gd name="T40" fmla="*/ 671 w 1808"/>
                <a:gd name="T41" fmla="*/ 2748 h 4174"/>
                <a:gd name="T42" fmla="*/ 908 w 1808"/>
                <a:gd name="T43" fmla="*/ 2605 h 4174"/>
                <a:gd name="T44" fmla="*/ 1283 w 1808"/>
                <a:gd name="T45" fmla="*/ 2382 h 4174"/>
                <a:gd name="T46" fmla="*/ 1525 w 1808"/>
                <a:gd name="T47" fmla="*/ 2156 h 4174"/>
                <a:gd name="T48" fmla="*/ 1546 w 1808"/>
                <a:gd name="T49" fmla="*/ 2060 h 4174"/>
                <a:gd name="T50" fmla="*/ 1564 w 1808"/>
                <a:gd name="T51" fmla="*/ 1901 h 4174"/>
                <a:gd name="T52" fmla="*/ 1658 w 1808"/>
                <a:gd name="T53" fmla="*/ 1542 h 4174"/>
                <a:gd name="T54" fmla="*/ 1675 w 1808"/>
                <a:gd name="T55" fmla="*/ 1479 h 4174"/>
                <a:gd name="T56" fmla="*/ 1738 w 1808"/>
                <a:gd name="T57" fmla="*/ 838 h 4174"/>
                <a:gd name="T58" fmla="*/ 1564 w 1808"/>
                <a:gd name="T59" fmla="*/ 535 h 4174"/>
                <a:gd name="T60" fmla="*/ 1016 w 1808"/>
                <a:gd name="T61" fmla="*/ 226 h 4174"/>
                <a:gd name="T62" fmla="*/ 714 w 1808"/>
                <a:gd name="T63" fmla="*/ 131 h 4174"/>
                <a:gd name="T64" fmla="*/ 585 w 1808"/>
                <a:gd name="T65" fmla="*/ 116 h 4174"/>
                <a:gd name="T66" fmla="*/ 747 w 1808"/>
                <a:gd name="T67" fmla="*/ 174 h 4174"/>
                <a:gd name="T68" fmla="*/ 1030 w 1808"/>
                <a:gd name="T69" fmla="*/ 181 h 4174"/>
                <a:gd name="T70" fmla="*/ 1232 w 1808"/>
                <a:gd name="T71" fmla="*/ 156 h 4174"/>
                <a:gd name="T72" fmla="*/ 1548 w 1808"/>
                <a:gd name="T73" fmla="*/ 6 h 4174"/>
                <a:gd name="T74" fmla="*/ 1566 w 1808"/>
                <a:gd name="T75" fmla="*/ 0 h 4174"/>
                <a:gd name="T76" fmla="*/ 1250 w 1808"/>
                <a:gd name="T77" fmla="*/ 153 h 4174"/>
                <a:gd name="T78" fmla="*/ 1048 w 1808"/>
                <a:gd name="T79" fmla="*/ 179 h 4174"/>
                <a:gd name="T80" fmla="*/ 765 w 1808"/>
                <a:gd name="T81" fmla="*/ 174 h 4174"/>
                <a:gd name="T82" fmla="*/ 604 w 1808"/>
                <a:gd name="T83" fmla="*/ 119 h 4174"/>
                <a:gd name="T84" fmla="*/ 733 w 1808"/>
                <a:gd name="T85" fmla="*/ 135 h 4174"/>
                <a:gd name="T86" fmla="*/ 1035 w 1808"/>
                <a:gd name="T87" fmla="*/ 231 h 4174"/>
                <a:gd name="T88" fmla="*/ 1584 w 1808"/>
                <a:gd name="T89" fmla="*/ 542 h 4174"/>
                <a:gd name="T90" fmla="*/ 1753 w 1808"/>
                <a:gd name="T91" fmla="*/ 823 h 4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08" h="4174">
                  <a:moveTo>
                    <a:pt x="1753" y="823"/>
                  </a:moveTo>
                  <a:cubicBezTo>
                    <a:pt x="1755" y="830"/>
                    <a:pt x="1757" y="837"/>
                    <a:pt x="1758" y="844"/>
                  </a:cubicBezTo>
                  <a:cubicBezTo>
                    <a:pt x="1808" y="1055"/>
                    <a:pt x="1749" y="1276"/>
                    <a:pt x="1696" y="1480"/>
                  </a:cubicBezTo>
                  <a:cubicBezTo>
                    <a:pt x="1690" y="1501"/>
                    <a:pt x="1685" y="1522"/>
                    <a:pt x="1679" y="1543"/>
                  </a:cubicBezTo>
                  <a:cubicBezTo>
                    <a:pt x="1647" y="1662"/>
                    <a:pt x="1611" y="1781"/>
                    <a:pt x="1585" y="1900"/>
                  </a:cubicBezTo>
                  <a:cubicBezTo>
                    <a:pt x="1573" y="1952"/>
                    <a:pt x="1571" y="2006"/>
                    <a:pt x="1567" y="2059"/>
                  </a:cubicBezTo>
                  <a:cubicBezTo>
                    <a:pt x="1565" y="2093"/>
                    <a:pt x="1559" y="2125"/>
                    <a:pt x="1546" y="2154"/>
                  </a:cubicBezTo>
                  <a:cubicBezTo>
                    <a:pt x="1501" y="2254"/>
                    <a:pt x="1391" y="2323"/>
                    <a:pt x="1302" y="2381"/>
                  </a:cubicBezTo>
                  <a:cubicBezTo>
                    <a:pt x="1179" y="2460"/>
                    <a:pt x="1051" y="2531"/>
                    <a:pt x="925" y="2604"/>
                  </a:cubicBezTo>
                  <a:cubicBezTo>
                    <a:pt x="845" y="2651"/>
                    <a:pt x="765" y="2698"/>
                    <a:pt x="687" y="2747"/>
                  </a:cubicBezTo>
                  <a:cubicBezTo>
                    <a:pt x="531" y="2847"/>
                    <a:pt x="372" y="2953"/>
                    <a:pt x="244" y="3088"/>
                  </a:cubicBezTo>
                  <a:cubicBezTo>
                    <a:pt x="136" y="3202"/>
                    <a:pt x="17" y="3349"/>
                    <a:pt x="163" y="3469"/>
                  </a:cubicBezTo>
                  <a:cubicBezTo>
                    <a:pt x="337" y="3612"/>
                    <a:pt x="600" y="3680"/>
                    <a:pt x="819" y="3756"/>
                  </a:cubicBezTo>
                  <a:cubicBezTo>
                    <a:pt x="1006" y="3821"/>
                    <a:pt x="1195" y="3882"/>
                    <a:pt x="1378" y="3959"/>
                  </a:cubicBezTo>
                  <a:cubicBezTo>
                    <a:pt x="1476" y="4000"/>
                    <a:pt x="1663" y="4060"/>
                    <a:pt x="1702" y="4174"/>
                  </a:cubicBezTo>
                  <a:cubicBezTo>
                    <a:pt x="1695" y="4174"/>
                    <a:pt x="1691" y="4174"/>
                    <a:pt x="1684" y="4174"/>
                  </a:cubicBezTo>
                  <a:cubicBezTo>
                    <a:pt x="1645" y="4060"/>
                    <a:pt x="1460" y="4000"/>
                    <a:pt x="1362" y="3959"/>
                  </a:cubicBezTo>
                  <a:cubicBezTo>
                    <a:pt x="1179" y="3883"/>
                    <a:pt x="991" y="3821"/>
                    <a:pt x="804" y="3757"/>
                  </a:cubicBezTo>
                  <a:cubicBezTo>
                    <a:pt x="585" y="3680"/>
                    <a:pt x="322" y="3613"/>
                    <a:pt x="148" y="3469"/>
                  </a:cubicBezTo>
                  <a:cubicBezTo>
                    <a:pt x="0" y="3349"/>
                    <a:pt x="121" y="3202"/>
                    <a:pt x="230" y="3088"/>
                  </a:cubicBezTo>
                  <a:cubicBezTo>
                    <a:pt x="357" y="2954"/>
                    <a:pt x="515" y="2847"/>
                    <a:pt x="671" y="2748"/>
                  </a:cubicBezTo>
                  <a:cubicBezTo>
                    <a:pt x="749" y="2699"/>
                    <a:pt x="829" y="2652"/>
                    <a:pt x="908" y="2605"/>
                  </a:cubicBezTo>
                  <a:cubicBezTo>
                    <a:pt x="1033" y="2532"/>
                    <a:pt x="1161" y="2461"/>
                    <a:pt x="1283" y="2382"/>
                  </a:cubicBezTo>
                  <a:cubicBezTo>
                    <a:pt x="1371" y="2324"/>
                    <a:pt x="1481" y="2255"/>
                    <a:pt x="1525" y="2156"/>
                  </a:cubicBezTo>
                  <a:cubicBezTo>
                    <a:pt x="1538" y="2127"/>
                    <a:pt x="1544" y="2094"/>
                    <a:pt x="1546" y="2060"/>
                  </a:cubicBezTo>
                  <a:cubicBezTo>
                    <a:pt x="1550" y="2007"/>
                    <a:pt x="1552" y="1953"/>
                    <a:pt x="1564" y="1901"/>
                  </a:cubicBezTo>
                  <a:cubicBezTo>
                    <a:pt x="1590" y="1781"/>
                    <a:pt x="1626" y="1661"/>
                    <a:pt x="1658" y="1542"/>
                  </a:cubicBezTo>
                  <a:cubicBezTo>
                    <a:pt x="1664" y="1521"/>
                    <a:pt x="1670" y="1500"/>
                    <a:pt x="1675" y="1479"/>
                  </a:cubicBezTo>
                  <a:cubicBezTo>
                    <a:pt x="1729" y="1273"/>
                    <a:pt x="1786" y="1050"/>
                    <a:pt x="1738" y="838"/>
                  </a:cubicBezTo>
                  <a:cubicBezTo>
                    <a:pt x="1712" y="722"/>
                    <a:pt x="1647" y="619"/>
                    <a:pt x="1564" y="535"/>
                  </a:cubicBezTo>
                  <a:cubicBezTo>
                    <a:pt x="1420" y="388"/>
                    <a:pt x="1204" y="298"/>
                    <a:pt x="1016" y="226"/>
                  </a:cubicBezTo>
                  <a:cubicBezTo>
                    <a:pt x="919" y="189"/>
                    <a:pt x="818" y="153"/>
                    <a:pt x="714" y="131"/>
                  </a:cubicBezTo>
                  <a:cubicBezTo>
                    <a:pt x="691" y="126"/>
                    <a:pt x="611" y="100"/>
                    <a:pt x="585" y="116"/>
                  </a:cubicBezTo>
                  <a:cubicBezTo>
                    <a:pt x="542" y="143"/>
                    <a:pt x="727" y="172"/>
                    <a:pt x="747" y="174"/>
                  </a:cubicBezTo>
                  <a:cubicBezTo>
                    <a:pt x="841" y="185"/>
                    <a:pt x="937" y="186"/>
                    <a:pt x="1030" y="181"/>
                  </a:cubicBezTo>
                  <a:cubicBezTo>
                    <a:pt x="1097" y="177"/>
                    <a:pt x="1166" y="169"/>
                    <a:pt x="1232" y="156"/>
                  </a:cubicBezTo>
                  <a:cubicBezTo>
                    <a:pt x="1322" y="139"/>
                    <a:pt x="1505" y="108"/>
                    <a:pt x="1548" y="6"/>
                  </a:cubicBezTo>
                  <a:cubicBezTo>
                    <a:pt x="1555" y="4"/>
                    <a:pt x="1559" y="3"/>
                    <a:pt x="1566" y="0"/>
                  </a:cubicBezTo>
                  <a:cubicBezTo>
                    <a:pt x="1523" y="103"/>
                    <a:pt x="1340" y="135"/>
                    <a:pt x="1250" y="153"/>
                  </a:cubicBezTo>
                  <a:cubicBezTo>
                    <a:pt x="1184" y="167"/>
                    <a:pt x="1115" y="175"/>
                    <a:pt x="1048" y="179"/>
                  </a:cubicBezTo>
                  <a:cubicBezTo>
                    <a:pt x="955" y="185"/>
                    <a:pt x="859" y="184"/>
                    <a:pt x="765" y="174"/>
                  </a:cubicBezTo>
                  <a:cubicBezTo>
                    <a:pt x="745" y="172"/>
                    <a:pt x="562" y="144"/>
                    <a:pt x="604" y="119"/>
                  </a:cubicBezTo>
                  <a:cubicBezTo>
                    <a:pt x="630" y="103"/>
                    <a:pt x="709" y="129"/>
                    <a:pt x="733" y="135"/>
                  </a:cubicBezTo>
                  <a:cubicBezTo>
                    <a:pt x="836" y="158"/>
                    <a:pt x="937" y="193"/>
                    <a:pt x="1035" y="231"/>
                  </a:cubicBezTo>
                  <a:cubicBezTo>
                    <a:pt x="1222" y="303"/>
                    <a:pt x="1439" y="394"/>
                    <a:pt x="1584" y="542"/>
                  </a:cubicBezTo>
                  <a:cubicBezTo>
                    <a:pt x="1661" y="620"/>
                    <a:pt x="1725" y="715"/>
                    <a:pt x="1753" y="8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76"/>
            <p:cNvSpPr>
              <a:spLocks/>
            </p:cNvSpPr>
            <p:nvPr userDrawn="1"/>
          </p:nvSpPr>
          <p:spPr bwMode="auto">
            <a:xfrm>
              <a:off x="1698" y="2970"/>
              <a:ext cx="453" cy="1340"/>
            </a:xfrm>
            <a:custGeom>
              <a:avLst/>
              <a:gdLst>
                <a:gd name="T0" fmla="*/ 1372 w 1453"/>
                <a:gd name="T1" fmla="*/ 929 h 4290"/>
                <a:gd name="T2" fmla="*/ 1379 w 1453"/>
                <a:gd name="T3" fmla="*/ 962 h 4290"/>
                <a:gd name="T4" fmla="*/ 1341 w 1453"/>
                <a:gd name="T5" fmla="*/ 1541 h 4290"/>
                <a:gd name="T6" fmla="*/ 1330 w 1453"/>
                <a:gd name="T7" fmla="*/ 1602 h 4290"/>
                <a:gd name="T8" fmla="*/ 1263 w 1453"/>
                <a:gd name="T9" fmla="*/ 2201 h 4290"/>
                <a:gd name="T10" fmla="*/ 789 w 1453"/>
                <a:gd name="T11" fmla="*/ 2634 h 4290"/>
                <a:gd name="T12" fmla="*/ 567 w 1453"/>
                <a:gd name="T13" fmla="*/ 2776 h 4290"/>
                <a:gd name="T14" fmla="*/ 157 w 1453"/>
                <a:gd name="T15" fmla="*/ 3110 h 4290"/>
                <a:gd name="T16" fmla="*/ 109 w 1453"/>
                <a:gd name="T17" fmla="*/ 3498 h 4290"/>
                <a:gd name="T18" fmla="*/ 652 w 1453"/>
                <a:gd name="T19" fmla="*/ 3819 h 4290"/>
                <a:gd name="T20" fmla="*/ 1159 w 1453"/>
                <a:gd name="T21" fmla="*/ 4052 h 4290"/>
                <a:gd name="T22" fmla="*/ 1453 w 1453"/>
                <a:gd name="T23" fmla="*/ 4290 h 4290"/>
                <a:gd name="T24" fmla="*/ 1435 w 1453"/>
                <a:gd name="T25" fmla="*/ 4290 h 4290"/>
                <a:gd name="T26" fmla="*/ 1143 w 1453"/>
                <a:gd name="T27" fmla="*/ 4052 h 4290"/>
                <a:gd name="T28" fmla="*/ 638 w 1453"/>
                <a:gd name="T29" fmla="*/ 3820 h 4290"/>
                <a:gd name="T30" fmla="*/ 96 w 1453"/>
                <a:gd name="T31" fmla="*/ 3499 h 4290"/>
                <a:gd name="T32" fmla="*/ 144 w 1453"/>
                <a:gd name="T33" fmla="*/ 3111 h 4290"/>
                <a:gd name="T34" fmla="*/ 552 w 1453"/>
                <a:gd name="T35" fmla="*/ 2778 h 4290"/>
                <a:gd name="T36" fmla="*/ 772 w 1453"/>
                <a:gd name="T37" fmla="*/ 2636 h 4290"/>
                <a:gd name="T38" fmla="*/ 1242 w 1453"/>
                <a:gd name="T39" fmla="*/ 2203 h 4290"/>
                <a:gd name="T40" fmla="*/ 1310 w 1453"/>
                <a:gd name="T41" fmla="*/ 1600 h 4290"/>
                <a:gd name="T42" fmla="*/ 1321 w 1453"/>
                <a:gd name="T43" fmla="*/ 1539 h 4290"/>
                <a:gd name="T44" fmla="*/ 1359 w 1453"/>
                <a:gd name="T45" fmla="*/ 956 h 4290"/>
                <a:gd name="T46" fmla="*/ 1227 w 1453"/>
                <a:gd name="T47" fmla="*/ 688 h 4290"/>
                <a:gd name="T48" fmla="*/ 769 w 1453"/>
                <a:gd name="T49" fmla="*/ 406 h 4290"/>
                <a:gd name="T50" fmla="*/ 411 w 1453"/>
                <a:gd name="T51" fmla="*/ 291 h 4290"/>
                <a:gd name="T52" fmla="*/ 397 w 1453"/>
                <a:gd name="T53" fmla="*/ 288 h 4290"/>
                <a:gd name="T54" fmla="*/ 563 w 1453"/>
                <a:gd name="T55" fmla="*/ 290 h 4290"/>
                <a:gd name="T56" fmla="*/ 798 w 1453"/>
                <a:gd name="T57" fmla="*/ 259 h 4290"/>
                <a:gd name="T58" fmla="*/ 983 w 1453"/>
                <a:gd name="T59" fmla="*/ 209 h 4290"/>
                <a:gd name="T60" fmla="*/ 1269 w 1453"/>
                <a:gd name="T61" fmla="*/ 6 h 4290"/>
                <a:gd name="T62" fmla="*/ 1287 w 1453"/>
                <a:gd name="T63" fmla="*/ 0 h 4290"/>
                <a:gd name="T64" fmla="*/ 1001 w 1453"/>
                <a:gd name="T65" fmla="*/ 206 h 4290"/>
                <a:gd name="T66" fmla="*/ 816 w 1453"/>
                <a:gd name="T67" fmla="*/ 257 h 4290"/>
                <a:gd name="T68" fmla="*/ 581 w 1453"/>
                <a:gd name="T69" fmla="*/ 289 h 4290"/>
                <a:gd name="T70" fmla="*/ 416 w 1453"/>
                <a:gd name="T71" fmla="*/ 290 h 4290"/>
                <a:gd name="T72" fmla="*/ 430 w 1453"/>
                <a:gd name="T73" fmla="*/ 293 h 4290"/>
                <a:gd name="T74" fmla="*/ 787 w 1453"/>
                <a:gd name="T75" fmla="*/ 410 h 4290"/>
                <a:gd name="T76" fmla="*/ 1246 w 1453"/>
                <a:gd name="T77" fmla="*/ 694 h 4290"/>
                <a:gd name="T78" fmla="*/ 1372 w 1453"/>
                <a:gd name="T79" fmla="*/ 929 h 4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53" h="4290">
                  <a:moveTo>
                    <a:pt x="1372" y="929"/>
                  </a:moveTo>
                  <a:cubicBezTo>
                    <a:pt x="1374" y="940"/>
                    <a:pt x="1377" y="951"/>
                    <a:pt x="1379" y="962"/>
                  </a:cubicBezTo>
                  <a:cubicBezTo>
                    <a:pt x="1415" y="1153"/>
                    <a:pt x="1375" y="1353"/>
                    <a:pt x="1341" y="1541"/>
                  </a:cubicBezTo>
                  <a:cubicBezTo>
                    <a:pt x="1338" y="1561"/>
                    <a:pt x="1334" y="1582"/>
                    <a:pt x="1330" y="1602"/>
                  </a:cubicBezTo>
                  <a:cubicBezTo>
                    <a:pt x="1295" y="1800"/>
                    <a:pt x="1290" y="2003"/>
                    <a:pt x="1263" y="2201"/>
                  </a:cubicBezTo>
                  <a:cubicBezTo>
                    <a:pt x="1236" y="2402"/>
                    <a:pt x="938" y="2540"/>
                    <a:pt x="789" y="2634"/>
                  </a:cubicBezTo>
                  <a:cubicBezTo>
                    <a:pt x="715" y="2681"/>
                    <a:pt x="640" y="2728"/>
                    <a:pt x="567" y="2776"/>
                  </a:cubicBezTo>
                  <a:cubicBezTo>
                    <a:pt x="423" y="2872"/>
                    <a:pt x="265" y="2975"/>
                    <a:pt x="157" y="3110"/>
                  </a:cubicBezTo>
                  <a:cubicBezTo>
                    <a:pt x="65" y="3224"/>
                    <a:pt x="12" y="3379"/>
                    <a:pt x="109" y="3498"/>
                  </a:cubicBezTo>
                  <a:cubicBezTo>
                    <a:pt x="232" y="3650"/>
                    <a:pt x="469" y="3737"/>
                    <a:pt x="652" y="3819"/>
                  </a:cubicBezTo>
                  <a:cubicBezTo>
                    <a:pt x="821" y="3895"/>
                    <a:pt x="994" y="3966"/>
                    <a:pt x="1159" y="4052"/>
                  </a:cubicBezTo>
                  <a:cubicBezTo>
                    <a:pt x="1253" y="4100"/>
                    <a:pt x="1426" y="4174"/>
                    <a:pt x="1453" y="4290"/>
                  </a:cubicBezTo>
                  <a:cubicBezTo>
                    <a:pt x="1446" y="4290"/>
                    <a:pt x="1442" y="4290"/>
                    <a:pt x="1435" y="4290"/>
                  </a:cubicBezTo>
                  <a:cubicBezTo>
                    <a:pt x="1409" y="4174"/>
                    <a:pt x="1236" y="4101"/>
                    <a:pt x="1143" y="4052"/>
                  </a:cubicBezTo>
                  <a:cubicBezTo>
                    <a:pt x="979" y="3967"/>
                    <a:pt x="806" y="3896"/>
                    <a:pt x="638" y="3820"/>
                  </a:cubicBezTo>
                  <a:cubicBezTo>
                    <a:pt x="456" y="3738"/>
                    <a:pt x="220" y="3651"/>
                    <a:pt x="96" y="3499"/>
                  </a:cubicBezTo>
                  <a:cubicBezTo>
                    <a:pt x="0" y="3380"/>
                    <a:pt x="53" y="3224"/>
                    <a:pt x="144" y="3111"/>
                  </a:cubicBezTo>
                  <a:cubicBezTo>
                    <a:pt x="253" y="2977"/>
                    <a:pt x="407" y="2874"/>
                    <a:pt x="552" y="2778"/>
                  </a:cubicBezTo>
                  <a:cubicBezTo>
                    <a:pt x="624" y="2730"/>
                    <a:pt x="698" y="2683"/>
                    <a:pt x="772" y="2636"/>
                  </a:cubicBezTo>
                  <a:cubicBezTo>
                    <a:pt x="920" y="2541"/>
                    <a:pt x="1215" y="2403"/>
                    <a:pt x="1242" y="2203"/>
                  </a:cubicBezTo>
                  <a:cubicBezTo>
                    <a:pt x="1269" y="2003"/>
                    <a:pt x="1274" y="1799"/>
                    <a:pt x="1310" y="1600"/>
                  </a:cubicBezTo>
                  <a:cubicBezTo>
                    <a:pt x="1313" y="1580"/>
                    <a:pt x="1317" y="1559"/>
                    <a:pt x="1321" y="1539"/>
                  </a:cubicBezTo>
                  <a:cubicBezTo>
                    <a:pt x="1355" y="1349"/>
                    <a:pt x="1394" y="1149"/>
                    <a:pt x="1359" y="956"/>
                  </a:cubicBezTo>
                  <a:cubicBezTo>
                    <a:pt x="1340" y="855"/>
                    <a:pt x="1296" y="763"/>
                    <a:pt x="1227" y="688"/>
                  </a:cubicBezTo>
                  <a:cubicBezTo>
                    <a:pt x="1106" y="556"/>
                    <a:pt x="930" y="471"/>
                    <a:pt x="769" y="406"/>
                  </a:cubicBezTo>
                  <a:cubicBezTo>
                    <a:pt x="654" y="359"/>
                    <a:pt x="532" y="312"/>
                    <a:pt x="411" y="291"/>
                  </a:cubicBezTo>
                  <a:cubicBezTo>
                    <a:pt x="406" y="290"/>
                    <a:pt x="402" y="289"/>
                    <a:pt x="397" y="288"/>
                  </a:cubicBezTo>
                  <a:cubicBezTo>
                    <a:pt x="452" y="294"/>
                    <a:pt x="508" y="292"/>
                    <a:pt x="563" y="290"/>
                  </a:cubicBezTo>
                  <a:cubicBezTo>
                    <a:pt x="641" y="286"/>
                    <a:pt x="721" y="274"/>
                    <a:pt x="798" y="259"/>
                  </a:cubicBezTo>
                  <a:cubicBezTo>
                    <a:pt x="860" y="246"/>
                    <a:pt x="923" y="230"/>
                    <a:pt x="983" y="209"/>
                  </a:cubicBezTo>
                  <a:cubicBezTo>
                    <a:pt x="1073" y="178"/>
                    <a:pt x="1243" y="118"/>
                    <a:pt x="1269" y="6"/>
                  </a:cubicBezTo>
                  <a:cubicBezTo>
                    <a:pt x="1276" y="3"/>
                    <a:pt x="1279" y="2"/>
                    <a:pt x="1287" y="0"/>
                  </a:cubicBezTo>
                  <a:cubicBezTo>
                    <a:pt x="1261" y="112"/>
                    <a:pt x="1091" y="174"/>
                    <a:pt x="1001" y="206"/>
                  </a:cubicBezTo>
                  <a:cubicBezTo>
                    <a:pt x="941" y="227"/>
                    <a:pt x="878" y="244"/>
                    <a:pt x="816" y="257"/>
                  </a:cubicBezTo>
                  <a:cubicBezTo>
                    <a:pt x="739" y="273"/>
                    <a:pt x="659" y="284"/>
                    <a:pt x="581" y="289"/>
                  </a:cubicBezTo>
                  <a:cubicBezTo>
                    <a:pt x="526" y="292"/>
                    <a:pt x="471" y="293"/>
                    <a:pt x="416" y="290"/>
                  </a:cubicBezTo>
                  <a:cubicBezTo>
                    <a:pt x="421" y="291"/>
                    <a:pt x="425" y="292"/>
                    <a:pt x="430" y="293"/>
                  </a:cubicBezTo>
                  <a:cubicBezTo>
                    <a:pt x="552" y="317"/>
                    <a:pt x="673" y="363"/>
                    <a:pt x="787" y="410"/>
                  </a:cubicBezTo>
                  <a:cubicBezTo>
                    <a:pt x="949" y="476"/>
                    <a:pt x="1125" y="562"/>
                    <a:pt x="1246" y="694"/>
                  </a:cubicBezTo>
                  <a:cubicBezTo>
                    <a:pt x="1307" y="761"/>
                    <a:pt x="1351" y="841"/>
                    <a:pt x="1372" y="9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77"/>
            <p:cNvSpPr>
              <a:spLocks/>
            </p:cNvSpPr>
            <p:nvPr userDrawn="1"/>
          </p:nvSpPr>
          <p:spPr bwMode="auto">
            <a:xfrm>
              <a:off x="1811" y="2931"/>
              <a:ext cx="452" cy="1378"/>
            </a:xfrm>
            <a:custGeom>
              <a:avLst/>
              <a:gdLst>
                <a:gd name="T0" fmla="*/ 1445 w 1448"/>
                <a:gd name="T1" fmla="*/ 4400 h 4415"/>
                <a:gd name="T2" fmla="*/ 1448 w 1448"/>
                <a:gd name="T3" fmla="*/ 4415 h 4415"/>
                <a:gd name="T4" fmla="*/ 1430 w 1448"/>
                <a:gd name="T5" fmla="*/ 4415 h 4415"/>
                <a:gd name="T6" fmla="*/ 1159 w 1448"/>
                <a:gd name="T7" fmla="*/ 4152 h 4415"/>
                <a:gd name="T8" fmla="*/ 677 w 1448"/>
                <a:gd name="T9" fmla="*/ 3885 h 4415"/>
                <a:gd name="T10" fmla="*/ 180 w 1448"/>
                <a:gd name="T11" fmla="*/ 3519 h 4415"/>
                <a:gd name="T12" fmla="*/ 634 w 1448"/>
                <a:gd name="T13" fmla="*/ 2853 h 4415"/>
                <a:gd name="T14" fmla="*/ 894 w 1448"/>
                <a:gd name="T15" fmla="*/ 2676 h 4415"/>
                <a:gd name="T16" fmla="*/ 1200 w 1448"/>
                <a:gd name="T17" fmla="*/ 2259 h 4415"/>
                <a:gd name="T18" fmla="*/ 1204 w 1448"/>
                <a:gd name="T19" fmla="*/ 1670 h 4415"/>
                <a:gd name="T20" fmla="*/ 1209 w 1448"/>
                <a:gd name="T21" fmla="*/ 1619 h 4415"/>
                <a:gd name="T22" fmla="*/ 1225 w 1448"/>
                <a:gd name="T23" fmla="*/ 1089 h 4415"/>
                <a:gd name="T24" fmla="*/ 770 w 1448"/>
                <a:gd name="T25" fmla="*/ 574 h 4415"/>
                <a:gd name="T26" fmla="*/ 552 w 1448"/>
                <a:gd name="T27" fmla="*/ 480 h 4415"/>
                <a:gd name="T28" fmla="*/ 468 w 1448"/>
                <a:gd name="T29" fmla="*/ 440 h 4415"/>
                <a:gd name="T30" fmla="*/ 618 w 1448"/>
                <a:gd name="T31" fmla="*/ 381 h 4415"/>
                <a:gd name="T32" fmla="*/ 810 w 1448"/>
                <a:gd name="T33" fmla="*/ 324 h 4415"/>
                <a:gd name="T34" fmla="*/ 986 w 1448"/>
                <a:gd name="T35" fmla="*/ 249 h 4415"/>
                <a:gd name="T36" fmla="*/ 1232 w 1448"/>
                <a:gd name="T37" fmla="*/ 6 h 4415"/>
                <a:gd name="T38" fmla="*/ 1250 w 1448"/>
                <a:gd name="T39" fmla="*/ 0 h 4415"/>
                <a:gd name="T40" fmla="*/ 1003 w 1448"/>
                <a:gd name="T41" fmla="*/ 246 h 4415"/>
                <a:gd name="T42" fmla="*/ 827 w 1448"/>
                <a:gd name="T43" fmla="*/ 322 h 4415"/>
                <a:gd name="T44" fmla="*/ 636 w 1448"/>
                <a:gd name="T45" fmla="*/ 380 h 4415"/>
                <a:gd name="T46" fmla="*/ 487 w 1448"/>
                <a:gd name="T47" fmla="*/ 441 h 4415"/>
                <a:gd name="T48" fmla="*/ 571 w 1448"/>
                <a:gd name="T49" fmla="*/ 483 h 4415"/>
                <a:gd name="T50" fmla="*/ 789 w 1448"/>
                <a:gd name="T51" fmla="*/ 577 h 4415"/>
                <a:gd name="T52" fmla="*/ 1245 w 1448"/>
                <a:gd name="T53" fmla="*/ 1096 h 4415"/>
                <a:gd name="T54" fmla="*/ 1229 w 1448"/>
                <a:gd name="T55" fmla="*/ 1622 h 4415"/>
                <a:gd name="T56" fmla="*/ 1224 w 1448"/>
                <a:gd name="T57" fmla="*/ 1673 h 4415"/>
                <a:gd name="T58" fmla="*/ 1221 w 1448"/>
                <a:gd name="T59" fmla="*/ 2257 h 4415"/>
                <a:gd name="T60" fmla="*/ 912 w 1448"/>
                <a:gd name="T61" fmla="*/ 2674 h 4415"/>
                <a:gd name="T62" fmla="*/ 650 w 1448"/>
                <a:gd name="T63" fmla="*/ 2851 h 4415"/>
                <a:gd name="T64" fmla="*/ 190 w 1448"/>
                <a:gd name="T65" fmla="*/ 3517 h 4415"/>
                <a:gd name="T66" fmla="*/ 690 w 1448"/>
                <a:gd name="T67" fmla="*/ 3884 h 4415"/>
                <a:gd name="T68" fmla="*/ 1162 w 1448"/>
                <a:gd name="T69" fmla="*/ 4143 h 4415"/>
                <a:gd name="T70" fmla="*/ 1445 w 1448"/>
                <a:gd name="T71" fmla="*/ 4400 h 4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48" h="4415">
                  <a:moveTo>
                    <a:pt x="1445" y="4400"/>
                  </a:moveTo>
                  <a:cubicBezTo>
                    <a:pt x="1446" y="4405"/>
                    <a:pt x="1447" y="4410"/>
                    <a:pt x="1448" y="4415"/>
                  </a:cubicBezTo>
                  <a:cubicBezTo>
                    <a:pt x="1441" y="4415"/>
                    <a:pt x="1437" y="4415"/>
                    <a:pt x="1430" y="4415"/>
                  </a:cubicBezTo>
                  <a:cubicBezTo>
                    <a:pt x="1411" y="4294"/>
                    <a:pt x="1251" y="4209"/>
                    <a:pt x="1159" y="4152"/>
                  </a:cubicBezTo>
                  <a:cubicBezTo>
                    <a:pt x="1003" y="4055"/>
                    <a:pt x="837" y="3973"/>
                    <a:pt x="677" y="3885"/>
                  </a:cubicBezTo>
                  <a:cubicBezTo>
                    <a:pt x="507" y="3792"/>
                    <a:pt x="287" y="3688"/>
                    <a:pt x="180" y="3519"/>
                  </a:cubicBezTo>
                  <a:cubicBezTo>
                    <a:pt x="0" y="3233"/>
                    <a:pt x="445" y="2980"/>
                    <a:pt x="634" y="2853"/>
                  </a:cubicBezTo>
                  <a:cubicBezTo>
                    <a:pt x="721" y="2794"/>
                    <a:pt x="810" y="2737"/>
                    <a:pt x="894" y="2676"/>
                  </a:cubicBezTo>
                  <a:cubicBezTo>
                    <a:pt x="1027" y="2581"/>
                    <a:pt x="1235" y="2451"/>
                    <a:pt x="1200" y="2259"/>
                  </a:cubicBezTo>
                  <a:cubicBezTo>
                    <a:pt x="1166" y="2068"/>
                    <a:pt x="1186" y="1863"/>
                    <a:pt x="1204" y="1670"/>
                  </a:cubicBezTo>
                  <a:cubicBezTo>
                    <a:pt x="1205" y="1653"/>
                    <a:pt x="1207" y="1636"/>
                    <a:pt x="1209" y="1619"/>
                  </a:cubicBezTo>
                  <a:cubicBezTo>
                    <a:pt x="1225" y="1444"/>
                    <a:pt x="1245" y="1264"/>
                    <a:pt x="1225" y="1089"/>
                  </a:cubicBezTo>
                  <a:cubicBezTo>
                    <a:pt x="1196" y="835"/>
                    <a:pt x="988" y="674"/>
                    <a:pt x="770" y="574"/>
                  </a:cubicBezTo>
                  <a:cubicBezTo>
                    <a:pt x="699" y="541"/>
                    <a:pt x="625" y="511"/>
                    <a:pt x="552" y="480"/>
                  </a:cubicBezTo>
                  <a:cubicBezTo>
                    <a:pt x="539" y="475"/>
                    <a:pt x="471" y="457"/>
                    <a:pt x="468" y="440"/>
                  </a:cubicBezTo>
                  <a:cubicBezTo>
                    <a:pt x="461" y="403"/>
                    <a:pt x="589" y="389"/>
                    <a:pt x="618" y="381"/>
                  </a:cubicBezTo>
                  <a:cubicBezTo>
                    <a:pt x="682" y="365"/>
                    <a:pt x="747" y="346"/>
                    <a:pt x="810" y="324"/>
                  </a:cubicBezTo>
                  <a:cubicBezTo>
                    <a:pt x="869" y="303"/>
                    <a:pt x="930" y="278"/>
                    <a:pt x="986" y="249"/>
                  </a:cubicBezTo>
                  <a:cubicBezTo>
                    <a:pt x="1076" y="202"/>
                    <a:pt x="1215" y="122"/>
                    <a:pt x="1232" y="6"/>
                  </a:cubicBezTo>
                  <a:cubicBezTo>
                    <a:pt x="1239" y="3"/>
                    <a:pt x="1243" y="2"/>
                    <a:pt x="1250" y="0"/>
                  </a:cubicBezTo>
                  <a:cubicBezTo>
                    <a:pt x="1233" y="117"/>
                    <a:pt x="1094" y="198"/>
                    <a:pt x="1003" y="246"/>
                  </a:cubicBezTo>
                  <a:cubicBezTo>
                    <a:pt x="948" y="275"/>
                    <a:pt x="887" y="300"/>
                    <a:pt x="827" y="322"/>
                  </a:cubicBezTo>
                  <a:cubicBezTo>
                    <a:pt x="765" y="344"/>
                    <a:pt x="700" y="363"/>
                    <a:pt x="636" y="380"/>
                  </a:cubicBezTo>
                  <a:cubicBezTo>
                    <a:pt x="606" y="388"/>
                    <a:pt x="479" y="402"/>
                    <a:pt x="487" y="441"/>
                  </a:cubicBezTo>
                  <a:cubicBezTo>
                    <a:pt x="490" y="459"/>
                    <a:pt x="558" y="477"/>
                    <a:pt x="571" y="483"/>
                  </a:cubicBezTo>
                  <a:cubicBezTo>
                    <a:pt x="644" y="514"/>
                    <a:pt x="718" y="544"/>
                    <a:pt x="789" y="577"/>
                  </a:cubicBezTo>
                  <a:cubicBezTo>
                    <a:pt x="1007" y="678"/>
                    <a:pt x="1215" y="841"/>
                    <a:pt x="1245" y="1096"/>
                  </a:cubicBezTo>
                  <a:cubicBezTo>
                    <a:pt x="1265" y="1270"/>
                    <a:pt x="1245" y="1448"/>
                    <a:pt x="1229" y="1622"/>
                  </a:cubicBezTo>
                  <a:cubicBezTo>
                    <a:pt x="1227" y="1638"/>
                    <a:pt x="1226" y="1655"/>
                    <a:pt x="1224" y="1673"/>
                  </a:cubicBezTo>
                  <a:cubicBezTo>
                    <a:pt x="1207" y="1864"/>
                    <a:pt x="1187" y="2067"/>
                    <a:pt x="1221" y="2257"/>
                  </a:cubicBezTo>
                  <a:cubicBezTo>
                    <a:pt x="1257" y="2450"/>
                    <a:pt x="1046" y="2579"/>
                    <a:pt x="912" y="2674"/>
                  </a:cubicBezTo>
                  <a:cubicBezTo>
                    <a:pt x="827" y="2735"/>
                    <a:pt x="737" y="2793"/>
                    <a:pt x="650" y="2851"/>
                  </a:cubicBezTo>
                  <a:cubicBezTo>
                    <a:pt x="461" y="2977"/>
                    <a:pt x="9" y="3231"/>
                    <a:pt x="190" y="3517"/>
                  </a:cubicBezTo>
                  <a:cubicBezTo>
                    <a:pt x="298" y="3687"/>
                    <a:pt x="520" y="3791"/>
                    <a:pt x="690" y="3884"/>
                  </a:cubicBezTo>
                  <a:cubicBezTo>
                    <a:pt x="847" y="3970"/>
                    <a:pt x="1008" y="4050"/>
                    <a:pt x="1162" y="4143"/>
                  </a:cubicBezTo>
                  <a:cubicBezTo>
                    <a:pt x="1259" y="4202"/>
                    <a:pt x="1410" y="4282"/>
                    <a:pt x="1445" y="44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78"/>
            <p:cNvSpPr>
              <a:spLocks/>
            </p:cNvSpPr>
            <p:nvPr userDrawn="1"/>
          </p:nvSpPr>
          <p:spPr bwMode="auto">
            <a:xfrm>
              <a:off x="1976" y="2890"/>
              <a:ext cx="400" cy="1419"/>
            </a:xfrm>
            <a:custGeom>
              <a:avLst/>
              <a:gdLst>
                <a:gd name="T0" fmla="*/ 1258 w 1281"/>
                <a:gd name="T1" fmla="*/ 4478 h 4544"/>
                <a:gd name="T2" fmla="*/ 1281 w 1281"/>
                <a:gd name="T3" fmla="*/ 4544 h 4544"/>
                <a:gd name="T4" fmla="*/ 1263 w 1281"/>
                <a:gd name="T5" fmla="*/ 4544 h 4544"/>
                <a:gd name="T6" fmla="*/ 1003 w 1281"/>
                <a:gd name="T7" fmla="*/ 4255 h 4544"/>
                <a:gd name="T8" fmla="*/ 522 w 1281"/>
                <a:gd name="T9" fmla="*/ 3952 h 4544"/>
                <a:gd name="T10" fmla="*/ 43 w 1281"/>
                <a:gd name="T11" fmla="*/ 3545 h 4544"/>
                <a:gd name="T12" fmla="*/ 140 w 1281"/>
                <a:gd name="T13" fmla="*/ 3272 h 4544"/>
                <a:gd name="T14" fmla="*/ 283 w 1281"/>
                <a:gd name="T15" fmla="*/ 3149 h 4544"/>
                <a:gd name="T16" fmla="*/ 727 w 1281"/>
                <a:gd name="T17" fmla="*/ 2836 h 4544"/>
                <a:gd name="T18" fmla="*/ 886 w 1281"/>
                <a:gd name="T19" fmla="*/ 2711 h 4544"/>
                <a:gd name="T20" fmla="*/ 1036 w 1281"/>
                <a:gd name="T21" fmla="*/ 2517 h 4544"/>
                <a:gd name="T22" fmla="*/ 998 w 1281"/>
                <a:gd name="T23" fmla="*/ 2323 h 4544"/>
                <a:gd name="T24" fmla="*/ 938 w 1281"/>
                <a:gd name="T25" fmla="*/ 1822 h 4544"/>
                <a:gd name="T26" fmla="*/ 938 w 1281"/>
                <a:gd name="T27" fmla="*/ 1773 h 4544"/>
                <a:gd name="T28" fmla="*/ 937 w 1281"/>
                <a:gd name="T29" fmla="*/ 1721 h 4544"/>
                <a:gd name="T30" fmla="*/ 940 w 1281"/>
                <a:gd name="T31" fmla="*/ 1247 h 4544"/>
                <a:gd name="T32" fmla="*/ 589 w 1281"/>
                <a:gd name="T33" fmla="*/ 703 h 4544"/>
                <a:gd name="T34" fmla="*/ 369 w 1281"/>
                <a:gd name="T35" fmla="*/ 562 h 4544"/>
                <a:gd name="T36" fmla="*/ 510 w 1281"/>
                <a:gd name="T37" fmla="*/ 443 h 4544"/>
                <a:gd name="T38" fmla="*/ 659 w 1281"/>
                <a:gd name="T39" fmla="*/ 373 h 4544"/>
                <a:gd name="T40" fmla="*/ 826 w 1281"/>
                <a:gd name="T41" fmla="*/ 275 h 4544"/>
                <a:gd name="T42" fmla="*/ 1034 w 1281"/>
                <a:gd name="T43" fmla="*/ 7 h 4544"/>
                <a:gd name="T44" fmla="*/ 1052 w 1281"/>
                <a:gd name="T45" fmla="*/ 0 h 4544"/>
                <a:gd name="T46" fmla="*/ 844 w 1281"/>
                <a:gd name="T47" fmla="*/ 272 h 4544"/>
                <a:gd name="T48" fmla="*/ 677 w 1281"/>
                <a:gd name="T49" fmla="*/ 370 h 4544"/>
                <a:gd name="T50" fmla="*/ 528 w 1281"/>
                <a:gd name="T51" fmla="*/ 441 h 4544"/>
                <a:gd name="T52" fmla="*/ 388 w 1281"/>
                <a:gd name="T53" fmla="*/ 562 h 4544"/>
                <a:gd name="T54" fmla="*/ 607 w 1281"/>
                <a:gd name="T55" fmla="*/ 706 h 4544"/>
                <a:gd name="T56" fmla="*/ 960 w 1281"/>
                <a:gd name="T57" fmla="*/ 1254 h 4544"/>
                <a:gd name="T58" fmla="*/ 958 w 1281"/>
                <a:gd name="T59" fmla="*/ 1724 h 4544"/>
                <a:gd name="T60" fmla="*/ 958 w 1281"/>
                <a:gd name="T61" fmla="*/ 1776 h 4544"/>
                <a:gd name="T62" fmla="*/ 958 w 1281"/>
                <a:gd name="T63" fmla="*/ 1824 h 4544"/>
                <a:gd name="T64" fmla="*/ 1019 w 1281"/>
                <a:gd name="T65" fmla="*/ 2322 h 4544"/>
                <a:gd name="T66" fmla="*/ 1057 w 1281"/>
                <a:gd name="T67" fmla="*/ 2515 h 4544"/>
                <a:gd name="T68" fmla="*/ 905 w 1281"/>
                <a:gd name="T69" fmla="*/ 2709 h 4544"/>
                <a:gd name="T70" fmla="*/ 745 w 1281"/>
                <a:gd name="T71" fmla="*/ 2834 h 4544"/>
                <a:gd name="T72" fmla="*/ 296 w 1281"/>
                <a:gd name="T73" fmla="*/ 3148 h 4544"/>
                <a:gd name="T74" fmla="*/ 151 w 1281"/>
                <a:gd name="T75" fmla="*/ 3271 h 4544"/>
                <a:gd name="T76" fmla="*/ 53 w 1281"/>
                <a:gd name="T77" fmla="*/ 3543 h 4544"/>
                <a:gd name="T78" fmla="*/ 535 w 1281"/>
                <a:gd name="T79" fmla="*/ 3951 h 4544"/>
                <a:gd name="T80" fmla="*/ 965 w 1281"/>
                <a:gd name="T81" fmla="*/ 4217 h 4544"/>
                <a:gd name="T82" fmla="*/ 1258 w 1281"/>
                <a:gd name="T83" fmla="*/ 4478 h 4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1" h="4544">
                  <a:moveTo>
                    <a:pt x="1258" y="4478"/>
                  </a:moveTo>
                  <a:cubicBezTo>
                    <a:pt x="1271" y="4500"/>
                    <a:pt x="1279" y="4522"/>
                    <a:pt x="1281" y="4544"/>
                  </a:cubicBezTo>
                  <a:cubicBezTo>
                    <a:pt x="1273" y="4544"/>
                    <a:pt x="1270" y="4544"/>
                    <a:pt x="1263" y="4544"/>
                  </a:cubicBezTo>
                  <a:cubicBezTo>
                    <a:pt x="1250" y="4417"/>
                    <a:pt x="1096" y="4320"/>
                    <a:pt x="1003" y="4255"/>
                  </a:cubicBezTo>
                  <a:cubicBezTo>
                    <a:pt x="848" y="4146"/>
                    <a:pt x="682" y="4052"/>
                    <a:pt x="522" y="3952"/>
                  </a:cubicBezTo>
                  <a:cubicBezTo>
                    <a:pt x="359" y="3851"/>
                    <a:pt x="115" y="3723"/>
                    <a:pt x="43" y="3545"/>
                  </a:cubicBezTo>
                  <a:cubicBezTo>
                    <a:pt x="0" y="3437"/>
                    <a:pt x="63" y="3352"/>
                    <a:pt x="140" y="3272"/>
                  </a:cubicBezTo>
                  <a:cubicBezTo>
                    <a:pt x="183" y="3228"/>
                    <a:pt x="234" y="3188"/>
                    <a:pt x="283" y="3149"/>
                  </a:cubicBezTo>
                  <a:cubicBezTo>
                    <a:pt x="425" y="3039"/>
                    <a:pt x="582" y="2941"/>
                    <a:pt x="727" y="2836"/>
                  </a:cubicBezTo>
                  <a:cubicBezTo>
                    <a:pt x="782" y="2796"/>
                    <a:pt x="837" y="2755"/>
                    <a:pt x="886" y="2711"/>
                  </a:cubicBezTo>
                  <a:cubicBezTo>
                    <a:pt x="944" y="2659"/>
                    <a:pt x="1011" y="2596"/>
                    <a:pt x="1036" y="2517"/>
                  </a:cubicBezTo>
                  <a:cubicBezTo>
                    <a:pt x="1057" y="2448"/>
                    <a:pt x="1026" y="2383"/>
                    <a:pt x="998" y="2323"/>
                  </a:cubicBezTo>
                  <a:cubicBezTo>
                    <a:pt x="927" y="2174"/>
                    <a:pt x="937" y="1985"/>
                    <a:pt x="938" y="1822"/>
                  </a:cubicBezTo>
                  <a:cubicBezTo>
                    <a:pt x="938" y="1806"/>
                    <a:pt x="938" y="1789"/>
                    <a:pt x="938" y="1773"/>
                  </a:cubicBezTo>
                  <a:cubicBezTo>
                    <a:pt x="937" y="1756"/>
                    <a:pt x="937" y="1738"/>
                    <a:pt x="937" y="1721"/>
                  </a:cubicBezTo>
                  <a:cubicBezTo>
                    <a:pt x="937" y="1563"/>
                    <a:pt x="938" y="1404"/>
                    <a:pt x="940" y="1247"/>
                  </a:cubicBezTo>
                  <a:cubicBezTo>
                    <a:pt x="943" y="1002"/>
                    <a:pt x="794" y="820"/>
                    <a:pt x="589" y="703"/>
                  </a:cubicBezTo>
                  <a:cubicBezTo>
                    <a:pt x="521" y="665"/>
                    <a:pt x="409" y="626"/>
                    <a:pt x="369" y="562"/>
                  </a:cubicBezTo>
                  <a:cubicBezTo>
                    <a:pt x="336" y="509"/>
                    <a:pt x="480" y="456"/>
                    <a:pt x="510" y="443"/>
                  </a:cubicBezTo>
                  <a:cubicBezTo>
                    <a:pt x="560" y="420"/>
                    <a:pt x="610" y="398"/>
                    <a:pt x="659" y="373"/>
                  </a:cubicBezTo>
                  <a:cubicBezTo>
                    <a:pt x="716" y="343"/>
                    <a:pt x="774" y="311"/>
                    <a:pt x="826" y="275"/>
                  </a:cubicBezTo>
                  <a:cubicBezTo>
                    <a:pt x="915" y="214"/>
                    <a:pt x="1020" y="124"/>
                    <a:pt x="1034" y="7"/>
                  </a:cubicBezTo>
                  <a:cubicBezTo>
                    <a:pt x="1041" y="4"/>
                    <a:pt x="1045" y="3"/>
                    <a:pt x="1052" y="0"/>
                  </a:cubicBezTo>
                  <a:cubicBezTo>
                    <a:pt x="1038" y="119"/>
                    <a:pt x="933" y="210"/>
                    <a:pt x="844" y="272"/>
                  </a:cubicBezTo>
                  <a:cubicBezTo>
                    <a:pt x="792" y="308"/>
                    <a:pt x="734" y="340"/>
                    <a:pt x="677" y="370"/>
                  </a:cubicBezTo>
                  <a:cubicBezTo>
                    <a:pt x="628" y="395"/>
                    <a:pt x="577" y="418"/>
                    <a:pt x="528" y="441"/>
                  </a:cubicBezTo>
                  <a:cubicBezTo>
                    <a:pt x="497" y="455"/>
                    <a:pt x="355" y="508"/>
                    <a:pt x="388" y="562"/>
                  </a:cubicBezTo>
                  <a:cubicBezTo>
                    <a:pt x="428" y="627"/>
                    <a:pt x="539" y="666"/>
                    <a:pt x="607" y="706"/>
                  </a:cubicBezTo>
                  <a:cubicBezTo>
                    <a:pt x="813" y="824"/>
                    <a:pt x="963" y="1008"/>
                    <a:pt x="960" y="1254"/>
                  </a:cubicBezTo>
                  <a:cubicBezTo>
                    <a:pt x="958" y="1410"/>
                    <a:pt x="957" y="1568"/>
                    <a:pt x="958" y="1724"/>
                  </a:cubicBezTo>
                  <a:cubicBezTo>
                    <a:pt x="958" y="1741"/>
                    <a:pt x="958" y="1759"/>
                    <a:pt x="958" y="1776"/>
                  </a:cubicBezTo>
                  <a:cubicBezTo>
                    <a:pt x="958" y="1792"/>
                    <a:pt x="958" y="1808"/>
                    <a:pt x="958" y="1824"/>
                  </a:cubicBezTo>
                  <a:cubicBezTo>
                    <a:pt x="957" y="1986"/>
                    <a:pt x="948" y="2174"/>
                    <a:pt x="1019" y="2322"/>
                  </a:cubicBezTo>
                  <a:cubicBezTo>
                    <a:pt x="1047" y="2382"/>
                    <a:pt x="1078" y="2446"/>
                    <a:pt x="1057" y="2515"/>
                  </a:cubicBezTo>
                  <a:cubicBezTo>
                    <a:pt x="1032" y="2594"/>
                    <a:pt x="964" y="2657"/>
                    <a:pt x="905" y="2709"/>
                  </a:cubicBezTo>
                  <a:cubicBezTo>
                    <a:pt x="855" y="2753"/>
                    <a:pt x="799" y="2795"/>
                    <a:pt x="745" y="2834"/>
                  </a:cubicBezTo>
                  <a:cubicBezTo>
                    <a:pt x="598" y="2940"/>
                    <a:pt x="439" y="3038"/>
                    <a:pt x="296" y="3148"/>
                  </a:cubicBezTo>
                  <a:cubicBezTo>
                    <a:pt x="246" y="3186"/>
                    <a:pt x="195" y="3226"/>
                    <a:pt x="151" y="3271"/>
                  </a:cubicBezTo>
                  <a:cubicBezTo>
                    <a:pt x="74" y="3350"/>
                    <a:pt x="9" y="3435"/>
                    <a:pt x="53" y="3543"/>
                  </a:cubicBezTo>
                  <a:cubicBezTo>
                    <a:pt x="126" y="3722"/>
                    <a:pt x="371" y="3850"/>
                    <a:pt x="535" y="3951"/>
                  </a:cubicBezTo>
                  <a:cubicBezTo>
                    <a:pt x="678" y="4040"/>
                    <a:pt x="825" y="4124"/>
                    <a:pt x="965" y="4217"/>
                  </a:cubicBezTo>
                  <a:cubicBezTo>
                    <a:pt x="1069" y="4286"/>
                    <a:pt x="1196" y="4366"/>
                    <a:pt x="1258" y="44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79"/>
            <p:cNvSpPr>
              <a:spLocks/>
            </p:cNvSpPr>
            <p:nvPr userDrawn="1"/>
          </p:nvSpPr>
          <p:spPr bwMode="auto">
            <a:xfrm>
              <a:off x="2108" y="2850"/>
              <a:ext cx="380" cy="1458"/>
            </a:xfrm>
            <a:custGeom>
              <a:avLst/>
              <a:gdLst>
                <a:gd name="T0" fmla="*/ 1086 w 1216"/>
                <a:gd name="T1" fmla="*/ 4462 h 4669"/>
                <a:gd name="T2" fmla="*/ 1216 w 1216"/>
                <a:gd name="T3" fmla="*/ 4669 h 4669"/>
                <a:gd name="T4" fmla="*/ 1198 w 1216"/>
                <a:gd name="T5" fmla="*/ 4669 h 4669"/>
                <a:gd name="T6" fmla="*/ 940 w 1216"/>
                <a:gd name="T7" fmla="*/ 4354 h 4669"/>
                <a:gd name="T8" fmla="*/ 451 w 1216"/>
                <a:gd name="T9" fmla="*/ 4018 h 4669"/>
                <a:gd name="T10" fmla="*/ 3 w 1216"/>
                <a:gd name="T11" fmla="*/ 3575 h 4669"/>
                <a:gd name="T12" fmla="*/ 27 w 1216"/>
                <a:gd name="T13" fmla="*/ 3510 h 4669"/>
                <a:gd name="T14" fmla="*/ 164 w 1216"/>
                <a:gd name="T15" fmla="*/ 3369 h 4669"/>
                <a:gd name="T16" fmla="*/ 439 w 1216"/>
                <a:gd name="T17" fmla="*/ 3165 h 4669"/>
                <a:gd name="T18" fmla="*/ 866 w 1216"/>
                <a:gd name="T19" fmla="*/ 2867 h 4669"/>
                <a:gd name="T20" fmla="*/ 981 w 1216"/>
                <a:gd name="T21" fmla="*/ 2750 h 4669"/>
                <a:gd name="T22" fmla="*/ 901 w 1216"/>
                <a:gd name="T23" fmla="*/ 2392 h 4669"/>
                <a:gd name="T24" fmla="*/ 791 w 1216"/>
                <a:gd name="T25" fmla="*/ 1978 h 4669"/>
                <a:gd name="T26" fmla="*/ 783 w 1216"/>
                <a:gd name="T27" fmla="*/ 1891 h 4669"/>
                <a:gd name="T28" fmla="*/ 777 w 1216"/>
                <a:gd name="T29" fmla="*/ 1837 h 4669"/>
                <a:gd name="T30" fmla="*/ 771 w 1216"/>
                <a:gd name="T31" fmla="*/ 1417 h 4669"/>
                <a:gd name="T32" fmla="*/ 529 w 1216"/>
                <a:gd name="T33" fmla="*/ 807 h 4669"/>
                <a:gd name="T34" fmla="*/ 368 w 1216"/>
                <a:gd name="T35" fmla="*/ 648 h 4669"/>
                <a:gd name="T36" fmla="*/ 496 w 1216"/>
                <a:gd name="T37" fmla="*/ 477 h 4669"/>
                <a:gd name="T38" fmla="*/ 613 w 1216"/>
                <a:gd name="T39" fmla="*/ 403 h 4669"/>
                <a:gd name="T40" fmla="*/ 769 w 1216"/>
                <a:gd name="T41" fmla="*/ 288 h 4669"/>
                <a:gd name="T42" fmla="*/ 941 w 1216"/>
                <a:gd name="T43" fmla="*/ 6 h 4669"/>
                <a:gd name="T44" fmla="*/ 959 w 1216"/>
                <a:gd name="T45" fmla="*/ 0 h 4669"/>
                <a:gd name="T46" fmla="*/ 787 w 1216"/>
                <a:gd name="T47" fmla="*/ 284 h 4669"/>
                <a:gd name="T48" fmla="*/ 630 w 1216"/>
                <a:gd name="T49" fmla="*/ 400 h 4669"/>
                <a:gd name="T50" fmla="*/ 514 w 1216"/>
                <a:gd name="T51" fmla="*/ 475 h 4669"/>
                <a:gd name="T52" fmla="*/ 387 w 1216"/>
                <a:gd name="T53" fmla="*/ 647 h 4669"/>
                <a:gd name="T54" fmla="*/ 548 w 1216"/>
                <a:gd name="T55" fmla="*/ 808 h 4669"/>
                <a:gd name="T56" fmla="*/ 791 w 1216"/>
                <a:gd name="T57" fmla="*/ 1423 h 4669"/>
                <a:gd name="T58" fmla="*/ 797 w 1216"/>
                <a:gd name="T59" fmla="*/ 1841 h 4669"/>
                <a:gd name="T60" fmla="*/ 803 w 1216"/>
                <a:gd name="T61" fmla="*/ 1894 h 4669"/>
                <a:gd name="T62" fmla="*/ 811 w 1216"/>
                <a:gd name="T63" fmla="*/ 1980 h 4669"/>
                <a:gd name="T64" fmla="*/ 922 w 1216"/>
                <a:gd name="T65" fmla="*/ 2391 h 4669"/>
                <a:gd name="T66" fmla="*/ 1001 w 1216"/>
                <a:gd name="T67" fmla="*/ 2748 h 4669"/>
                <a:gd name="T68" fmla="*/ 884 w 1216"/>
                <a:gd name="T69" fmla="*/ 2865 h 4669"/>
                <a:gd name="T70" fmla="*/ 454 w 1216"/>
                <a:gd name="T71" fmla="*/ 3164 h 4669"/>
                <a:gd name="T72" fmla="*/ 177 w 1216"/>
                <a:gd name="T73" fmla="*/ 3368 h 4669"/>
                <a:gd name="T74" fmla="*/ 38 w 1216"/>
                <a:gd name="T75" fmla="*/ 3509 h 4669"/>
                <a:gd name="T76" fmla="*/ 15 w 1216"/>
                <a:gd name="T77" fmla="*/ 3574 h 4669"/>
                <a:gd name="T78" fmla="*/ 465 w 1216"/>
                <a:gd name="T79" fmla="*/ 4017 h 4669"/>
                <a:gd name="T80" fmla="*/ 1086 w 1216"/>
                <a:gd name="T81" fmla="*/ 4462 h 4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6" h="4669">
                  <a:moveTo>
                    <a:pt x="1086" y="4462"/>
                  </a:moveTo>
                  <a:cubicBezTo>
                    <a:pt x="1143" y="4520"/>
                    <a:pt x="1206" y="4584"/>
                    <a:pt x="1216" y="4669"/>
                  </a:cubicBezTo>
                  <a:cubicBezTo>
                    <a:pt x="1209" y="4669"/>
                    <a:pt x="1205" y="4669"/>
                    <a:pt x="1198" y="4669"/>
                  </a:cubicBezTo>
                  <a:cubicBezTo>
                    <a:pt x="1191" y="4537"/>
                    <a:pt x="1033" y="4426"/>
                    <a:pt x="940" y="4354"/>
                  </a:cubicBezTo>
                  <a:cubicBezTo>
                    <a:pt x="784" y="4233"/>
                    <a:pt x="614" y="4129"/>
                    <a:pt x="451" y="4018"/>
                  </a:cubicBezTo>
                  <a:cubicBezTo>
                    <a:pt x="309" y="3920"/>
                    <a:pt x="34" y="3767"/>
                    <a:pt x="3" y="3575"/>
                  </a:cubicBezTo>
                  <a:cubicBezTo>
                    <a:pt x="0" y="3553"/>
                    <a:pt x="12" y="3531"/>
                    <a:pt x="27" y="3510"/>
                  </a:cubicBezTo>
                  <a:cubicBezTo>
                    <a:pt x="64" y="3457"/>
                    <a:pt x="116" y="3413"/>
                    <a:pt x="164" y="3369"/>
                  </a:cubicBezTo>
                  <a:cubicBezTo>
                    <a:pt x="248" y="3292"/>
                    <a:pt x="344" y="3228"/>
                    <a:pt x="439" y="3165"/>
                  </a:cubicBezTo>
                  <a:cubicBezTo>
                    <a:pt x="583" y="3070"/>
                    <a:pt x="737" y="2978"/>
                    <a:pt x="866" y="2867"/>
                  </a:cubicBezTo>
                  <a:cubicBezTo>
                    <a:pt x="908" y="2831"/>
                    <a:pt x="950" y="2792"/>
                    <a:pt x="981" y="2750"/>
                  </a:cubicBezTo>
                  <a:cubicBezTo>
                    <a:pt x="1083" y="2612"/>
                    <a:pt x="993" y="2517"/>
                    <a:pt x="901" y="2392"/>
                  </a:cubicBezTo>
                  <a:cubicBezTo>
                    <a:pt x="814" y="2274"/>
                    <a:pt x="802" y="2125"/>
                    <a:pt x="791" y="1978"/>
                  </a:cubicBezTo>
                  <a:cubicBezTo>
                    <a:pt x="789" y="1949"/>
                    <a:pt x="786" y="1919"/>
                    <a:pt x="783" y="1891"/>
                  </a:cubicBezTo>
                  <a:cubicBezTo>
                    <a:pt x="781" y="1873"/>
                    <a:pt x="779" y="1855"/>
                    <a:pt x="777" y="1837"/>
                  </a:cubicBezTo>
                  <a:cubicBezTo>
                    <a:pt x="762" y="1698"/>
                    <a:pt x="752" y="1553"/>
                    <a:pt x="771" y="1417"/>
                  </a:cubicBezTo>
                  <a:cubicBezTo>
                    <a:pt x="804" y="1187"/>
                    <a:pt x="726" y="954"/>
                    <a:pt x="529" y="807"/>
                  </a:cubicBezTo>
                  <a:cubicBezTo>
                    <a:pt x="478" y="768"/>
                    <a:pt x="387" y="715"/>
                    <a:pt x="368" y="648"/>
                  </a:cubicBezTo>
                  <a:cubicBezTo>
                    <a:pt x="345" y="567"/>
                    <a:pt x="440" y="514"/>
                    <a:pt x="496" y="477"/>
                  </a:cubicBezTo>
                  <a:cubicBezTo>
                    <a:pt x="534" y="453"/>
                    <a:pt x="574" y="428"/>
                    <a:pt x="613" y="403"/>
                  </a:cubicBezTo>
                  <a:cubicBezTo>
                    <a:pt x="667" y="368"/>
                    <a:pt x="720" y="330"/>
                    <a:pt x="769" y="288"/>
                  </a:cubicBezTo>
                  <a:cubicBezTo>
                    <a:pt x="851" y="218"/>
                    <a:pt x="932" y="120"/>
                    <a:pt x="941" y="6"/>
                  </a:cubicBezTo>
                  <a:cubicBezTo>
                    <a:pt x="948" y="4"/>
                    <a:pt x="952" y="2"/>
                    <a:pt x="959" y="0"/>
                  </a:cubicBezTo>
                  <a:cubicBezTo>
                    <a:pt x="949" y="115"/>
                    <a:pt x="869" y="213"/>
                    <a:pt x="787" y="284"/>
                  </a:cubicBezTo>
                  <a:cubicBezTo>
                    <a:pt x="738" y="326"/>
                    <a:pt x="684" y="365"/>
                    <a:pt x="630" y="400"/>
                  </a:cubicBezTo>
                  <a:cubicBezTo>
                    <a:pt x="592" y="426"/>
                    <a:pt x="552" y="450"/>
                    <a:pt x="514" y="475"/>
                  </a:cubicBezTo>
                  <a:cubicBezTo>
                    <a:pt x="457" y="512"/>
                    <a:pt x="364" y="565"/>
                    <a:pt x="387" y="647"/>
                  </a:cubicBezTo>
                  <a:cubicBezTo>
                    <a:pt x="406" y="714"/>
                    <a:pt x="496" y="769"/>
                    <a:pt x="548" y="808"/>
                  </a:cubicBezTo>
                  <a:cubicBezTo>
                    <a:pt x="745" y="957"/>
                    <a:pt x="821" y="1188"/>
                    <a:pt x="791" y="1423"/>
                  </a:cubicBezTo>
                  <a:cubicBezTo>
                    <a:pt x="773" y="1562"/>
                    <a:pt x="781" y="1701"/>
                    <a:pt x="797" y="1841"/>
                  </a:cubicBezTo>
                  <a:cubicBezTo>
                    <a:pt x="799" y="1858"/>
                    <a:pt x="801" y="1876"/>
                    <a:pt x="803" y="1894"/>
                  </a:cubicBezTo>
                  <a:cubicBezTo>
                    <a:pt x="807" y="1922"/>
                    <a:pt x="809" y="1951"/>
                    <a:pt x="811" y="1980"/>
                  </a:cubicBezTo>
                  <a:cubicBezTo>
                    <a:pt x="823" y="2127"/>
                    <a:pt x="835" y="2274"/>
                    <a:pt x="922" y="2391"/>
                  </a:cubicBezTo>
                  <a:cubicBezTo>
                    <a:pt x="1015" y="2516"/>
                    <a:pt x="1103" y="2610"/>
                    <a:pt x="1001" y="2748"/>
                  </a:cubicBezTo>
                  <a:cubicBezTo>
                    <a:pt x="969" y="2791"/>
                    <a:pt x="927" y="2829"/>
                    <a:pt x="884" y="2865"/>
                  </a:cubicBezTo>
                  <a:cubicBezTo>
                    <a:pt x="754" y="2976"/>
                    <a:pt x="599" y="3068"/>
                    <a:pt x="454" y="3164"/>
                  </a:cubicBezTo>
                  <a:cubicBezTo>
                    <a:pt x="358" y="3227"/>
                    <a:pt x="262" y="3291"/>
                    <a:pt x="177" y="3368"/>
                  </a:cubicBezTo>
                  <a:cubicBezTo>
                    <a:pt x="128" y="3412"/>
                    <a:pt x="76" y="3456"/>
                    <a:pt x="38" y="3509"/>
                  </a:cubicBezTo>
                  <a:cubicBezTo>
                    <a:pt x="24" y="3530"/>
                    <a:pt x="11" y="3552"/>
                    <a:pt x="15" y="3574"/>
                  </a:cubicBezTo>
                  <a:cubicBezTo>
                    <a:pt x="46" y="3766"/>
                    <a:pt x="322" y="3920"/>
                    <a:pt x="465" y="4017"/>
                  </a:cubicBezTo>
                  <a:cubicBezTo>
                    <a:pt x="674" y="4160"/>
                    <a:pt x="897" y="4290"/>
                    <a:pt x="1086" y="44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80"/>
            <p:cNvSpPr>
              <a:spLocks/>
            </p:cNvSpPr>
            <p:nvPr userDrawn="1"/>
          </p:nvSpPr>
          <p:spPr bwMode="auto">
            <a:xfrm>
              <a:off x="2214" y="2814"/>
              <a:ext cx="386" cy="1494"/>
            </a:xfrm>
            <a:custGeom>
              <a:avLst/>
              <a:gdLst>
                <a:gd name="T0" fmla="*/ 306 w 1237"/>
                <a:gd name="T1" fmla="*/ 3465 h 4784"/>
                <a:gd name="T2" fmla="*/ 171 w 1237"/>
                <a:gd name="T3" fmla="*/ 3562 h 4784"/>
                <a:gd name="T4" fmla="*/ 126 w 1237"/>
                <a:gd name="T5" fmla="*/ 3610 h 4784"/>
                <a:gd name="T6" fmla="*/ 479 w 1237"/>
                <a:gd name="T7" fmla="*/ 4082 h 4784"/>
                <a:gd name="T8" fmla="*/ 974 w 1237"/>
                <a:gd name="T9" fmla="*/ 4447 h 4784"/>
                <a:gd name="T10" fmla="*/ 1237 w 1237"/>
                <a:gd name="T11" fmla="*/ 4784 h 4784"/>
                <a:gd name="T12" fmla="*/ 1220 w 1237"/>
                <a:gd name="T13" fmla="*/ 4784 h 4784"/>
                <a:gd name="T14" fmla="*/ 957 w 1237"/>
                <a:gd name="T15" fmla="*/ 4447 h 4784"/>
                <a:gd name="T16" fmla="*/ 465 w 1237"/>
                <a:gd name="T17" fmla="*/ 4082 h 4784"/>
                <a:gd name="T18" fmla="*/ 113 w 1237"/>
                <a:gd name="T19" fmla="*/ 3611 h 4784"/>
                <a:gd name="T20" fmla="*/ 158 w 1237"/>
                <a:gd name="T21" fmla="*/ 3563 h 4784"/>
                <a:gd name="T22" fmla="*/ 394 w 1237"/>
                <a:gd name="T23" fmla="*/ 3396 h 4784"/>
                <a:gd name="T24" fmla="*/ 699 w 1237"/>
                <a:gd name="T25" fmla="*/ 3196 h 4784"/>
                <a:gd name="T26" fmla="*/ 1083 w 1237"/>
                <a:gd name="T27" fmla="*/ 2903 h 4784"/>
                <a:gd name="T28" fmla="*/ 1149 w 1237"/>
                <a:gd name="T29" fmla="*/ 2790 h 4784"/>
                <a:gd name="T30" fmla="*/ 899 w 1237"/>
                <a:gd name="T31" fmla="*/ 2463 h 4784"/>
                <a:gd name="T32" fmla="*/ 749 w 1237"/>
                <a:gd name="T33" fmla="*/ 2111 h 4784"/>
                <a:gd name="T34" fmla="*/ 730 w 1237"/>
                <a:gd name="T35" fmla="*/ 2019 h 4784"/>
                <a:gd name="T36" fmla="*/ 715 w 1237"/>
                <a:gd name="T37" fmla="*/ 1960 h 4784"/>
                <a:gd name="T38" fmla="*/ 702 w 1237"/>
                <a:gd name="T39" fmla="*/ 1563 h 4784"/>
                <a:gd name="T40" fmla="*/ 549 w 1237"/>
                <a:gd name="T41" fmla="*/ 868 h 4784"/>
                <a:gd name="T42" fmla="*/ 449 w 1237"/>
                <a:gd name="T43" fmla="*/ 684 h 4784"/>
                <a:gd name="T44" fmla="*/ 577 w 1237"/>
                <a:gd name="T45" fmla="*/ 483 h 4784"/>
                <a:gd name="T46" fmla="*/ 655 w 1237"/>
                <a:gd name="T47" fmla="*/ 421 h 4784"/>
                <a:gd name="T48" fmla="*/ 801 w 1237"/>
                <a:gd name="T49" fmla="*/ 291 h 4784"/>
                <a:gd name="T50" fmla="*/ 938 w 1237"/>
                <a:gd name="T51" fmla="*/ 5 h 4784"/>
                <a:gd name="T52" fmla="*/ 956 w 1237"/>
                <a:gd name="T53" fmla="*/ 0 h 4784"/>
                <a:gd name="T54" fmla="*/ 819 w 1237"/>
                <a:gd name="T55" fmla="*/ 287 h 4784"/>
                <a:gd name="T56" fmla="*/ 672 w 1237"/>
                <a:gd name="T57" fmla="*/ 419 h 4784"/>
                <a:gd name="T58" fmla="*/ 595 w 1237"/>
                <a:gd name="T59" fmla="*/ 481 h 4784"/>
                <a:gd name="T60" fmla="*/ 468 w 1237"/>
                <a:gd name="T61" fmla="*/ 683 h 4784"/>
                <a:gd name="T62" fmla="*/ 568 w 1237"/>
                <a:gd name="T63" fmla="*/ 869 h 4784"/>
                <a:gd name="T64" fmla="*/ 721 w 1237"/>
                <a:gd name="T65" fmla="*/ 1569 h 4784"/>
                <a:gd name="T66" fmla="*/ 735 w 1237"/>
                <a:gd name="T67" fmla="*/ 1964 h 4784"/>
                <a:gd name="T68" fmla="*/ 750 w 1237"/>
                <a:gd name="T69" fmla="*/ 2022 h 4784"/>
                <a:gd name="T70" fmla="*/ 770 w 1237"/>
                <a:gd name="T71" fmla="*/ 2114 h 4784"/>
                <a:gd name="T72" fmla="*/ 920 w 1237"/>
                <a:gd name="T73" fmla="*/ 2462 h 4784"/>
                <a:gd name="T74" fmla="*/ 1169 w 1237"/>
                <a:gd name="T75" fmla="*/ 2789 h 4784"/>
                <a:gd name="T76" fmla="*/ 1102 w 1237"/>
                <a:gd name="T77" fmla="*/ 2901 h 4784"/>
                <a:gd name="T78" fmla="*/ 716 w 1237"/>
                <a:gd name="T79" fmla="*/ 3195 h 4784"/>
                <a:gd name="T80" fmla="*/ 409 w 1237"/>
                <a:gd name="T81" fmla="*/ 3395 h 4784"/>
                <a:gd name="T82" fmla="*/ 306 w 1237"/>
                <a:gd name="T83" fmla="*/ 3465 h 4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37" h="4784">
                  <a:moveTo>
                    <a:pt x="306" y="3465"/>
                  </a:moveTo>
                  <a:cubicBezTo>
                    <a:pt x="259" y="3495"/>
                    <a:pt x="213" y="3526"/>
                    <a:pt x="171" y="3562"/>
                  </a:cubicBezTo>
                  <a:cubicBezTo>
                    <a:pt x="153" y="3578"/>
                    <a:pt x="138" y="3596"/>
                    <a:pt x="126" y="3610"/>
                  </a:cubicBezTo>
                  <a:cubicBezTo>
                    <a:pt x="13" y="3747"/>
                    <a:pt x="401" y="4023"/>
                    <a:pt x="479" y="4082"/>
                  </a:cubicBezTo>
                  <a:cubicBezTo>
                    <a:pt x="642" y="4204"/>
                    <a:pt x="815" y="4317"/>
                    <a:pt x="974" y="4447"/>
                  </a:cubicBezTo>
                  <a:cubicBezTo>
                    <a:pt x="1071" y="4527"/>
                    <a:pt x="1229" y="4645"/>
                    <a:pt x="1237" y="4784"/>
                  </a:cubicBezTo>
                  <a:cubicBezTo>
                    <a:pt x="1230" y="4784"/>
                    <a:pt x="1227" y="4784"/>
                    <a:pt x="1220" y="4784"/>
                  </a:cubicBezTo>
                  <a:cubicBezTo>
                    <a:pt x="1211" y="4645"/>
                    <a:pt x="1055" y="4527"/>
                    <a:pt x="957" y="4447"/>
                  </a:cubicBezTo>
                  <a:cubicBezTo>
                    <a:pt x="799" y="4318"/>
                    <a:pt x="627" y="4204"/>
                    <a:pt x="465" y="4082"/>
                  </a:cubicBezTo>
                  <a:cubicBezTo>
                    <a:pt x="387" y="4024"/>
                    <a:pt x="0" y="3748"/>
                    <a:pt x="113" y="3611"/>
                  </a:cubicBezTo>
                  <a:cubicBezTo>
                    <a:pt x="124" y="3597"/>
                    <a:pt x="139" y="3579"/>
                    <a:pt x="158" y="3563"/>
                  </a:cubicBezTo>
                  <a:cubicBezTo>
                    <a:pt x="230" y="3500"/>
                    <a:pt x="316" y="3452"/>
                    <a:pt x="394" y="3396"/>
                  </a:cubicBezTo>
                  <a:cubicBezTo>
                    <a:pt x="493" y="3326"/>
                    <a:pt x="597" y="3262"/>
                    <a:pt x="699" y="3196"/>
                  </a:cubicBezTo>
                  <a:cubicBezTo>
                    <a:pt x="833" y="3110"/>
                    <a:pt x="983" y="3023"/>
                    <a:pt x="1083" y="2903"/>
                  </a:cubicBezTo>
                  <a:cubicBezTo>
                    <a:pt x="1110" y="2870"/>
                    <a:pt x="1136" y="2832"/>
                    <a:pt x="1149" y="2790"/>
                  </a:cubicBezTo>
                  <a:cubicBezTo>
                    <a:pt x="1193" y="2645"/>
                    <a:pt x="979" y="2542"/>
                    <a:pt x="899" y="2463"/>
                  </a:cubicBezTo>
                  <a:cubicBezTo>
                    <a:pt x="805" y="2369"/>
                    <a:pt x="773" y="2245"/>
                    <a:pt x="749" y="2111"/>
                  </a:cubicBezTo>
                  <a:cubicBezTo>
                    <a:pt x="744" y="2080"/>
                    <a:pt x="738" y="2049"/>
                    <a:pt x="730" y="2019"/>
                  </a:cubicBezTo>
                  <a:cubicBezTo>
                    <a:pt x="724" y="1999"/>
                    <a:pt x="719" y="1979"/>
                    <a:pt x="715" y="1960"/>
                  </a:cubicBezTo>
                  <a:cubicBezTo>
                    <a:pt x="682" y="1821"/>
                    <a:pt x="684" y="1703"/>
                    <a:pt x="702" y="1563"/>
                  </a:cubicBezTo>
                  <a:cubicBezTo>
                    <a:pt x="732" y="1324"/>
                    <a:pt x="711" y="1064"/>
                    <a:pt x="549" y="868"/>
                  </a:cubicBezTo>
                  <a:cubicBezTo>
                    <a:pt x="507" y="817"/>
                    <a:pt x="454" y="754"/>
                    <a:pt x="449" y="684"/>
                  </a:cubicBezTo>
                  <a:cubicBezTo>
                    <a:pt x="444" y="599"/>
                    <a:pt x="516" y="532"/>
                    <a:pt x="577" y="483"/>
                  </a:cubicBezTo>
                  <a:cubicBezTo>
                    <a:pt x="602" y="463"/>
                    <a:pt x="629" y="442"/>
                    <a:pt x="655" y="421"/>
                  </a:cubicBezTo>
                  <a:cubicBezTo>
                    <a:pt x="706" y="380"/>
                    <a:pt x="756" y="337"/>
                    <a:pt x="801" y="291"/>
                  </a:cubicBezTo>
                  <a:cubicBezTo>
                    <a:pt x="874" y="216"/>
                    <a:pt x="934" y="113"/>
                    <a:pt x="938" y="5"/>
                  </a:cubicBezTo>
                  <a:cubicBezTo>
                    <a:pt x="945" y="3"/>
                    <a:pt x="949" y="2"/>
                    <a:pt x="956" y="0"/>
                  </a:cubicBezTo>
                  <a:cubicBezTo>
                    <a:pt x="952" y="109"/>
                    <a:pt x="892" y="212"/>
                    <a:pt x="819" y="287"/>
                  </a:cubicBezTo>
                  <a:cubicBezTo>
                    <a:pt x="774" y="334"/>
                    <a:pt x="723" y="377"/>
                    <a:pt x="672" y="419"/>
                  </a:cubicBezTo>
                  <a:cubicBezTo>
                    <a:pt x="647" y="439"/>
                    <a:pt x="620" y="461"/>
                    <a:pt x="595" y="481"/>
                  </a:cubicBezTo>
                  <a:cubicBezTo>
                    <a:pt x="534" y="530"/>
                    <a:pt x="462" y="597"/>
                    <a:pt x="468" y="683"/>
                  </a:cubicBezTo>
                  <a:cubicBezTo>
                    <a:pt x="472" y="753"/>
                    <a:pt x="525" y="817"/>
                    <a:pt x="568" y="869"/>
                  </a:cubicBezTo>
                  <a:cubicBezTo>
                    <a:pt x="730" y="1066"/>
                    <a:pt x="752" y="1328"/>
                    <a:pt x="721" y="1569"/>
                  </a:cubicBezTo>
                  <a:cubicBezTo>
                    <a:pt x="704" y="1709"/>
                    <a:pt x="702" y="1825"/>
                    <a:pt x="735" y="1964"/>
                  </a:cubicBezTo>
                  <a:cubicBezTo>
                    <a:pt x="739" y="1983"/>
                    <a:pt x="744" y="2002"/>
                    <a:pt x="750" y="2022"/>
                  </a:cubicBezTo>
                  <a:cubicBezTo>
                    <a:pt x="758" y="2052"/>
                    <a:pt x="764" y="2083"/>
                    <a:pt x="770" y="2114"/>
                  </a:cubicBezTo>
                  <a:cubicBezTo>
                    <a:pt x="794" y="2246"/>
                    <a:pt x="826" y="2369"/>
                    <a:pt x="920" y="2462"/>
                  </a:cubicBezTo>
                  <a:cubicBezTo>
                    <a:pt x="1000" y="2541"/>
                    <a:pt x="1214" y="2643"/>
                    <a:pt x="1169" y="2789"/>
                  </a:cubicBezTo>
                  <a:cubicBezTo>
                    <a:pt x="1156" y="2830"/>
                    <a:pt x="1129" y="2868"/>
                    <a:pt x="1102" y="2901"/>
                  </a:cubicBezTo>
                  <a:cubicBezTo>
                    <a:pt x="1001" y="3021"/>
                    <a:pt x="850" y="3109"/>
                    <a:pt x="716" y="3195"/>
                  </a:cubicBezTo>
                  <a:cubicBezTo>
                    <a:pt x="613" y="3260"/>
                    <a:pt x="508" y="3325"/>
                    <a:pt x="409" y="3395"/>
                  </a:cubicBezTo>
                  <a:cubicBezTo>
                    <a:pt x="375" y="3419"/>
                    <a:pt x="340" y="3442"/>
                    <a:pt x="306" y="34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81"/>
            <p:cNvSpPr>
              <a:spLocks/>
            </p:cNvSpPr>
            <p:nvPr userDrawn="1"/>
          </p:nvSpPr>
          <p:spPr bwMode="auto">
            <a:xfrm>
              <a:off x="2378" y="2783"/>
              <a:ext cx="350" cy="1524"/>
            </a:xfrm>
            <a:custGeom>
              <a:avLst/>
              <a:gdLst>
                <a:gd name="T0" fmla="*/ 344 w 1119"/>
                <a:gd name="T1" fmla="*/ 3509 h 4881"/>
                <a:gd name="T2" fmla="*/ 155 w 1119"/>
                <a:gd name="T3" fmla="*/ 3619 h 4881"/>
                <a:gd name="T4" fmla="*/ 107 w 1119"/>
                <a:gd name="T5" fmla="*/ 3655 h 4881"/>
                <a:gd name="T6" fmla="*/ 68 w 1119"/>
                <a:gd name="T7" fmla="*/ 3881 h 4881"/>
                <a:gd name="T8" fmla="*/ 313 w 1119"/>
                <a:gd name="T9" fmla="*/ 4140 h 4881"/>
                <a:gd name="T10" fmla="*/ 796 w 1119"/>
                <a:gd name="T11" fmla="*/ 4526 h 4881"/>
                <a:gd name="T12" fmla="*/ 1070 w 1119"/>
                <a:gd name="T13" fmla="*/ 4881 h 4881"/>
                <a:gd name="T14" fmla="*/ 1052 w 1119"/>
                <a:gd name="T15" fmla="*/ 4881 h 4881"/>
                <a:gd name="T16" fmla="*/ 779 w 1119"/>
                <a:gd name="T17" fmla="*/ 4527 h 4881"/>
                <a:gd name="T18" fmla="*/ 297 w 1119"/>
                <a:gd name="T19" fmla="*/ 4141 h 4881"/>
                <a:gd name="T20" fmla="*/ 52 w 1119"/>
                <a:gd name="T21" fmla="*/ 3881 h 4881"/>
                <a:gd name="T22" fmla="*/ 90 w 1119"/>
                <a:gd name="T23" fmla="*/ 3655 h 4881"/>
                <a:gd name="T24" fmla="*/ 139 w 1119"/>
                <a:gd name="T25" fmla="*/ 3619 h 4881"/>
                <a:gd name="T26" fmla="*/ 442 w 1119"/>
                <a:gd name="T27" fmla="*/ 3442 h 4881"/>
                <a:gd name="T28" fmla="*/ 765 w 1119"/>
                <a:gd name="T29" fmla="*/ 3231 h 4881"/>
                <a:gd name="T30" fmla="*/ 1074 w 1119"/>
                <a:gd name="T31" fmla="*/ 2940 h 4881"/>
                <a:gd name="T32" fmla="*/ 1094 w 1119"/>
                <a:gd name="T33" fmla="*/ 2835 h 4881"/>
                <a:gd name="T34" fmla="*/ 719 w 1119"/>
                <a:gd name="T35" fmla="*/ 2527 h 4881"/>
                <a:gd name="T36" fmla="*/ 538 w 1119"/>
                <a:gd name="T37" fmla="*/ 2228 h 4881"/>
                <a:gd name="T38" fmla="*/ 504 w 1119"/>
                <a:gd name="T39" fmla="*/ 2139 h 4881"/>
                <a:gd name="T40" fmla="*/ 477 w 1119"/>
                <a:gd name="T41" fmla="*/ 2074 h 4881"/>
                <a:gd name="T42" fmla="*/ 456 w 1119"/>
                <a:gd name="T43" fmla="*/ 1700 h 4881"/>
                <a:gd name="T44" fmla="*/ 392 w 1119"/>
                <a:gd name="T45" fmla="*/ 911 h 4881"/>
                <a:gd name="T46" fmla="*/ 469 w 1119"/>
                <a:gd name="T47" fmla="*/ 475 h 4881"/>
                <a:gd name="T48" fmla="*/ 752 w 1119"/>
                <a:gd name="T49" fmla="*/ 4 h 4881"/>
                <a:gd name="T50" fmla="*/ 770 w 1119"/>
                <a:gd name="T51" fmla="*/ 0 h 4881"/>
                <a:gd name="T52" fmla="*/ 487 w 1119"/>
                <a:gd name="T53" fmla="*/ 473 h 4881"/>
                <a:gd name="T54" fmla="*/ 411 w 1119"/>
                <a:gd name="T55" fmla="*/ 910 h 4881"/>
                <a:gd name="T56" fmla="*/ 475 w 1119"/>
                <a:gd name="T57" fmla="*/ 1705 h 4881"/>
                <a:gd name="T58" fmla="*/ 497 w 1119"/>
                <a:gd name="T59" fmla="*/ 2078 h 4881"/>
                <a:gd name="T60" fmla="*/ 524 w 1119"/>
                <a:gd name="T61" fmla="*/ 2142 h 4881"/>
                <a:gd name="T62" fmla="*/ 558 w 1119"/>
                <a:gd name="T63" fmla="*/ 2230 h 4881"/>
                <a:gd name="T64" fmla="*/ 739 w 1119"/>
                <a:gd name="T65" fmla="*/ 2526 h 4881"/>
                <a:gd name="T66" fmla="*/ 1114 w 1119"/>
                <a:gd name="T67" fmla="*/ 2833 h 4881"/>
                <a:gd name="T68" fmla="*/ 1093 w 1119"/>
                <a:gd name="T69" fmla="*/ 2939 h 4881"/>
                <a:gd name="T70" fmla="*/ 783 w 1119"/>
                <a:gd name="T71" fmla="*/ 3230 h 4881"/>
                <a:gd name="T72" fmla="*/ 459 w 1119"/>
                <a:gd name="T73" fmla="*/ 3442 h 4881"/>
                <a:gd name="T74" fmla="*/ 344 w 1119"/>
                <a:gd name="T75" fmla="*/ 3509 h 4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19" h="4881">
                  <a:moveTo>
                    <a:pt x="344" y="3509"/>
                  </a:moveTo>
                  <a:cubicBezTo>
                    <a:pt x="280" y="3544"/>
                    <a:pt x="215" y="3579"/>
                    <a:pt x="155" y="3619"/>
                  </a:cubicBezTo>
                  <a:cubicBezTo>
                    <a:pt x="137" y="3630"/>
                    <a:pt x="120" y="3643"/>
                    <a:pt x="107" y="3655"/>
                  </a:cubicBezTo>
                  <a:cubicBezTo>
                    <a:pt x="34" y="3721"/>
                    <a:pt x="16" y="3787"/>
                    <a:pt x="68" y="3881"/>
                  </a:cubicBezTo>
                  <a:cubicBezTo>
                    <a:pt x="126" y="3984"/>
                    <a:pt x="224" y="4066"/>
                    <a:pt x="313" y="4140"/>
                  </a:cubicBezTo>
                  <a:cubicBezTo>
                    <a:pt x="469" y="4272"/>
                    <a:pt x="639" y="4392"/>
                    <a:pt x="796" y="4526"/>
                  </a:cubicBezTo>
                  <a:cubicBezTo>
                    <a:pt x="898" y="4614"/>
                    <a:pt x="1054" y="4736"/>
                    <a:pt x="1070" y="4881"/>
                  </a:cubicBezTo>
                  <a:cubicBezTo>
                    <a:pt x="1063" y="4881"/>
                    <a:pt x="1060" y="4881"/>
                    <a:pt x="1052" y="4881"/>
                  </a:cubicBezTo>
                  <a:cubicBezTo>
                    <a:pt x="1036" y="4736"/>
                    <a:pt x="880" y="4614"/>
                    <a:pt x="779" y="4527"/>
                  </a:cubicBezTo>
                  <a:cubicBezTo>
                    <a:pt x="623" y="4392"/>
                    <a:pt x="452" y="4272"/>
                    <a:pt x="297" y="4141"/>
                  </a:cubicBezTo>
                  <a:cubicBezTo>
                    <a:pt x="208" y="4066"/>
                    <a:pt x="111" y="3985"/>
                    <a:pt x="52" y="3881"/>
                  </a:cubicBezTo>
                  <a:cubicBezTo>
                    <a:pt x="0" y="3788"/>
                    <a:pt x="17" y="3722"/>
                    <a:pt x="90" y="3655"/>
                  </a:cubicBezTo>
                  <a:cubicBezTo>
                    <a:pt x="103" y="3643"/>
                    <a:pt x="121" y="3631"/>
                    <a:pt x="139" y="3619"/>
                  </a:cubicBezTo>
                  <a:cubicBezTo>
                    <a:pt x="236" y="3554"/>
                    <a:pt x="343" y="3504"/>
                    <a:pt x="442" y="3442"/>
                  </a:cubicBezTo>
                  <a:cubicBezTo>
                    <a:pt x="550" y="3373"/>
                    <a:pt x="660" y="3304"/>
                    <a:pt x="765" y="3231"/>
                  </a:cubicBezTo>
                  <a:cubicBezTo>
                    <a:pt x="877" y="3153"/>
                    <a:pt x="1011" y="3065"/>
                    <a:pt x="1074" y="2940"/>
                  </a:cubicBezTo>
                  <a:cubicBezTo>
                    <a:pt x="1092" y="2905"/>
                    <a:pt x="1099" y="2869"/>
                    <a:pt x="1094" y="2835"/>
                  </a:cubicBezTo>
                  <a:cubicBezTo>
                    <a:pt x="1069" y="2676"/>
                    <a:pt x="822" y="2612"/>
                    <a:pt x="719" y="2527"/>
                  </a:cubicBezTo>
                  <a:cubicBezTo>
                    <a:pt x="626" y="2450"/>
                    <a:pt x="578" y="2345"/>
                    <a:pt x="538" y="2228"/>
                  </a:cubicBezTo>
                  <a:cubicBezTo>
                    <a:pt x="528" y="2198"/>
                    <a:pt x="517" y="2168"/>
                    <a:pt x="504" y="2139"/>
                  </a:cubicBezTo>
                  <a:cubicBezTo>
                    <a:pt x="495" y="2117"/>
                    <a:pt x="485" y="2095"/>
                    <a:pt x="477" y="2074"/>
                  </a:cubicBezTo>
                  <a:cubicBezTo>
                    <a:pt x="426" y="1938"/>
                    <a:pt x="439" y="1843"/>
                    <a:pt x="456" y="1700"/>
                  </a:cubicBezTo>
                  <a:cubicBezTo>
                    <a:pt x="487" y="1440"/>
                    <a:pt x="493" y="1160"/>
                    <a:pt x="392" y="911"/>
                  </a:cubicBezTo>
                  <a:cubicBezTo>
                    <a:pt x="325" y="747"/>
                    <a:pt x="338" y="603"/>
                    <a:pt x="469" y="475"/>
                  </a:cubicBezTo>
                  <a:cubicBezTo>
                    <a:pt x="589" y="358"/>
                    <a:pt x="745" y="186"/>
                    <a:pt x="752" y="4"/>
                  </a:cubicBezTo>
                  <a:cubicBezTo>
                    <a:pt x="759" y="2"/>
                    <a:pt x="763" y="2"/>
                    <a:pt x="770" y="0"/>
                  </a:cubicBezTo>
                  <a:cubicBezTo>
                    <a:pt x="763" y="183"/>
                    <a:pt x="606" y="355"/>
                    <a:pt x="487" y="473"/>
                  </a:cubicBezTo>
                  <a:cubicBezTo>
                    <a:pt x="356" y="602"/>
                    <a:pt x="344" y="747"/>
                    <a:pt x="411" y="910"/>
                  </a:cubicBezTo>
                  <a:cubicBezTo>
                    <a:pt x="512" y="1161"/>
                    <a:pt x="506" y="1443"/>
                    <a:pt x="475" y="1705"/>
                  </a:cubicBezTo>
                  <a:cubicBezTo>
                    <a:pt x="458" y="1848"/>
                    <a:pt x="445" y="1943"/>
                    <a:pt x="497" y="2078"/>
                  </a:cubicBezTo>
                  <a:cubicBezTo>
                    <a:pt x="505" y="2099"/>
                    <a:pt x="514" y="2120"/>
                    <a:pt x="524" y="2142"/>
                  </a:cubicBezTo>
                  <a:cubicBezTo>
                    <a:pt x="537" y="2171"/>
                    <a:pt x="548" y="2201"/>
                    <a:pt x="558" y="2230"/>
                  </a:cubicBezTo>
                  <a:cubicBezTo>
                    <a:pt x="598" y="2346"/>
                    <a:pt x="647" y="2450"/>
                    <a:pt x="739" y="2526"/>
                  </a:cubicBezTo>
                  <a:cubicBezTo>
                    <a:pt x="843" y="2611"/>
                    <a:pt x="1089" y="2675"/>
                    <a:pt x="1114" y="2833"/>
                  </a:cubicBezTo>
                  <a:cubicBezTo>
                    <a:pt x="1119" y="2867"/>
                    <a:pt x="1111" y="2904"/>
                    <a:pt x="1093" y="2939"/>
                  </a:cubicBezTo>
                  <a:cubicBezTo>
                    <a:pt x="1030" y="3064"/>
                    <a:pt x="895" y="3152"/>
                    <a:pt x="783" y="3230"/>
                  </a:cubicBezTo>
                  <a:cubicBezTo>
                    <a:pt x="678" y="3304"/>
                    <a:pt x="567" y="3372"/>
                    <a:pt x="459" y="3442"/>
                  </a:cubicBezTo>
                  <a:cubicBezTo>
                    <a:pt x="421" y="3465"/>
                    <a:pt x="382" y="3487"/>
                    <a:pt x="344" y="3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82"/>
            <p:cNvSpPr>
              <a:spLocks/>
            </p:cNvSpPr>
            <p:nvPr userDrawn="1"/>
          </p:nvSpPr>
          <p:spPr bwMode="auto">
            <a:xfrm>
              <a:off x="2525" y="2761"/>
              <a:ext cx="340" cy="1546"/>
            </a:xfrm>
            <a:custGeom>
              <a:avLst/>
              <a:gdLst>
                <a:gd name="T0" fmla="*/ 430 w 1091"/>
                <a:gd name="T1" fmla="*/ 3560 h 4950"/>
                <a:gd name="T2" fmla="*/ 197 w 1091"/>
                <a:gd name="T3" fmla="*/ 3687 h 4950"/>
                <a:gd name="T4" fmla="*/ 169 w 1091"/>
                <a:gd name="T5" fmla="*/ 3705 h 4950"/>
                <a:gd name="T6" fmla="*/ 46 w 1091"/>
                <a:gd name="T7" fmla="*/ 3931 h 4950"/>
                <a:gd name="T8" fmla="*/ 221 w 1091"/>
                <a:gd name="T9" fmla="*/ 4190 h 4950"/>
                <a:gd name="T10" fmla="*/ 671 w 1091"/>
                <a:gd name="T11" fmla="*/ 4586 h 4950"/>
                <a:gd name="T12" fmla="*/ 964 w 1091"/>
                <a:gd name="T13" fmla="*/ 4950 h 4950"/>
                <a:gd name="T14" fmla="*/ 946 w 1091"/>
                <a:gd name="T15" fmla="*/ 4950 h 4950"/>
                <a:gd name="T16" fmla="*/ 653 w 1091"/>
                <a:gd name="T17" fmla="*/ 4586 h 4950"/>
                <a:gd name="T18" fmla="*/ 202 w 1091"/>
                <a:gd name="T19" fmla="*/ 4189 h 4950"/>
                <a:gd name="T20" fmla="*/ 26 w 1091"/>
                <a:gd name="T21" fmla="*/ 3931 h 4950"/>
                <a:gd name="T22" fmla="*/ 149 w 1091"/>
                <a:gd name="T23" fmla="*/ 3705 h 4950"/>
                <a:gd name="T24" fmla="*/ 177 w 1091"/>
                <a:gd name="T25" fmla="*/ 3687 h 4950"/>
                <a:gd name="T26" fmla="*/ 529 w 1091"/>
                <a:gd name="T27" fmla="*/ 3492 h 4950"/>
                <a:gd name="T28" fmla="*/ 825 w 1091"/>
                <a:gd name="T29" fmla="*/ 3275 h 4950"/>
                <a:gd name="T30" fmla="*/ 1064 w 1091"/>
                <a:gd name="T31" fmla="*/ 2977 h 4950"/>
                <a:gd name="T32" fmla="*/ 1051 w 1091"/>
                <a:gd name="T33" fmla="*/ 2870 h 4950"/>
                <a:gd name="T34" fmla="*/ 614 w 1091"/>
                <a:gd name="T35" fmla="*/ 2576 h 4950"/>
                <a:gd name="T36" fmla="*/ 414 w 1091"/>
                <a:gd name="T37" fmla="*/ 2329 h 4950"/>
                <a:gd name="T38" fmla="*/ 365 w 1091"/>
                <a:gd name="T39" fmla="*/ 2251 h 4950"/>
                <a:gd name="T40" fmla="*/ 289 w 1091"/>
                <a:gd name="T41" fmla="*/ 2115 h 4950"/>
                <a:gd name="T42" fmla="*/ 300 w 1091"/>
                <a:gd name="T43" fmla="*/ 1721 h 4950"/>
                <a:gd name="T44" fmla="*/ 301 w 1091"/>
                <a:gd name="T45" fmla="*/ 935 h 4950"/>
                <a:gd name="T46" fmla="*/ 433 w 1091"/>
                <a:gd name="T47" fmla="*/ 457 h 4950"/>
                <a:gd name="T48" fmla="*/ 633 w 1091"/>
                <a:gd name="T49" fmla="*/ 3 h 4950"/>
                <a:gd name="T50" fmla="*/ 651 w 1091"/>
                <a:gd name="T51" fmla="*/ 0 h 4950"/>
                <a:gd name="T52" fmla="*/ 451 w 1091"/>
                <a:gd name="T53" fmla="*/ 456 h 4950"/>
                <a:gd name="T54" fmla="*/ 320 w 1091"/>
                <a:gd name="T55" fmla="*/ 934 h 4950"/>
                <a:gd name="T56" fmla="*/ 319 w 1091"/>
                <a:gd name="T57" fmla="*/ 1725 h 4950"/>
                <a:gd name="T58" fmla="*/ 309 w 1091"/>
                <a:gd name="T59" fmla="*/ 2119 h 4950"/>
                <a:gd name="T60" fmla="*/ 384 w 1091"/>
                <a:gd name="T61" fmla="*/ 2253 h 4950"/>
                <a:gd name="T62" fmla="*/ 434 w 1091"/>
                <a:gd name="T63" fmla="*/ 2331 h 4950"/>
                <a:gd name="T64" fmla="*/ 633 w 1091"/>
                <a:gd name="T65" fmla="*/ 2575 h 4950"/>
                <a:gd name="T66" fmla="*/ 1070 w 1091"/>
                <a:gd name="T67" fmla="*/ 2869 h 4950"/>
                <a:gd name="T68" fmla="*/ 1084 w 1091"/>
                <a:gd name="T69" fmla="*/ 2976 h 4950"/>
                <a:gd name="T70" fmla="*/ 844 w 1091"/>
                <a:gd name="T71" fmla="*/ 3275 h 4950"/>
                <a:gd name="T72" fmla="*/ 549 w 1091"/>
                <a:gd name="T73" fmla="*/ 3492 h 4950"/>
                <a:gd name="T74" fmla="*/ 430 w 1091"/>
                <a:gd name="T75" fmla="*/ 3560 h 4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1" h="4950">
                  <a:moveTo>
                    <a:pt x="430" y="3560"/>
                  </a:moveTo>
                  <a:cubicBezTo>
                    <a:pt x="352" y="3602"/>
                    <a:pt x="272" y="3642"/>
                    <a:pt x="197" y="3687"/>
                  </a:cubicBezTo>
                  <a:cubicBezTo>
                    <a:pt x="187" y="3693"/>
                    <a:pt x="178" y="3699"/>
                    <a:pt x="169" y="3705"/>
                  </a:cubicBezTo>
                  <a:cubicBezTo>
                    <a:pt x="86" y="3763"/>
                    <a:pt x="20" y="3820"/>
                    <a:pt x="46" y="3931"/>
                  </a:cubicBezTo>
                  <a:cubicBezTo>
                    <a:pt x="70" y="4033"/>
                    <a:pt x="151" y="4118"/>
                    <a:pt x="221" y="4190"/>
                  </a:cubicBezTo>
                  <a:cubicBezTo>
                    <a:pt x="358" y="4331"/>
                    <a:pt x="521" y="4453"/>
                    <a:pt x="671" y="4586"/>
                  </a:cubicBezTo>
                  <a:cubicBezTo>
                    <a:pt x="777" y="4680"/>
                    <a:pt x="931" y="4803"/>
                    <a:pt x="964" y="4950"/>
                  </a:cubicBezTo>
                  <a:cubicBezTo>
                    <a:pt x="957" y="4950"/>
                    <a:pt x="953" y="4950"/>
                    <a:pt x="946" y="4950"/>
                  </a:cubicBezTo>
                  <a:cubicBezTo>
                    <a:pt x="912" y="4803"/>
                    <a:pt x="759" y="4680"/>
                    <a:pt x="653" y="4586"/>
                  </a:cubicBezTo>
                  <a:cubicBezTo>
                    <a:pt x="503" y="4453"/>
                    <a:pt x="340" y="4330"/>
                    <a:pt x="202" y="4189"/>
                  </a:cubicBezTo>
                  <a:cubicBezTo>
                    <a:pt x="132" y="4118"/>
                    <a:pt x="50" y="4033"/>
                    <a:pt x="26" y="3931"/>
                  </a:cubicBezTo>
                  <a:cubicBezTo>
                    <a:pt x="0" y="3820"/>
                    <a:pt x="66" y="3763"/>
                    <a:pt x="149" y="3705"/>
                  </a:cubicBezTo>
                  <a:cubicBezTo>
                    <a:pt x="157" y="3699"/>
                    <a:pt x="167" y="3693"/>
                    <a:pt x="177" y="3687"/>
                  </a:cubicBezTo>
                  <a:cubicBezTo>
                    <a:pt x="291" y="3617"/>
                    <a:pt x="415" y="3563"/>
                    <a:pt x="529" y="3492"/>
                  </a:cubicBezTo>
                  <a:cubicBezTo>
                    <a:pt x="632" y="3427"/>
                    <a:pt x="732" y="3354"/>
                    <a:pt x="825" y="3275"/>
                  </a:cubicBezTo>
                  <a:cubicBezTo>
                    <a:pt x="918" y="3197"/>
                    <a:pt x="1039" y="3104"/>
                    <a:pt x="1064" y="2977"/>
                  </a:cubicBezTo>
                  <a:cubicBezTo>
                    <a:pt x="1071" y="2941"/>
                    <a:pt x="1067" y="2904"/>
                    <a:pt x="1051" y="2870"/>
                  </a:cubicBezTo>
                  <a:cubicBezTo>
                    <a:pt x="972" y="2707"/>
                    <a:pt x="742" y="2681"/>
                    <a:pt x="614" y="2576"/>
                  </a:cubicBezTo>
                  <a:cubicBezTo>
                    <a:pt x="530" y="2507"/>
                    <a:pt x="471" y="2423"/>
                    <a:pt x="414" y="2329"/>
                  </a:cubicBezTo>
                  <a:cubicBezTo>
                    <a:pt x="399" y="2303"/>
                    <a:pt x="382" y="2277"/>
                    <a:pt x="365" y="2251"/>
                  </a:cubicBezTo>
                  <a:cubicBezTo>
                    <a:pt x="335" y="2207"/>
                    <a:pt x="309" y="2163"/>
                    <a:pt x="289" y="2115"/>
                  </a:cubicBezTo>
                  <a:cubicBezTo>
                    <a:pt x="242" y="1997"/>
                    <a:pt x="291" y="1847"/>
                    <a:pt x="300" y="1721"/>
                  </a:cubicBezTo>
                  <a:cubicBezTo>
                    <a:pt x="320" y="1459"/>
                    <a:pt x="320" y="1195"/>
                    <a:pt x="301" y="935"/>
                  </a:cubicBezTo>
                  <a:cubicBezTo>
                    <a:pt x="288" y="761"/>
                    <a:pt x="320" y="595"/>
                    <a:pt x="433" y="457"/>
                  </a:cubicBezTo>
                  <a:cubicBezTo>
                    <a:pt x="536" y="332"/>
                    <a:pt x="632" y="173"/>
                    <a:pt x="633" y="3"/>
                  </a:cubicBezTo>
                  <a:cubicBezTo>
                    <a:pt x="641" y="1"/>
                    <a:pt x="644" y="1"/>
                    <a:pt x="651" y="0"/>
                  </a:cubicBezTo>
                  <a:cubicBezTo>
                    <a:pt x="649" y="169"/>
                    <a:pt x="556" y="331"/>
                    <a:pt x="451" y="456"/>
                  </a:cubicBezTo>
                  <a:cubicBezTo>
                    <a:pt x="335" y="593"/>
                    <a:pt x="307" y="760"/>
                    <a:pt x="320" y="934"/>
                  </a:cubicBezTo>
                  <a:cubicBezTo>
                    <a:pt x="339" y="1196"/>
                    <a:pt x="339" y="1461"/>
                    <a:pt x="319" y="1725"/>
                  </a:cubicBezTo>
                  <a:cubicBezTo>
                    <a:pt x="310" y="1850"/>
                    <a:pt x="260" y="2002"/>
                    <a:pt x="309" y="2119"/>
                  </a:cubicBezTo>
                  <a:cubicBezTo>
                    <a:pt x="328" y="2166"/>
                    <a:pt x="354" y="2210"/>
                    <a:pt x="384" y="2253"/>
                  </a:cubicBezTo>
                  <a:cubicBezTo>
                    <a:pt x="401" y="2279"/>
                    <a:pt x="418" y="2305"/>
                    <a:pt x="434" y="2331"/>
                  </a:cubicBezTo>
                  <a:cubicBezTo>
                    <a:pt x="490" y="2424"/>
                    <a:pt x="550" y="2507"/>
                    <a:pt x="633" y="2575"/>
                  </a:cubicBezTo>
                  <a:cubicBezTo>
                    <a:pt x="762" y="2679"/>
                    <a:pt x="992" y="2706"/>
                    <a:pt x="1070" y="2869"/>
                  </a:cubicBezTo>
                  <a:cubicBezTo>
                    <a:pt x="1087" y="2903"/>
                    <a:pt x="1091" y="2940"/>
                    <a:pt x="1084" y="2976"/>
                  </a:cubicBezTo>
                  <a:cubicBezTo>
                    <a:pt x="1059" y="3103"/>
                    <a:pt x="937" y="3196"/>
                    <a:pt x="844" y="3275"/>
                  </a:cubicBezTo>
                  <a:cubicBezTo>
                    <a:pt x="752" y="3354"/>
                    <a:pt x="652" y="3427"/>
                    <a:pt x="549" y="3492"/>
                  </a:cubicBezTo>
                  <a:cubicBezTo>
                    <a:pt x="511" y="3516"/>
                    <a:pt x="470" y="3538"/>
                    <a:pt x="430" y="35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83"/>
            <p:cNvSpPr>
              <a:spLocks/>
            </p:cNvSpPr>
            <p:nvPr userDrawn="1"/>
          </p:nvSpPr>
          <p:spPr bwMode="auto">
            <a:xfrm>
              <a:off x="2659" y="2750"/>
              <a:ext cx="325" cy="1556"/>
            </a:xfrm>
            <a:custGeom>
              <a:avLst/>
              <a:gdLst>
                <a:gd name="T0" fmla="*/ 433 w 1042"/>
                <a:gd name="T1" fmla="*/ 3603 h 4982"/>
                <a:gd name="T2" fmla="*/ 202 w 1042"/>
                <a:gd name="T3" fmla="*/ 3732 h 4982"/>
                <a:gd name="T4" fmla="*/ 179 w 1042"/>
                <a:gd name="T5" fmla="*/ 3746 h 4982"/>
                <a:gd name="T6" fmla="*/ 39 w 1042"/>
                <a:gd name="T7" fmla="*/ 3971 h 4982"/>
                <a:gd name="T8" fmla="*/ 184 w 1042"/>
                <a:gd name="T9" fmla="*/ 4226 h 4982"/>
                <a:gd name="T10" fmla="*/ 598 w 1042"/>
                <a:gd name="T11" fmla="*/ 4617 h 4982"/>
                <a:gd name="T12" fmla="*/ 895 w 1042"/>
                <a:gd name="T13" fmla="*/ 4982 h 4982"/>
                <a:gd name="T14" fmla="*/ 877 w 1042"/>
                <a:gd name="T15" fmla="*/ 4982 h 4982"/>
                <a:gd name="T16" fmla="*/ 580 w 1042"/>
                <a:gd name="T17" fmla="*/ 4617 h 4982"/>
                <a:gd name="T18" fmla="*/ 164 w 1042"/>
                <a:gd name="T19" fmla="*/ 4225 h 4982"/>
                <a:gd name="T20" fmla="*/ 18 w 1042"/>
                <a:gd name="T21" fmla="*/ 3970 h 4982"/>
                <a:gd name="T22" fmla="*/ 157 w 1042"/>
                <a:gd name="T23" fmla="*/ 3746 h 4982"/>
                <a:gd name="T24" fmla="*/ 180 w 1042"/>
                <a:gd name="T25" fmla="*/ 3731 h 4982"/>
                <a:gd name="T26" fmla="*/ 525 w 1042"/>
                <a:gd name="T27" fmla="*/ 3534 h 4982"/>
                <a:gd name="T28" fmla="*/ 786 w 1042"/>
                <a:gd name="T29" fmla="*/ 3315 h 4982"/>
                <a:gd name="T30" fmla="*/ 1012 w 1042"/>
                <a:gd name="T31" fmla="*/ 3005 h 4982"/>
                <a:gd name="T32" fmla="*/ 1006 w 1042"/>
                <a:gd name="T33" fmla="*/ 2892 h 4982"/>
                <a:gd name="T34" fmla="*/ 578 w 1042"/>
                <a:gd name="T35" fmla="*/ 2596 h 4982"/>
                <a:gd name="T36" fmla="*/ 375 w 1042"/>
                <a:gd name="T37" fmla="*/ 2401 h 4982"/>
                <a:gd name="T38" fmla="*/ 309 w 1042"/>
                <a:gd name="T39" fmla="*/ 2329 h 4982"/>
                <a:gd name="T40" fmla="*/ 199 w 1042"/>
                <a:gd name="T41" fmla="*/ 2177 h 4982"/>
                <a:gd name="T42" fmla="*/ 207 w 1042"/>
                <a:gd name="T43" fmla="*/ 1765 h 4982"/>
                <a:gd name="T44" fmla="*/ 246 w 1042"/>
                <a:gd name="T45" fmla="*/ 965 h 4982"/>
                <a:gd name="T46" fmla="*/ 404 w 1042"/>
                <a:gd name="T47" fmla="*/ 446 h 4982"/>
                <a:gd name="T48" fmla="*/ 565 w 1042"/>
                <a:gd name="T49" fmla="*/ 0 h 4982"/>
                <a:gd name="T50" fmla="*/ 583 w 1042"/>
                <a:gd name="T51" fmla="*/ 0 h 4982"/>
                <a:gd name="T52" fmla="*/ 422 w 1042"/>
                <a:gd name="T53" fmla="*/ 445 h 4982"/>
                <a:gd name="T54" fmla="*/ 264 w 1042"/>
                <a:gd name="T55" fmla="*/ 965 h 4982"/>
                <a:gd name="T56" fmla="*/ 226 w 1042"/>
                <a:gd name="T57" fmla="*/ 1767 h 4982"/>
                <a:gd name="T58" fmla="*/ 217 w 1042"/>
                <a:gd name="T59" fmla="*/ 2180 h 4982"/>
                <a:gd name="T60" fmla="*/ 328 w 1042"/>
                <a:gd name="T61" fmla="*/ 2331 h 4982"/>
                <a:gd name="T62" fmla="*/ 394 w 1042"/>
                <a:gd name="T63" fmla="*/ 2402 h 4982"/>
                <a:gd name="T64" fmla="*/ 597 w 1042"/>
                <a:gd name="T65" fmla="*/ 2596 h 4982"/>
                <a:gd name="T66" fmla="*/ 1025 w 1042"/>
                <a:gd name="T67" fmla="*/ 2892 h 4982"/>
                <a:gd name="T68" fmla="*/ 1030 w 1042"/>
                <a:gd name="T69" fmla="*/ 3004 h 4982"/>
                <a:gd name="T70" fmla="*/ 806 w 1042"/>
                <a:gd name="T71" fmla="*/ 3315 h 4982"/>
                <a:gd name="T72" fmla="*/ 546 w 1042"/>
                <a:gd name="T73" fmla="*/ 3535 h 4982"/>
                <a:gd name="T74" fmla="*/ 433 w 1042"/>
                <a:gd name="T75" fmla="*/ 3603 h 4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2" h="4982">
                  <a:moveTo>
                    <a:pt x="433" y="3603"/>
                  </a:moveTo>
                  <a:cubicBezTo>
                    <a:pt x="356" y="3646"/>
                    <a:pt x="278" y="3687"/>
                    <a:pt x="202" y="3732"/>
                  </a:cubicBezTo>
                  <a:cubicBezTo>
                    <a:pt x="193" y="3738"/>
                    <a:pt x="188" y="3741"/>
                    <a:pt x="179" y="3746"/>
                  </a:cubicBezTo>
                  <a:cubicBezTo>
                    <a:pt x="93" y="3807"/>
                    <a:pt x="22" y="3858"/>
                    <a:pt x="39" y="3971"/>
                  </a:cubicBezTo>
                  <a:cubicBezTo>
                    <a:pt x="54" y="4069"/>
                    <a:pt x="122" y="4154"/>
                    <a:pt x="184" y="4226"/>
                  </a:cubicBezTo>
                  <a:cubicBezTo>
                    <a:pt x="306" y="4367"/>
                    <a:pt x="457" y="4489"/>
                    <a:pt x="598" y="4617"/>
                  </a:cubicBezTo>
                  <a:cubicBezTo>
                    <a:pt x="705" y="4715"/>
                    <a:pt x="856" y="4835"/>
                    <a:pt x="895" y="4982"/>
                  </a:cubicBezTo>
                  <a:cubicBezTo>
                    <a:pt x="888" y="4982"/>
                    <a:pt x="884" y="4982"/>
                    <a:pt x="877" y="4982"/>
                  </a:cubicBezTo>
                  <a:cubicBezTo>
                    <a:pt x="839" y="4835"/>
                    <a:pt x="686" y="4715"/>
                    <a:pt x="580" y="4617"/>
                  </a:cubicBezTo>
                  <a:cubicBezTo>
                    <a:pt x="439" y="4489"/>
                    <a:pt x="287" y="4366"/>
                    <a:pt x="164" y="4225"/>
                  </a:cubicBezTo>
                  <a:cubicBezTo>
                    <a:pt x="102" y="4154"/>
                    <a:pt x="33" y="4069"/>
                    <a:pt x="18" y="3970"/>
                  </a:cubicBezTo>
                  <a:cubicBezTo>
                    <a:pt x="0" y="3857"/>
                    <a:pt x="71" y="3807"/>
                    <a:pt x="157" y="3746"/>
                  </a:cubicBezTo>
                  <a:cubicBezTo>
                    <a:pt x="166" y="3740"/>
                    <a:pt x="171" y="3737"/>
                    <a:pt x="180" y="3731"/>
                  </a:cubicBezTo>
                  <a:cubicBezTo>
                    <a:pt x="294" y="3664"/>
                    <a:pt x="415" y="3607"/>
                    <a:pt x="525" y="3534"/>
                  </a:cubicBezTo>
                  <a:cubicBezTo>
                    <a:pt x="619" y="3472"/>
                    <a:pt x="707" y="3395"/>
                    <a:pt x="786" y="3315"/>
                  </a:cubicBezTo>
                  <a:cubicBezTo>
                    <a:pt x="873" y="3226"/>
                    <a:pt x="968" y="3117"/>
                    <a:pt x="1012" y="3005"/>
                  </a:cubicBezTo>
                  <a:cubicBezTo>
                    <a:pt x="1025" y="2973"/>
                    <a:pt x="1021" y="2924"/>
                    <a:pt x="1006" y="2892"/>
                  </a:cubicBezTo>
                  <a:cubicBezTo>
                    <a:pt x="932" y="2731"/>
                    <a:pt x="710" y="2691"/>
                    <a:pt x="578" y="2596"/>
                  </a:cubicBezTo>
                  <a:cubicBezTo>
                    <a:pt x="502" y="2541"/>
                    <a:pt x="437" y="2473"/>
                    <a:pt x="375" y="2401"/>
                  </a:cubicBezTo>
                  <a:cubicBezTo>
                    <a:pt x="354" y="2378"/>
                    <a:pt x="332" y="2354"/>
                    <a:pt x="309" y="2329"/>
                  </a:cubicBezTo>
                  <a:cubicBezTo>
                    <a:pt x="266" y="2284"/>
                    <a:pt x="223" y="2236"/>
                    <a:pt x="199" y="2177"/>
                  </a:cubicBezTo>
                  <a:cubicBezTo>
                    <a:pt x="151" y="2060"/>
                    <a:pt x="199" y="1886"/>
                    <a:pt x="207" y="1765"/>
                  </a:cubicBezTo>
                  <a:cubicBezTo>
                    <a:pt x="225" y="1498"/>
                    <a:pt x="237" y="1232"/>
                    <a:pt x="246" y="965"/>
                  </a:cubicBezTo>
                  <a:cubicBezTo>
                    <a:pt x="252" y="780"/>
                    <a:pt x="297" y="597"/>
                    <a:pt x="404" y="446"/>
                  </a:cubicBezTo>
                  <a:cubicBezTo>
                    <a:pt x="495" y="319"/>
                    <a:pt x="570" y="164"/>
                    <a:pt x="565" y="0"/>
                  </a:cubicBezTo>
                  <a:cubicBezTo>
                    <a:pt x="573" y="0"/>
                    <a:pt x="576" y="0"/>
                    <a:pt x="583" y="0"/>
                  </a:cubicBezTo>
                  <a:cubicBezTo>
                    <a:pt x="588" y="163"/>
                    <a:pt x="512" y="318"/>
                    <a:pt x="422" y="445"/>
                  </a:cubicBezTo>
                  <a:cubicBezTo>
                    <a:pt x="315" y="597"/>
                    <a:pt x="270" y="780"/>
                    <a:pt x="264" y="965"/>
                  </a:cubicBezTo>
                  <a:cubicBezTo>
                    <a:pt x="255" y="1232"/>
                    <a:pt x="243" y="1500"/>
                    <a:pt x="226" y="1767"/>
                  </a:cubicBezTo>
                  <a:cubicBezTo>
                    <a:pt x="218" y="1889"/>
                    <a:pt x="170" y="2063"/>
                    <a:pt x="217" y="2180"/>
                  </a:cubicBezTo>
                  <a:cubicBezTo>
                    <a:pt x="242" y="2239"/>
                    <a:pt x="284" y="2286"/>
                    <a:pt x="328" y="2331"/>
                  </a:cubicBezTo>
                  <a:cubicBezTo>
                    <a:pt x="351" y="2355"/>
                    <a:pt x="373" y="2379"/>
                    <a:pt x="394" y="2402"/>
                  </a:cubicBezTo>
                  <a:cubicBezTo>
                    <a:pt x="456" y="2474"/>
                    <a:pt x="521" y="2541"/>
                    <a:pt x="597" y="2596"/>
                  </a:cubicBezTo>
                  <a:cubicBezTo>
                    <a:pt x="729" y="2690"/>
                    <a:pt x="950" y="2733"/>
                    <a:pt x="1025" y="2892"/>
                  </a:cubicBezTo>
                  <a:cubicBezTo>
                    <a:pt x="1040" y="2923"/>
                    <a:pt x="1042" y="2972"/>
                    <a:pt x="1030" y="3004"/>
                  </a:cubicBezTo>
                  <a:cubicBezTo>
                    <a:pt x="987" y="3118"/>
                    <a:pt x="893" y="3226"/>
                    <a:pt x="806" y="3315"/>
                  </a:cubicBezTo>
                  <a:cubicBezTo>
                    <a:pt x="727" y="3396"/>
                    <a:pt x="640" y="3471"/>
                    <a:pt x="546" y="3535"/>
                  </a:cubicBezTo>
                  <a:cubicBezTo>
                    <a:pt x="510" y="3559"/>
                    <a:pt x="471" y="3581"/>
                    <a:pt x="433" y="36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84"/>
            <p:cNvSpPr>
              <a:spLocks/>
            </p:cNvSpPr>
            <p:nvPr userDrawn="1"/>
          </p:nvSpPr>
          <p:spPr bwMode="auto">
            <a:xfrm>
              <a:off x="2767" y="2754"/>
              <a:ext cx="318" cy="1551"/>
            </a:xfrm>
            <a:custGeom>
              <a:avLst/>
              <a:gdLst>
                <a:gd name="T0" fmla="*/ 391 w 1018"/>
                <a:gd name="T1" fmla="*/ 3617 h 4968"/>
                <a:gd name="T2" fmla="*/ 199 w 1018"/>
                <a:gd name="T3" fmla="*/ 3729 h 4968"/>
                <a:gd name="T4" fmla="*/ 153 w 1018"/>
                <a:gd name="T5" fmla="*/ 3759 h 4968"/>
                <a:gd name="T6" fmla="*/ 53 w 1018"/>
                <a:gd name="T7" fmla="*/ 3981 h 4968"/>
                <a:gd name="T8" fmla="*/ 220 w 1018"/>
                <a:gd name="T9" fmla="*/ 4232 h 4968"/>
                <a:gd name="T10" fmla="*/ 631 w 1018"/>
                <a:gd name="T11" fmla="*/ 4612 h 4968"/>
                <a:gd name="T12" fmla="*/ 908 w 1018"/>
                <a:gd name="T13" fmla="*/ 4968 h 4968"/>
                <a:gd name="T14" fmla="*/ 890 w 1018"/>
                <a:gd name="T15" fmla="*/ 4968 h 4968"/>
                <a:gd name="T16" fmla="*/ 613 w 1018"/>
                <a:gd name="T17" fmla="*/ 4612 h 4968"/>
                <a:gd name="T18" fmla="*/ 198 w 1018"/>
                <a:gd name="T19" fmla="*/ 4231 h 4968"/>
                <a:gd name="T20" fmla="*/ 30 w 1018"/>
                <a:gd name="T21" fmla="*/ 3980 h 4968"/>
                <a:gd name="T22" fmla="*/ 130 w 1018"/>
                <a:gd name="T23" fmla="*/ 3758 h 4968"/>
                <a:gd name="T24" fmla="*/ 175 w 1018"/>
                <a:gd name="T25" fmla="*/ 3728 h 4968"/>
                <a:gd name="T26" fmla="*/ 467 w 1018"/>
                <a:gd name="T27" fmla="*/ 3548 h 4968"/>
                <a:gd name="T28" fmla="*/ 701 w 1018"/>
                <a:gd name="T29" fmla="*/ 3328 h 4968"/>
                <a:gd name="T30" fmla="*/ 958 w 1018"/>
                <a:gd name="T31" fmla="*/ 3011 h 4968"/>
                <a:gd name="T32" fmla="*/ 994 w 1018"/>
                <a:gd name="T33" fmla="*/ 2892 h 4968"/>
                <a:gd name="T34" fmla="*/ 651 w 1018"/>
                <a:gd name="T35" fmla="*/ 2576 h 4968"/>
                <a:gd name="T36" fmla="*/ 555 w 1018"/>
                <a:gd name="T37" fmla="*/ 2495 h 4968"/>
                <a:gd name="T38" fmla="*/ 529 w 1018"/>
                <a:gd name="T39" fmla="*/ 2470 h 4968"/>
                <a:gd name="T40" fmla="*/ 366 w 1018"/>
                <a:gd name="T41" fmla="*/ 2354 h 4968"/>
                <a:gd name="T42" fmla="*/ 212 w 1018"/>
                <a:gd name="T43" fmla="*/ 2157 h 4968"/>
                <a:gd name="T44" fmla="*/ 222 w 1018"/>
                <a:gd name="T45" fmla="*/ 1748 h 4968"/>
                <a:gd name="T46" fmla="*/ 236 w 1018"/>
                <a:gd name="T47" fmla="*/ 1023 h 4968"/>
                <a:gd name="T48" fmla="*/ 408 w 1018"/>
                <a:gd name="T49" fmla="*/ 454 h 4968"/>
                <a:gd name="T50" fmla="*/ 589 w 1018"/>
                <a:gd name="T51" fmla="*/ 0 h 4968"/>
                <a:gd name="T52" fmla="*/ 607 w 1018"/>
                <a:gd name="T53" fmla="*/ 1 h 4968"/>
                <a:gd name="T54" fmla="*/ 425 w 1018"/>
                <a:gd name="T55" fmla="*/ 456 h 4968"/>
                <a:gd name="T56" fmla="*/ 254 w 1018"/>
                <a:gd name="T57" fmla="*/ 1023 h 4968"/>
                <a:gd name="T58" fmla="*/ 240 w 1018"/>
                <a:gd name="T59" fmla="*/ 1749 h 4968"/>
                <a:gd name="T60" fmla="*/ 230 w 1018"/>
                <a:gd name="T61" fmla="*/ 2158 h 4968"/>
                <a:gd name="T62" fmla="*/ 385 w 1018"/>
                <a:gd name="T63" fmla="*/ 2355 h 4968"/>
                <a:gd name="T64" fmla="*/ 547 w 1018"/>
                <a:gd name="T65" fmla="*/ 2470 h 4968"/>
                <a:gd name="T66" fmla="*/ 574 w 1018"/>
                <a:gd name="T67" fmla="*/ 2494 h 4968"/>
                <a:gd name="T68" fmla="*/ 669 w 1018"/>
                <a:gd name="T69" fmla="*/ 2576 h 4968"/>
                <a:gd name="T70" fmla="*/ 1012 w 1018"/>
                <a:gd name="T71" fmla="*/ 2892 h 4968"/>
                <a:gd name="T72" fmla="*/ 976 w 1018"/>
                <a:gd name="T73" fmla="*/ 3011 h 4968"/>
                <a:gd name="T74" fmla="*/ 721 w 1018"/>
                <a:gd name="T75" fmla="*/ 3329 h 4968"/>
                <a:gd name="T76" fmla="*/ 489 w 1018"/>
                <a:gd name="T77" fmla="*/ 3549 h 4968"/>
                <a:gd name="T78" fmla="*/ 391 w 1018"/>
                <a:gd name="T79" fmla="*/ 3617 h 4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8" h="4968">
                  <a:moveTo>
                    <a:pt x="391" y="3617"/>
                  </a:moveTo>
                  <a:cubicBezTo>
                    <a:pt x="327" y="3655"/>
                    <a:pt x="261" y="3690"/>
                    <a:pt x="199" y="3729"/>
                  </a:cubicBezTo>
                  <a:cubicBezTo>
                    <a:pt x="182" y="3739"/>
                    <a:pt x="166" y="3749"/>
                    <a:pt x="153" y="3759"/>
                  </a:cubicBezTo>
                  <a:cubicBezTo>
                    <a:pt x="71" y="3821"/>
                    <a:pt x="23" y="3874"/>
                    <a:pt x="53" y="3981"/>
                  </a:cubicBezTo>
                  <a:cubicBezTo>
                    <a:pt x="80" y="4079"/>
                    <a:pt x="153" y="4161"/>
                    <a:pt x="220" y="4232"/>
                  </a:cubicBezTo>
                  <a:cubicBezTo>
                    <a:pt x="345" y="4366"/>
                    <a:pt x="494" y="4485"/>
                    <a:pt x="631" y="4612"/>
                  </a:cubicBezTo>
                  <a:cubicBezTo>
                    <a:pt x="733" y="4705"/>
                    <a:pt x="879" y="4825"/>
                    <a:pt x="908" y="4968"/>
                  </a:cubicBezTo>
                  <a:cubicBezTo>
                    <a:pt x="900" y="4968"/>
                    <a:pt x="897" y="4968"/>
                    <a:pt x="890" y="4968"/>
                  </a:cubicBezTo>
                  <a:cubicBezTo>
                    <a:pt x="861" y="4825"/>
                    <a:pt x="714" y="4705"/>
                    <a:pt x="613" y="4612"/>
                  </a:cubicBezTo>
                  <a:cubicBezTo>
                    <a:pt x="474" y="4485"/>
                    <a:pt x="325" y="4366"/>
                    <a:pt x="198" y="4231"/>
                  </a:cubicBezTo>
                  <a:cubicBezTo>
                    <a:pt x="132" y="4160"/>
                    <a:pt x="58" y="4078"/>
                    <a:pt x="30" y="3980"/>
                  </a:cubicBezTo>
                  <a:cubicBezTo>
                    <a:pt x="0" y="3873"/>
                    <a:pt x="48" y="3820"/>
                    <a:pt x="130" y="3758"/>
                  </a:cubicBezTo>
                  <a:cubicBezTo>
                    <a:pt x="143" y="3748"/>
                    <a:pt x="159" y="3738"/>
                    <a:pt x="175" y="3728"/>
                  </a:cubicBezTo>
                  <a:cubicBezTo>
                    <a:pt x="272" y="3668"/>
                    <a:pt x="379" y="3620"/>
                    <a:pt x="467" y="3548"/>
                  </a:cubicBezTo>
                  <a:cubicBezTo>
                    <a:pt x="549" y="3480"/>
                    <a:pt x="627" y="3405"/>
                    <a:pt x="701" y="3328"/>
                  </a:cubicBezTo>
                  <a:cubicBezTo>
                    <a:pt x="794" y="3232"/>
                    <a:pt x="893" y="3128"/>
                    <a:pt x="958" y="3011"/>
                  </a:cubicBezTo>
                  <a:cubicBezTo>
                    <a:pt x="976" y="2977"/>
                    <a:pt x="993" y="2931"/>
                    <a:pt x="994" y="2892"/>
                  </a:cubicBezTo>
                  <a:cubicBezTo>
                    <a:pt x="1001" y="2729"/>
                    <a:pt x="758" y="2646"/>
                    <a:pt x="651" y="2576"/>
                  </a:cubicBezTo>
                  <a:cubicBezTo>
                    <a:pt x="615" y="2554"/>
                    <a:pt x="585" y="2526"/>
                    <a:pt x="555" y="2495"/>
                  </a:cubicBezTo>
                  <a:cubicBezTo>
                    <a:pt x="548" y="2486"/>
                    <a:pt x="539" y="2478"/>
                    <a:pt x="529" y="2470"/>
                  </a:cubicBezTo>
                  <a:cubicBezTo>
                    <a:pt x="477" y="2429"/>
                    <a:pt x="418" y="2393"/>
                    <a:pt x="366" y="2354"/>
                  </a:cubicBezTo>
                  <a:cubicBezTo>
                    <a:pt x="294" y="2300"/>
                    <a:pt x="235" y="2241"/>
                    <a:pt x="212" y="2157"/>
                  </a:cubicBezTo>
                  <a:cubicBezTo>
                    <a:pt x="180" y="2040"/>
                    <a:pt x="218" y="1876"/>
                    <a:pt x="222" y="1748"/>
                  </a:cubicBezTo>
                  <a:cubicBezTo>
                    <a:pt x="229" y="1507"/>
                    <a:pt x="233" y="1265"/>
                    <a:pt x="236" y="1023"/>
                  </a:cubicBezTo>
                  <a:cubicBezTo>
                    <a:pt x="239" y="825"/>
                    <a:pt x="288" y="614"/>
                    <a:pt x="408" y="454"/>
                  </a:cubicBezTo>
                  <a:cubicBezTo>
                    <a:pt x="503" y="327"/>
                    <a:pt x="595" y="167"/>
                    <a:pt x="589" y="0"/>
                  </a:cubicBezTo>
                  <a:cubicBezTo>
                    <a:pt x="596" y="0"/>
                    <a:pt x="599" y="1"/>
                    <a:pt x="607" y="1"/>
                  </a:cubicBezTo>
                  <a:cubicBezTo>
                    <a:pt x="613" y="169"/>
                    <a:pt x="521" y="328"/>
                    <a:pt x="425" y="456"/>
                  </a:cubicBezTo>
                  <a:cubicBezTo>
                    <a:pt x="306" y="616"/>
                    <a:pt x="257" y="825"/>
                    <a:pt x="254" y="1023"/>
                  </a:cubicBezTo>
                  <a:cubicBezTo>
                    <a:pt x="252" y="1265"/>
                    <a:pt x="247" y="1507"/>
                    <a:pt x="240" y="1749"/>
                  </a:cubicBezTo>
                  <a:cubicBezTo>
                    <a:pt x="236" y="1877"/>
                    <a:pt x="198" y="2041"/>
                    <a:pt x="230" y="2158"/>
                  </a:cubicBezTo>
                  <a:cubicBezTo>
                    <a:pt x="253" y="2242"/>
                    <a:pt x="312" y="2301"/>
                    <a:pt x="385" y="2355"/>
                  </a:cubicBezTo>
                  <a:cubicBezTo>
                    <a:pt x="437" y="2393"/>
                    <a:pt x="495" y="2429"/>
                    <a:pt x="547" y="2470"/>
                  </a:cubicBezTo>
                  <a:cubicBezTo>
                    <a:pt x="557" y="2478"/>
                    <a:pt x="566" y="2486"/>
                    <a:pt x="574" y="2494"/>
                  </a:cubicBezTo>
                  <a:cubicBezTo>
                    <a:pt x="603" y="2525"/>
                    <a:pt x="634" y="2553"/>
                    <a:pt x="669" y="2576"/>
                  </a:cubicBezTo>
                  <a:cubicBezTo>
                    <a:pt x="777" y="2645"/>
                    <a:pt x="1018" y="2729"/>
                    <a:pt x="1012" y="2892"/>
                  </a:cubicBezTo>
                  <a:cubicBezTo>
                    <a:pt x="1010" y="2931"/>
                    <a:pt x="994" y="2977"/>
                    <a:pt x="976" y="3011"/>
                  </a:cubicBezTo>
                  <a:cubicBezTo>
                    <a:pt x="911" y="3129"/>
                    <a:pt x="814" y="3232"/>
                    <a:pt x="721" y="3329"/>
                  </a:cubicBezTo>
                  <a:cubicBezTo>
                    <a:pt x="648" y="3406"/>
                    <a:pt x="571" y="3480"/>
                    <a:pt x="489" y="3549"/>
                  </a:cubicBezTo>
                  <a:cubicBezTo>
                    <a:pt x="459" y="3574"/>
                    <a:pt x="425" y="3597"/>
                    <a:pt x="391" y="36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85"/>
            <p:cNvSpPr>
              <a:spLocks/>
            </p:cNvSpPr>
            <p:nvPr userDrawn="1"/>
          </p:nvSpPr>
          <p:spPr bwMode="auto">
            <a:xfrm>
              <a:off x="2834" y="2773"/>
              <a:ext cx="361" cy="1532"/>
            </a:xfrm>
            <a:custGeom>
              <a:avLst/>
              <a:gdLst>
                <a:gd name="T0" fmla="*/ 373 w 1155"/>
                <a:gd name="T1" fmla="*/ 3594 h 4906"/>
                <a:gd name="T2" fmla="*/ 220 w 1155"/>
                <a:gd name="T3" fmla="*/ 3695 h 4906"/>
                <a:gd name="T4" fmla="*/ 167 w 1155"/>
                <a:gd name="T5" fmla="*/ 3738 h 4906"/>
                <a:gd name="T6" fmla="*/ 359 w 1155"/>
                <a:gd name="T7" fmla="*/ 4196 h 4906"/>
                <a:gd name="T8" fmla="*/ 786 w 1155"/>
                <a:gd name="T9" fmla="*/ 4562 h 4906"/>
                <a:gd name="T10" fmla="*/ 1051 w 1155"/>
                <a:gd name="T11" fmla="*/ 4906 h 4906"/>
                <a:gd name="T12" fmla="*/ 1033 w 1155"/>
                <a:gd name="T13" fmla="*/ 4906 h 4906"/>
                <a:gd name="T14" fmla="*/ 767 w 1155"/>
                <a:gd name="T15" fmla="*/ 4561 h 4906"/>
                <a:gd name="T16" fmla="*/ 337 w 1155"/>
                <a:gd name="T17" fmla="*/ 4195 h 4906"/>
                <a:gd name="T18" fmla="*/ 143 w 1155"/>
                <a:gd name="T19" fmla="*/ 3738 h 4906"/>
                <a:gd name="T20" fmla="*/ 196 w 1155"/>
                <a:gd name="T21" fmla="*/ 3694 h 4906"/>
                <a:gd name="T22" fmla="*/ 439 w 1155"/>
                <a:gd name="T23" fmla="*/ 3523 h 4906"/>
                <a:gd name="T24" fmla="*/ 669 w 1155"/>
                <a:gd name="T25" fmla="*/ 3304 h 4906"/>
                <a:gd name="T26" fmla="*/ 985 w 1155"/>
                <a:gd name="T27" fmla="*/ 2985 h 4906"/>
                <a:gd name="T28" fmla="*/ 1063 w 1155"/>
                <a:gd name="T29" fmla="*/ 2860 h 4906"/>
                <a:gd name="T30" fmla="*/ 849 w 1155"/>
                <a:gd name="T31" fmla="*/ 2527 h 4906"/>
                <a:gd name="T32" fmla="*/ 760 w 1155"/>
                <a:gd name="T33" fmla="*/ 2445 h 4906"/>
                <a:gd name="T34" fmla="*/ 730 w 1155"/>
                <a:gd name="T35" fmla="*/ 2418 h 4906"/>
                <a:gd name="T36" fmla="*/ 565 w 1155"/>
                <a:gd name="T37" fmla="*/ 2307 h 4906"/>
                <a:gd name="T38" fmla="*/ 472 w 1155"/>
                <a:gd name="T39" fmla="*/ 2242 h 4906"/>
                <a:gd name="T40" fmla="*/ 337 w 1155"/>
                <a:gd name="T41" fmla="*/ 1930 h 4906"/>
                <a:gd name="T42" fmla="*/ 334 w 1155"/>
                <a:gd name="T43" fmla="*/ 1095 h 4906"/>
                <a:gd name="T44" fmla="*/ 536 w 1155"/>
                <a:gd name="T45" fmla="*/ 490 h 4906"/>
                <a:gd name="T46" fmla="*/ 747 w 1155"/>
                <a:gd name="T47" fmla="*/ 0 h 4906"/>
                <a:gd name="T48" fmla="*/ 765 w 1155"/>
                <a:gd name="T49" fmla="*/ 3 h 4906"/>
                <a:gd name="T50" fmla="*/ 554 w 1155"/>
                <a:gd name="T51" fmla="*/ 492 h 4906"/>
                <a:gd name="T52" fmla="*/ 352 w 1155"/>
                <a:gd name="T53" fmla="*/ 1095 h 4906"/>
                <a:gd name="T54" fmla="*/ 355 w 1155"/>
                <a:gd name="T55" fmla="*/ 1929 h 4906"/>
                <a:gd name="T56" fmla="*/ 491 w 1155"/>
                <a:gd name="T57" fmla="*/ 2241 h 4906"/>
                <a:gd name="T58" fmla="*/ 583 w 1155"/>
                <a:gd name="T59" fmla="*/ 2306 h 4906"/>
                <a:gd name="T60" fmla="*/ 748 w 1155"/>
                <a:gd name="T61" fmla="*/ 2418 h 4906"/>
                <a:gd name="T62" fmla="*/ 778 w 1155"/>
                <a:gd name="T63" fmla="*/ 2446 h 4906"/>
                <a:gd name="T64" fmla="*/ 866 w 1155"/>
                <a:gd name="T65" fmla="*/ 2527 h 4906"/>
                <a:gd name="T66" fmla="*/ 1080 w 1155"/>
                <a:gd name="T67" fmla="*/ 2861 h 4906"/>
                <a:gd name="T68" fmla="*/ 1002 w 1155"/>
                <a:gd name="T69" fmla="*/ 2986 h 4906"/>
                <a:gd name="T70" fmla="*/ 690 w 1155"/>
                <a:gd name="T71" fmla="*/ 3305 h 4906"/>
                <a:gd name="T72" fmla="*/ 462 w 1155"/>
                <a:gd name="T73" fmla="*/ 3524 h 4906"/>
                <a:gd name="T74" fmla="*/ 373 w 1155"/>
                <a:gd name="T75" fmla="*/ 3594 h 4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5" h="4906">
                  <a:moveTo>
                    <a:pt x="373" y="3594"/>
                  </a:moveTo>
                  <a:cubicBezTo>
                    <a:pt x="322" y="3628"/>
                    <a:pt x="269" y="3660"/>
                    <a:pt x="220" y="3695"/>
                  </a:cubicBezTo>
                  <a:cubicBezTo>
                    <a:pt x="200" y="3710"/>
                    <a:pt x="180" y="3724"/>
                    <a:pt x="167" y="3738"/>
                  </a:cubicBezTo>
                  <a:cubicBezTo>
                    <a:pt x="24" y="3888"/>
                    <a:pt x="245" y="4091"/>
                    <a:pt x="359" y="4196"/>
                  </a:cubicBezTo>
                  <a:cubicBezTo>
                    <a:pt x="495" y="4322"/>
                    <a:pt x="646" y="4437"/>
                    <a:pt x="786" y="4562"/>
                  </a:cubicBezTo>
                  <a:cubicBezTo>
                    <a:pt x="888" y="4652"/>
                    <a:pt x="1022" y="4765"/>
                    <a:pt x="1051" y="4906"/>
                  </a:cubicBezTo>
                  <a:cubicBezTo>
                    <a:pt x="1044" y="4906"/>
                    <a:pt x="1040" y="4906"/>
                    <a:pt x="1033" y="4906"/>
                  </a:cubicBezTo>
                  <a:cubicBezTo>
                    <a:pt x="1004" y="4764"/>
                    <a:pt x="869" y="4652"/>
                    <a:pt x="767" y="4561"/>
                  </a:cubicBezTo>
                  <a:cubicBezTo>
                    <a:pt x="626" y="4436"/>
                    <a:pt x="474" y="4321"/>
                    <a:pt x="337" y="4195"/>
                  </a:cubicBezTo>
                  <a:cubicBezTo>
                    <a:pt x="223" y="4090"/>
                    <a:pt x="0" y="3887"/>
                    <a:pt x="143" y="3738"/>
                  </a:cubicBezTo>
                  <a:cubicBezTo>
                    <a:pt x="157" y="3723"/>
                    <a:pt x="176" y="3709"/>
                    <a:pt x="196" y="3694"/>
                  </a:cubicBezTo>
                  <a:cubicBezTo>
                    <a:pt x="276" y="3637"/>
                    <a:pt x="367" y="3591"/>
                    <a:pt x="439" y="3523"/>
                  </a:cubicBezTo>
                  <a:cubicBezTo>
                    <a:pt x="515" y="3451"/>
                    <a:pt x="592" y="3377"/>
                    <a:pt x="669" y="3304"/>
                  </a:cubicBezTo>
                  <a:cubicBezTo>
                    <a:pt x="778" y="3201"/>
                    <a:pt x="894" y="3100"/>
                    <a:pt x="985" y="2985"/>
                  </a:cubicBezTo>
                  <a:cubicBezTo>
                    <a:pt x="1016" y="2946"/>
                    <a:pt x="1041" y="2906"/>
                    <a:pt x="1063" y="2860"/>
                  </a:cubicBezTo>
                  <a:cubicBezTo>
                    <a:pt x="1139" y="2704"/>
                    <a:pt x="951" y="2604"/>
                    <a:pt x="849" y="2527"/>
                  </a:cubicBezTo>
                  <a:cubicBezTo>
                    <a:pt x="817" y="2503"/>
                    <a:pt x="788" y="2475"/>
                    <a:pt x="760" y="2445"/>
                  </a:cubicBezTo>
                  <a:cubicBezTo>
                    <a:pt x="752" y="2436"/>
                    <a:pt x="742" y="2427"/>
                    <a:pt x="730" y="2418"/>
                  </a:cubicBezTo>
                  <a:cubicBezTo>
                    <a:pt x="678" y="2377"/>
                    <a:pt x="621" y="2343"/>
                    <a:pt x="565" y="2307"/>
                  </a:cubicBezTo>
                  <a:cubicBezTo>
                    <a:pt x="533" y="2287"/>
                    <a:pt x="502" y="2265"/>
                    <a:pt x="472" y="2242"/>
                  </a:cubicBezTo>
                  <a:cubicBezTo>
                    <a:pt x="364" y="2156"/>
                    <a:pt x="338" y="2065"/>
                    <a:pt x="337" y="1930"/>
                  </a:cubicBezTo>
                  <a:cubicBezTo>
                    <a:pt x="334" y="1652"/>
                    <a:pt x="332" y="1373"/>
                    <a:pt x="334" y="1095"/>
                  </a:cubicBezTo>
                  <a:cubicBezTo>
                    <a:pt x="335" y="880"/>
                    <a:pt x="405" y="660"/>
                    <a:pt x="536" y="490"/>
                  </a:cubicBezTo>
                  <a:cubicBezTo>
                    <a:pt x="642" y="354"/>
                    <a:pt x="753" y="183"/>
                    <a:pt x="747" y="0"/>
                  </a:cubicBezTo>
                  <a:cubicBezTo>
                    <a:pt x="754" y="2"/>
                    <a:pt x="758" y="2"/>
                    <a:pt x="765" y="3"/>
                  </a:cubicBezTo>
                  <a:cubicBezTo>
                    <a:pt x="771" y="185"/>
                    <a:pt x="660" y="356"/>
                    <a:pt x="554" y="492"/>
                  </a:cubicBezTo>
                  <a:cubicBezTo>
                    <a:pt x="423" y="661"/>
                    <a:pt x="353" y="880"/>
                    <a:pt x="352" y="1095"/>
                  </a:cubicBezTo>
                  <a:cubicBezTo>
                    <a:pt x="351" y="1372"/>
                    <a:pt x="353" y="1651"/>
                    <a:pt x="355" y="1929"/>
                  </a:cubicBezTo>
                  <a:cubicBezTo>
                    <a:pt x="357" y="2063"/>
                    <a:pt x="383" y="2154"/>
                    <a:pt x="491" y="2241"/>
                  </a:cubicBezTo>
                  <a:cubicBezTo>
                    <a:pt x="520" y="2264"/>
                    <a:pt x="551" y="2286"/>
                    <a:pt x="583" y="2306"/>
                  </a:cubicBezTo>
                  <a:cubicBezTo>
                    <a:pt x="639" y="2342"/>
                    <a:pt x="696" y="2377"/>
                    <a:pt x="748" y="2418"/>
                  </a:cubicBezTo>
                  <a:cubicBezTo>
                    <a:pt x="759" y="2427"/>
                    <a:pt x="769" y="2436"/>
                    <a:pt x="778" y="2446"/>
                  </a:cubicBezTo>
                  <a:cubicBezTo>
                    <a:pt x="805" y="2475"/>
                    <a:pt x="834" y="2503"/>
                    <a:pt x="866" y="2527"/>
                  </a:cubicBezTo>
                  <a:cubicBezTo>
                    <a:pt x="968" y="2605"/>
                    <a:pt x="1155" y="2704"/>
                    <a:pt x="1080" y="2861"/>
                  </a:cubicBezTo>
                  <a:cubicBezTo>
                    <a:pt x="1058" y="2907"/>
                    <a:pt x="1033" y="2947"/>
                    <a:pt x="1002" y="2986"/>
                  </a:cubicBezTo>
                  <a:cubicBezTo>
                    <a:pt x="913" y="3100"/>
                    <a:pt x="797" y="3202"/>
                    <a:pt x="690" y="3305"/>
                  </a:cubicBezTo>
                  <a:cubicBezTo>
                    <a:pt x="613" y="3378"/>
                    <a:pt x="538" y="3451"/>
                    <a:pt x="462" y="3524"/>
                  </a:cubicBezTo>
                  <a:cubicBezTo>
                    <a:pt x="435" y="3550"/>
                    <a:pt x="404" y="3573"/>
                    <a:pt x="373" y="35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86"/>
            <p:cNvSpPr>
              <a:spLocks/>
            </p:cNvSpPr>
            <p:nvPr userDrawn="1"/>
          </p:nvSpPr>
          <p:spPr bwMode="auto">
            <a:xfrm>
              <a:off x="2906" y="2806"/>
              <a:ext cx="373" cy="1498"/>
            </a:xfrm>
            <a:custGeom>
              <a:avLst/>
              <a:gdLst>
                <a:gd name="T0" fmla="*/ 264 w 1195"/>
                <a:gd name="T1" fmla="*/ 3534 h 4800"/>
                <a:gd name="T2" fmla="*/ 165 w 1195"/>
                <a:gd name="T3" fmla="*/ 3616 h 4800"/>
                <a:gd name="T4" fmla="*/ 119 w 1195"/>
                <a:gd name="T5" fmla="*/ 3669 h 4800"/>
                <a:gd name="T6" fmla="*/ 462 w 1195"/>
                <a:gd name="T7" fmla="*/ 4123 h 4800"/>
                <a:gd name="T8" fmla="*/ 922 w 1195"/>
                <a:gd name="T9" fmla="*/ 4473 h 4800"/>
                <a:gd name="T10" fmla="*/ 1183 w 1195"/>
                <a:gd name="T11" fmla="*/ 4800 h 4800"/>
                <a:gd name="T12" fmla="*/ 1165 w 1195"/>
                <a:gd name="T13" fmla="*/ 4800 h 4800"/>
                <a:gd name="T14" fmla="*/ 902 w 1195"/>
                <a:gd name="T15" fmla="*/ 4472 h 4800"/>
                <a:gd name="T16" fmla="*/ 440 w 1195"/>
                <a:gd name="T17" fmla="*/ 4123 h 4800"/>
                <a:gd name="T18" fmla="*/ 94 w 1195"/>
                <a:gd name="T19" fmla="*/ 3668 h 4800"/>
                <a:gd name="T20" fmla="*/ 140 w 1195"/>
                <a:gd name="T21" fmla="*/ 3615 h 4800"/>
                <a:gd name="T22" fmla="*/ 321 w 1195"/>
                <a:gd name="T23" fmla="*/ 3463 h 4800"/>
                <a:gd name="T24" fmla="*/ 560 w 1195"/>
                <a:gd name="T25" fmla="*/ 3251 h 4800"/>
                <a:gd name="T26" fmla="*/ 965 w 1195"/>
                <a:gd name="T27" fmla="*/ 2929 h 4800"/>
                <a:gd name="T28" fmla="*/ 1092 w 1195"/>
                <a:gd name="T29" fmla="*/ 2800 h 4800"/>
                <a:gd name="T30" fmla="*/ 1160 w 1195"/>
                <a:gd name="T31" fmla="*/ 2612 h 4800"/>
                <a:gd name="T32" fmla="*/ 1029 w 1195"/>
                <a:gd name="T33" fmla="*/ 2456 h 4800"/>
                <a:gd name="T34" fmla="*/ 877 w 1195"/>
                <a:gd name="T35" fmla="*/ 2299 h 4800"/>
                <a:gd name="T36" fmla="*/ 767 w 1195"/>
                <a:gd name="T37" fmla="*/ 2202 h 4800"/>
                <a:gd name="T38" fmla="*/ 583 w 1195"/>
                <a:gd name="T39" fmla="*/ 2065 h 4800"/>
                <a:gd name="T40" fmla="*/ 438 w 1195"/>
                <a:gd name="T41" fmla="*/ 1798 h 4800"/>
                <a:gd name="T42" fmla="*/ 413 w 1195"/>
                <a:gd name="T43" fmla="*/ 1155 h 4800"/>
                <a:gd name="T44" fmla="*/ 656 w 1195"/>
                <a:gd name="T45" fmla="*/ 515 h 4800"/>
                <a:gd name="T46" fmla="*/ 899 w 1195"/>
                <a:gd name="T47" fmla="*/ 0 h 4800"/>
                <a:gd name="T48" fmla="*/ 917 w 1195"/>
                <a:gd name="T49" fmla="*/ 4 h 4800"/>
                <a:gd name="T50" fmla="*/ 674 w 1195"/>
                <a:gd name="T51" fmla="*/ 517 h 4800"/>
                <a:gd name="T52" fmla="*/ 432 w 1195"/>
                <a:gd name="T53" fmla="*/ 1154 h 4800"/>
                <a:gd name="T54" fmla="*/ 457 w 1195"/>
                <a:gd name="T55" fmla="*/ 1795 h 4800"/>
                <a:gd name="T56" fmla="*/ 603 w 1195"/>
                <a:gd name="T57" fmla="*/ 2063 h 4800"/>
                <a:gd name="T58" fmla="*/ 785 w 1195"/>
                <a:gd name="T59" fmla="*/ 2201 h 4800"/>
                <a:gd name="T60" fmla="*/ 894 w 1195"/>
                <a:gd name="T61" fmla="*/ 2299 h 4800"/>
                <a:gd name="T62" fmla="*/ 1045 w 1195"/>
                <a:gd name="T63" fmla="*/ 2457 h 4800"/>
                <a:gd name="T64" fmla="*/ 1176 w 1195"/>
                <a:gd name="T65" fmla="*/ 2613 h 4800"/>
                <a:gd name="T66" fmla="*/ 1109 w 1195"/>
                <a:gd name="T67" fmla="*/ 2800 h 4800"/>
                <a:gd name="T68" fmla="*/ 982 w 1195"/>
                <a:gd name="T69" fmla="*/ 2930 h 4800"/>
                <a:gd name="T70" fmla="*/ 581 w 1195"/>
                <a:gd name="T71" fmla="*/ 3252 h 4800"/>
                <a:gd name="T72" fmla="*/ 344 w 1195"/>
                <a:gd name="T73" fmla="*/ 3464 h 4800"/>
                <a:gd name="T74" fmla="*/ 264 w 1195"/>
                <a:gd name="T75" fmla="*/ 3534 h 4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95" h="4800">
                  <a:moveTo>
                    <a:pt x="264" y="3534"/>
                  </a:moveTo>
                  <a:cubicBezTo>
                    <a:pt x="231" y="3561"/>
                    <a:pt x="196" y="3587"/>
                    <a:pt x="165" y="3616"/>
                  </a:cubicBezTo>
                  <a:cubicBezTo>
                    <a:pt x="146" y="3633"/>
                    <a:pt x="129" y="3653"/>
                    <a:pt x="119" y="3669"/>
                  </a:cubicBezTo>
                  <a:cubicBezTo>
                    <a:pt x="25" y="3803"/>
                    <a:pt x="385" y="4064"/>
                    <a:pt x="462" y="4123"/>
                  </a:cubicBezTo>
                  <a:cubicBezTo>
                    <a:pt x="614" y="4240"/>
                    <a:pt x="774" y="4349"/>
                    <a:pt x="922" y="4473"/>
                  </a:cubicBezTo>
                  <a:cubicBezTo>
                    <a:pt x="1023" y="4557"/>
                    <a:pt x="1156" y="4663"/>
                    <a:pt x="1183" y="4800"/>
                  </a:cubicBezTo>
                  <a:cubicBezTo>
                    <a:pt x="1176" y="4800"/>
                    <a:pt x="1173" y="4800"/>
                    <a:pt x="1165" y="4800"/>
                  </a:cubicBezTo>
                  <a:cubicBezTo>
                    <a:pt x="1138" y="4663"/>
                    <a:pt x="1003" y="4556"/>
                    <a:pt x="902" y="4472"/>
                  </a:cubicBezTo>
                  <a:cubicBezTo>
                    <a:pt x="753" y="4349"/>
                    <a:pt x="592" y="4239"/>
                    <a:pt x="440" y="4123"/>
                  </a:cubicBezTo>
                  <a:cubicBezTo>
                    <a:pt x="363" y="4064"/>
                    <a:pt x="0" y="3802"/>
                    <a:pt x="94" y="3668"/>
                  </a:cubicBezTo>
                  <a:cubicBezTo>
                    <a:pt x="105" y="3652"/>
                    <a:pt x="121" y="3632"/>
                    <a:pt x="140" y="3615"/>
                  </a:cubicBezTo>
                  <a:cubicBezTo>
                    <a:pt x="198" y="3562"/>
                    <a:pt x="265" y="3517"/>
                    <a:pt x="321" y="3463"/>
                  </a:cubicBezTo>
                  <a:cubicBezTo>
                    <a:pt x="396" y="3390"/>
                    <a:pt x="477" y="3318"/>
                    <a:pt x="560" y="3251"/>
                  </a:cubicBezTo>
                  <a:cubicBezTo>
                    <a:pt x="693" y="3144"/>
                    <a:pt x="837" y="3042"/>
                    <a:pt x="965" y="2929"/>
                  </a:cubicBezTo>
                  <a:cubicBezTo>
                    <a:pt x="1010" y="2889"/>
                    <a:pt x="1056" y="2847"/>
                    <a:pt x="1092" y="2800"/>
                  </a:cubicBezTo>
                  <a:cubicBezTo>
                    <a:pt x="1130" y="2750"/>
                    <a:pt x="1178" y="2682"/>
                    <a:pt x="1160" y="2612"/>
                  </a:cubicBezTo>
                  <a:cubicBezTo>
                    <a:pt x="1144" y="2551"/>
                    <a:pt x="1072" y="2498"/>
                    <a:pt x="1029" y="2456"/>
                  </a:cubicBezTo>
                  <a:cubicBezTo>
                    <a:pt x="976" y="2405"/>
                    <a:pt x="927" y="2351"/>
                    <a:pt x="877" y="2299"/>
                  </a:cubicBezTo>
                  <a:cubicBezTo>
                    <a:pt x="842" y="2264"/>
                    <a:pt x="806" y="2232"/>
                    <a:pt x="767" y="2202"/>
                  </a:cubicBezTo>
                  <a:cubicBezTo>
                    <a:pt x="707" y="2158"/>
                    <a:pt x="642" y="2114"/>
                    <a:pt x="583" y="2065"/>
                  </a:cubicBezTo>
                  <a:cubicBezTo>
                    <a:pt x="492" y="1989"/>
                    <a:pt x="449" y="1915"/>
                    <a:pt x="438" y="1798"/>
                  </a:cubicBezTo>
                  <a:cubicBezTo>
                    <a:pt x="418" y="1584"/>
                    <a:pt x="413" y="1369"/>
                    <a:pt x="413" y="1155"/>
                  </a:cubicBezTo>
                  <a:cubicBezTo>
                    <a:pt x="413" y="924"/>
                    <a:pt x="514" y="693"/>
                    <a:pt x="656" y="515"/>
                  </a:cubicBezTo>
                  <a:cubicBezTo>
                    <a:pt x="770" y="372"/>
                    <a:pt x="905" y="195"/>
                    <a:pt x="899" y="0"/>
                  </a:cubicBezTo>
                  <a:cubicBezTo>
                    <a:pt x="907" y="2"/>
                    <a:pt x="910" y="2"/>
                    <a:pt x="917" y="4"/>
                  </a:cubicBezTo>
                  <a:cubicBezTo>
                    <a:pt x="924" y="199"/>
                    <a:pt x="788" y="376"/>
                    <a:pt x="674" y="517"/>
                  </a:cubicBezTo>
                  <a:cubicBezTo>
                    <a:pt x="531" y="694"/>
                    <a:pt x="433" y="925"/>
                    <a:pt x="432" y="1154"/>
                  </a:cubicBezTo>
                  <a:cubicBezTo>
                    <a:pt x="431" y="1366"/>
                    <a:pt x="437" y="1582"/>
                    <a:pt x="457" y="1795"/>
                  </a:cubicBezTo>
                  <a:cubicBezTo>
                    <a:pt x="468" y="1912"/>
                    <a:pt x="512" y="1986"/>
                    <a:pt x="603" y="2063"/>
                  </a:cubicBezTo>
                  <a:cubicBezTo>
                    <a:pt x="661" y="2112"/>
                    <a:pt x="726" y="2156"/>
                    <a:pt x="785" y="2201"/>
                  </a:cubicBezTo>
                  <a:cubicBezTo>
                    <a:pt x="824" y="2230"/>
                    <a:pt x="860" y="2263"/>
                    <a:pt x="894" y="2299"/>
                  </a:cubicBezTo>
                  <a:cubicBezTo>
                    <a:pt x="944" y="2351"/>
                    <a:pt x="993" y="2406"/>
                    <a:pt x="1045" y="2457"/>
                  </a:cubicBezTo>
                  <a:cubicBezTo>
                    <a:pt x="1088" y="2499"/>
                    <a:pt x="1160" y="2552"/>
                    <a:pt x="1176" y="2613"/>
                  </a:cubicBezTo>
                  <a:cubicBezTo>
                    <a:pt x="1195" y="2683"/>
                    <a:pt x="1147" y="2751"/>
                    <a:pt x="1109" y="2800"/>
                  </a:cubicBezTo>
                  <a:cubicBezTo>
                    <a:pt x="1074" y="2847"/>
                    <a:pt x="1027" y="2890"/>
                    <a:pt x="982" y="2930"/>
                  </a:cubicBezTo>
                  <a:cubicBezTo>
                    <a:pt x="856" y="3043"/>
                    <a:pt x="714" y="3145"/>
                    <a:pt x="581" y="3252"/>
                  </a:cubicBezTo>
                  <a:cubicBezTo>
                    <a:pt x="499" y="3319"/>
                    <a:pt x="418" y="3388"/>
                    <a:pt x="344" y="3464"/>
                  </a:cubicBezTo>
                  <a:cubicBezTo>
                    <a:pt x="321" y="3488"/>
                    <a:pt x="293" y="3511"/>
                    <a:pt x="264" y="35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87"/>
            <p:cNvSpPr>
              <a:spLocks/>
            </p:cNvSpPr>
            <p:nvPr userDrawn="1"/>
          </p:nvSpPr>
          <p:spPr bwMode="auto">
            <a:xfrm>
              <a:off x="2977" y="2847"/>
              <a:ext cx="412" cy="1457"/>
            </a:xfrm>
            <a:custGeom>
              <a:avLst/>
              <a:gdLst>
                <a:gd name="T0" fmla="*/ 1274 w 1320"/>
                <a:gd name="T1" fmla="*/ 4564 h 4665"/>
                <a:gd name="T2" fmla="*/ 1320 w 1320"/>
                <a:gd name="T3" fmla="*/ 4665 h 4665"/>
                <a:gd name="T4" fmla="*/ 1302 w 1320"/>
                <a:gd name="T5" fmla="*/ 4665 h 4665"/>
                <a:gd name="T6" fmla="*/ 1032 w 1320"/>
                <a:gd name="T7" fmla="*/ 4355 h 4665"/>
                <a:gd name="T8" fmla="*/ 523 w 1320"/>
                <a:gd name="T9" fmla="*/ 4023 h 4665"/>
                <a:gd name="T10" fmla="*/ 181 w 1320"/>
                <a:gd name="T11" fmla="*/ 3791 h 4665"/>
                <a:gd name="T12" fmla="*/ 0 w 1320"/>
                <a:gd name="T13" fmla="*/ 3577 h 4665"/>
                <a:gd name="T14" fmla="*/ 0 w 1320"/>
                <a:gd name="T15" fmla="*/ 3576 h 4665"/>
                <a:gd name="T16" fmla="*/ 429 w 1320"/>
                <a:gd name="T17" fmla="*/ 3162 h 4665"/>
                <a:gd name="T18" fmla="*/ 925 w 1320"/>
                <a:gd name="T19" fmla="*/ 2852 h 4665"/>
                <a:gd name="T20" fmla="*/ 1100 w 1320"/>
                <a:gd name="T21" fmla="*/ 2726 h 4665"/>
                <a:gd name="T22" fmla="*/ 1259 w 1320"/>
                <a:gd name="T23" fmla="*/ 2537 h 4665"/>
                <a:gd name="T24" fmla="*/ 1206 w 1320"/>
                <a:gd name="T25" fmla="*/ 2368 h 4665"/>
                <a:gd name="T26" fmla="*/ 1117 w 1320"/>
                <a:gd name="T27" fmla="*/ 2230 h 4665"/>
                <a:gd name="T28" fmla="*/ 972 w 1320"/>
                <a:gd name="T29" fmla="*/ 2065 h 4665"/>
                <a:gd name="T30" fmla="*/ 762 w 1320"/>
                <a:gd name="T31" fmla="*/ 1906 h 4665"/>
                <a:gd name="T32" fmla="*/ 540 w 1320"/>
                <a:gd name="T33" fmla="*/ 1694 h 4665"/>
                <a:gd name="T34" fmla="*/ 495 w 1320"/>
                <a:gd name="T35" fmla="*/ 1185 h 4665"/>
                <a:gd name="T36" fmla="*/ 779 w 1320"/>
                <a:gd name="T37" fmla="*/ 528 h 4665"/>
                <a:gd name="T38" fmla="*/ 1060 w 1320"/>
                <a:gd name="T39" fmla="*/ 8 h 4665"/>
                <a:gd name="T40" fmla="*/ 1060 w 1320"/>
                <a:gd name="T41" fmla="*/ 0 h 4665"/>
                <a:gd name="T42" fmla="*/ 1078 w 1320"/>
                <a:gd name="T43" fmla="*/ 5 h 4665"/>
                <a:gd name="T44" fmla="*/ 798 w 1320"/>
                <a:gd name="T45" fmla="*/ 530 h 4665"/>
                <a:gd name="T46" fmla="*/ 515 w 1320"/>
                <a:gd name="T47" fmla="*/ 1183 h 4665"/>
                <a:gd name="T48" fmla="*/ 560 w 1320"/>
                <a:gd name="T49" fmla="*/ 1690 h 4665"/>
                <a:gd name="T50" fmla="*/ 782 w 1320"/>
                <a:gd name="T51" fmla="*/ 1903 h 4665"/>
                <a:gd name="T52" fmla="*/ 990 w 1320"/>
                <a:gd name="T53" fmla="*/ 2063 h 4665"/>
                <a:gd name="T54" fmla="*/ 1134 w 1320"/>
                <a:gd name="T55" fmla="*/ 2230 h 4665"/>
                <a:gd name="T56" fmla="*/ 1221 w 1320"/>
                <a:gd name="T57" fmla="*/ 2369 h 4665"/>
                <a:gd name="T58" fmla="*/ 1275 w 1320"/>
                <a:gd name="T59" fmla="*/ 2538 h 4665"/>
                <a:gd name="T60" fmla="*/ 1117 w 1320"/>
                <a:gd name="T61" fmla="*/ 2727 h 4665"/>
                <a:gd name="T62" fmla="*/ 943 w 1320"/>
                <a:gd name="T63" fmla="*/ 2853 h 4665"/>
                <a:gd name="T64" fmla="*/ 451 w 1320"/>
                <a:gd name="T65" fmla="*/ 3163 h 4665"/>
                <a:gd name="T66" fmla="*/ 25 w 1320"/>
                <a:gd name="T67" fmla="*/ 3577 h 4665"/>
                <a:gd name="T68" fmla="*/ 25 w 1320"/>
                <a:gd name="T69" fmla="*/ 3578 h 4665"/>
                <a:gd name="T70" fmla="*/ 205 w 1320"/>
                <a:gd name="T71" fmla="*/ 3792 h 4665"/>
                <a:gd name="T72" fmla="*/ 546 w 1320"/>
                <a:gd name="T73" fmla="*/ 4024 h 4665"/>
                <a:gd name="T74" fmla="*/ 974 w 1320"/>
                <a:gd name="T75" fmla="*/ 4299 h 4665"/>
                <a:gd name="T76" fmla="*/ 1274 w 1320"/>
                <a:gd name="T77" fmla="*/ 4564 h 4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0" h="4665">
                  <a:moveTo>
                    <a:pt x="1274" y="4564"/>
                  </a:moveTo>
                  <a:cubicBezTo>
                    <a:pt x="1298" y="4599"/>
                    <a:pt x="1314" y="4632"/>
                    <a:pt x="1320" y="4665"/>
                  </a:cubicBezTo>
                  <a:cubicBezTo>
                    <a:pt x="1313" y="4665"/>
                    <a:pt x="1309" y="4665"/>
                    <a:pt x="1302" y="4665"/>
                  </a:cubicBezTo>
                  <a:cubicBezTo>
                    <a:pt x="1276" y="4532"/>
                    <a:pt x="1133" y="4430"/>
                    <a:pt x="1032" y="4355"/>
                  </a:cubicBezTo>
                  <a:cubicBezTo>
                    <a:pt x="870" y="4234"/>
                    <a:pt x="694" y="4131"/>
                    <a:pt x="523" y="4023"/>
                  </a:cubicBezTo>
                  <a:cubicBezTo>
                    <a:pt x="407" y="3950"/>
                    <a:pt x="289" y="3877"/>
                    <a:pt x="181" y="3791"/>
                  </a:cubicBezTo>
                  <a:cubicBezTo>
                    <a:pt x="112" y="3736"/>
                    <a:pt x="25" y="3666"/>
                    <a:pt x="0" y="3577"/>
                  </a:cubicBezTo>
                  <a:cubicBezTo>
                    <a:pt x="0" y="3577"/>
                    <a:pt x="0" y="3576"/>
                    <a:pt x="0" y="3576"/>
                  </a:cubicBezTo>
                  <a:cubicBezTo>
                    <a:pt x="9" y="3392"/>
                    <a:pt x="300" y="3246"/>
                    <a:pt x="429" y="3162"/>
                  </a:cubicBezTo>
                  <a:cubicBezTo>
                    <a:pt x="592" y="3055"/>
                    <a:pt x="763" y="2958"/>
                    <a:pt x="925" y="2852"/>
                  </a:cubicBezTo>
                  <a:cubicBezTo>
                    <a:pt x="985" y="2812"/>
                    <a:pt x="1046" y="2771"/>
                    <a:pt x="1100" y="2726"/>
                  </a:cubicBezTo>
                  <a:cubicBezTo>
                    <a:pt x="1160" y="2677"/>
                    <a:pt x="1234" y="2616"/>
                    <a:pt x="1259" y="2537"/>
                  </a:cubicBezTo>
                  <a:cubicBezTo>
                    <a:pt x="1280" y="2472"/>
                    <a:pt x="1238" y="2420"/>
                    <a:pt x="1206" y="2368"/>
                  </a:cubicBezTo>
                  <a:cubicBezTo>
                    <a:pt x="1177" y="2322"/>
                    <a:pt x="1148" y="2275"/>
                    <a:pt x="1117" y="2230"/>
                  </a:cubicBezTo>
                  <a:cubicBezTo>
                    <a:pt x="1075" y="2169"/>
                    <a:pt x="1026" y="2112"/>
                    <a:pt x="972" y="2065"/>
                  </a:cubicBezTo>
                  <a:cubicBezTo>
                    <a:pt x="907" y="2009"/>
                    <a:pt x="834" y="1958"/>
                    <a:pt x="762" y="1906"/>
                  </a:cubicBezTo>
                  <a:cubicBezTo>
                    <a:pt x="688" y="1852"/>
                    <a:pt x="575" y="1785"/>
                    <a:pt x="540" y="1694"/>
                  </a:cubicBezTo>
                  <a:cubicBezTo>
                    <a:pt x="482" y="1544"/>
                    <a:pt x="492" y="1341"/>
                    <a:pt x="495" y="1185"/>
                  </a:cubicBezTo>
                  <a:cubicBezTo>
                    <a:pt x="499" y="946"/>
                    <a:pt x="628" y="710"/>
                    <a:pt x="779" y="528"/>
                  </a:cubicBezTo>
                  <a:cubicBezTo>
                    <a:pt x="899" y="385"/>
                    <a:pt x="1062" y="208"/>
                    <a:pt x="1060" y="8"/>
                  </a:cubicBezTo>
                  <a:cubicBezTo>
                    <a:pt x="1060" y="5"/>
                    <a:pt x="1060" y="3"/>
                    <a:pt x="1060" y="0"/>
                  </a:cubicBezTo>
                  <a:cubicBezTo>
                    <a:pt x="1067" y="2"/>
                    <a:pt x="1071" y="3"/>
                    <a:pt x="1078" y="5"/>
                  </a:cubicBezTo>
                  <a:cubicBezTo>
                    <a:pt x="1084" y="208"/>
                    <a:pt x="919" y="386"/>
                    <a:pt x="798" y="530"/>
                  </a:cubicBezTo>
                  <a:cubicBezTo>
                    <a:pt x="647" y="710"/>
                    <a:pt x="519" y="945"/>
                    <a:pt x="515" y="1183"/>
                  </a:cubicBezTo>
                  <a:cubicBezTo>
                    <a:pt x="512" y="1338"/>
                    <a:pt x="502" y="1540"/>
                    <a:pt x="560" y="1690"/>
                  </a:cubicBezTo>
                  <a:cubicBezTo>
                    <a:pt x="595" y="1781"/>
                    <a:pt x="707" y="1849"/>
                    <a:pt x="782" y="1903"/>
                  </a:cubicBezTo>
                  <a:cubicBezTo>
                    <a:pt x="853" y="1955"/>
                    <a:pt x="926" y="2007"/>
                    <a:pt x="990" y="2063"/>
                  </a:cubicBezTo>
                  <a:cubicBezTo>
                    <a:pt x="1044" y="2111"/>
                    <a:pt x="1092" y="2169"/>
                    <a:pt x="1134" y="2230"/>
                  </a:cubicBezTo>
                  <a:cubicBezTo>
                    <a:pt x="1164" y="2276"/>
                    <a:pt x="1193" y="2322"/>
                    <a:pt x="1221" y="2369"/>
                  </a:cubicBezTo>
                  <a:cubicBezTo>
                    <a:pt x="1254" y="2421"/>
                    <a:pt x="1295" y="2473"/>
                    <a:pt x="1275" y="2538"/>
                  </a:cubicBezTo>
                  <a:cubicBezTo>
                    <a:pt x="1250" y="2617"/>
                    <a:pt x="1176" y="2678"/>
                    <a:pt x="1117" y="2727"/>
                  </a:cubicBezTo>
                  <a:cubicBezTo>
                    <a:pt x="1063" y="2772"/>
                    <a:pt x="1002" y="2813"/>
                    <a:pt x="943" y="2853"/>
                  </a:cubicBezTo>
                  <a:cubicBezTo>
                    <a:pt x="783" y="2959"/>
                    <a:pt x="612" y="3056"/>
                    <a:pt x="451" y="3163"/>
                  </a:cubicBezTo>
                  <a:cubicBezTo>
                    <a:pt x="322" y="3248"/>
                    <a:pt x="33" y="3394"/>
                    <a:pt x="25" y="3577"/>
                  </a:cubicBezTo>
                  <a:cubicBezTo>
                    <a:pt x="25" y="3577"/>
                    <a:pt x="25" y="3578"/>
                    <a:pt x="25" y="3578"/>
                  </a:cubicBezTo>
                  <a:cubicBezTo>
                    <a:pt x="50" y="3667"/>
                    <a:pt x="136" y="3737"/>
                    <a:pt x="205" y="3792"/>
                  </a:cubicBezTo>
                  <a:cubicBezTo>
                    <a:pt x="313" y="3878"/>
                    <a:pt x="430" y="3951"/>
                    <a:pt x="546" y="4024"/>
                  </a:cubicBezTo>
                  <a:cubicBezTo>
                    <a:pt x="689" y="4114"/>
                    <a:pt x="835" y="4202"/>
                    <a:pt x="974" y="4299"/>
                  </a:cubicBezTo>
                  <a:cubicBezTo>
                    <a:pt x="1082" y="4374"/>
                    <a:pt x="1198" y="4456"/>
                    <a:pt x="1274" y="45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88"/>
            <p:cNvSpPr>
              <a:spLocks/>
            </p:cNvSpPr>
            <p:nvPr userDrawn="1"/>
          </p:nvSpPr>
          <p:spPr bwMode="auto">
            <a:xfrm>
              <a:off x="2953" y="2895"/>
              <a:ext cx="549" cy="1409"/>
            </a:xfrm>
            <a:custGeom>
              <a:avLst/>
              <a:gdLst>
                <a:gd name="T0" fmla="*/ 1752 w 1758"/>
                <a:gd name="T1" fmla="*/ 4490 h 4513"/>
                <a:gd name="T2" fmla="*/ 1758 w 1758"/>
                <a:gd name="T3" fmla="*/ 4512 h 4513"/>
                <a:gd name="T4" fmla="*/ 1740 w 1758"/>
                <a:gd name="T5" fmla="*/ 4513 h 4513"/>
                <a:gd name="T6" fmla="*/ 1456 w 1758"/>
                <a:gd name="T7" fmla="*/ 4222 h 4513"/>
                <a:gd name="T8" fmla="*/ 891 w 1758"/>
                <a:gd name="T9" fmla="*/ 3909 h 4513"/>
                <a:gd name="T10" fmla="*/ 474 w 1758"/>
                <a:gd name="T11" fmla="*/ 3684 h 4513"/>
                <a:gd name="T12" fmla="*/ 194 w 1758"/>
                <a:gd name="T13" fmla="*/ 3473 h 4513"/>
                <a:gd name="T14" fmla="*/ 1038 w 1758"/>
                <a:gd name="T15" fmla="*/ 2829 h 4513"/>
                <a:gd name="T16" fmla="*/ 1397 w 1758"/>
                <a:gd name="T17" fmla="*/ 2642 h 4513"/>
                <a:gd name="T18" fmla="*/ 1677 w 1758"/>
                <a:gd name="T19" fmla="*/ 2289 h 4513"/>
                <a:gd name="T20" fmla="*/ 1470 w 1758"/>
                <a:gd name="T21" fmla="*/ 1921 h 4513"/>
                <a:gd name="T22" fmla="*/ 1246 w 1758"/>
                <a:gd name="T23" fmla="*/ 1740 h 4513"/>
                <a:gd name="T24" fmla="*/ 958 w 1758"/>
                <a:gd name="T25" fmla="*/ 1538 h 4513"/>
                <a:gd name="T26" fmla="*/ 880 w 1758"/>
                <a:gd name="T27" fmla="*/ 1173 h 4513"/>
                <a:gd name="T28" fmla="*/ 1212 w 1758"/>
                <a:gd name="T29" fmla="*/ 516 h 4513"/>
                <a:gd name="T30" fmla="*/ 1525 w 1758"/>
                <a:gd name="T31" fmla="*/ 0 h 4513"/>
                <a:gd name="T32" fmla="*/ 1543 w 1758"/>
                <a:gd name="T33" fmla="*/ 6 h 4513"/>
                <a:gd name="T34" fmla="*/ 1232 w 1758"/>
                <a:gd name="T35" fmla="*/ 517 h 4513"/>
                <a:gd name="T36" fmla="*/ 901 w 1758"/>
                <a:gd name="T37" fmla="*/ 1170 h 4513"/>
                <a:gd name="T38" fmla="*/ 979 w 1758"/>
                <a:gd name="T39" fmla="*/ 1533 h 4513"/>
                <a:gd name="T40" fmla="*/ 1265 w 1758"/>
                <a:gd name="T41" fmla="*/ 1737 h 4513"/>
                <a:gd name="T42" fmla="*/ 1488 w 1758"/>
                <a:gd name="T43" fmla="*/ 1919 h 4513"/>
                <a:gd name="T44" fmla="*/ 1692 w 1758"/>
                <a:gd name="T45" fmla="*/ 2291 h 4513"/>
                <a:gd name="T46" fmla="*/ 1415 w 1758"/>
                <a:gd name="T47" fmla="*/ 2644 h 4513"/>
                <a:gd name="T48" fmla="*/ 1057 w 1758"/>
                <a:gd name="T49" fmla="*/ 2831 h 4513"/>
                <a:gd name="T50" fmla="*/ 219 w 1758"/>
                <a:gd name="T51" fmla="*/ 3474 h 4513"/>
                <a:gd name="T52" fmla="*/ 498 w 1758"/>
                <a:gd name="T53" fmla="*/ 3685 h 4513"/>
                <a:gd name="T54" fmla="*/ 913 w 1758"/>
                <a:gd name="T55" fmla="*/ 3909 h 4513"/>
                <a:gd name="T56" fmla="*/ 1456 w 1758"/>
                <a:gd name="T57" fmla="*/ 4210 h 4513"/>
                <a:gd name="T58" fmla="*/ 1752 w 1758"/>
                <a:gd name="T59" fmla="*/ 4490 h 4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58" h="4513">
                  <a:moveTo>
                    <a:pt x="1752" y="4490"/>
                  </a:moveTo>
                  <a:cubicBezTo>
                    <a:pt x="1754" y="4498"/>
                    <a:pt x="1757" y="4505"/>
                    <a:pt x="1758" y="4512"/>
                  </a:cubicBezTo>
                  <a:cubicBezTo>
                    <a:pt x="1751" y="4512"/>
                    <a:pt x="1747" y="4512"/>
                    <a:pt x="1740" y="4513"/>
                  </a:cubicBezTo>
                  <a:cubicBezTo>
                    <a:pt x="1710" y="4383"/>
                    <a:pt x="1559" y="4289"/>
                    <a:pt x="1456" y="4222"/>
                  </a:cubicBezTo>
                  <a:cubicBezTo>
                    <a:pt x="1276" y="4104"/>
                    <a:pt x="1082" y="4007"/>
                    <a:pt x="891" y="3909"/>
                  </a:cubicBezTo>
                  <a:cubicBezTo>
                    <a:pt x="751" y="3836"/>
                    <a:pt x="610" y="3765"/>
                    <a:pt x="474" y="3684"/>
                  </a:cubicBezTo>
                  <a:cubicBezTo>
                    <a:pt x="375" y="3626"/>
                    <a:pt x="268" y="3559"/>
                    <a:pt x="194" y="3473"/>
                  </a:cubicBezTo>
                  <a:cubicBezTo>
                    <a:pt x="0" y="3246"/>
                    <a:pt x="916" y="2888"/>
                    <a:pt x="1038" y="2829"/>
                  </a:cubicBezTo>
                  <a:cubicBezTo>
                    <a:pt x="1159" y="2771"/>
                    <a:pt x="1283" y="2711"/>
                    <a:pt x="1397" y="2642"/>
                  </a:cubicBezTo>
                  <a:cubicBezTo>
                    <a:pt x="1525" y="2566"/>
                    <a:pt x="1717" y="2465"/>
                    <a:pt x="1677" y="2289"/>
                  </a:cubicBezTo>
                  <a:cubicBezTo>
                    <a:pt x="1644" y="2148"/>
                    <a:pt x="1568" y="2020"/>
                    <a:pt x="1470" y="1921"/>
                  </a:cubicBezTo>
                  <a:cubicBezTo>
                    <a:pt x="1404" y="1854"/>
                    <a:pt x="1325" y="1794"/>
                    <a:pt x="1246" y="1740"/>
                  </a:cubicBezTo>
                  <a:cubicBezTo>
                    <a:pt x="1151" y="1675"/>
                    <a:pt x="1043" y="1618"/>
                    <a:pt x="958" y="1538"/>
                  </a:cubicBezTo>
                  <a:cubicBezTo>
                    <a:pt x="865" y="1449"/>
                    <a:pt x="875" y="1290"/>
                    <a:pt x="880" y="1173"/>
                  </a:cubicBezTo>
                  <a:cubicBezTo>
                    <a:pt x="893" y="933"/>
                    <a:pt x="1053" y="694"/>
                    <a:pt x="1212" y="516"/>
                  </a:cubicBezTo>
                  <a:cubicBezTo>
                    <a:pt x="1332" y="382"/>
                    <a:pt x="1537" y="200"/>
                    <a:pt x="1525" y="0"/>
                  </a:cubicBezTo>
                  <a:cubicBezTo>
                    <a:pt x="1533" y="3"/>
                    <a:pt x="1536" y="4"/>
                    <a:pt x="1543" y="6"/>
                  </a:cubicBezTo>
                  <a:cubicBezTo>
                    <a:pt x="1556" y="204"/>
                    <a:pt x="1351" y="385"/>
                    <a:pt x="1232" y="517"/>
                  </a:cubicBezTo>
                  <a:cubicBezTo>
                    <a:pt x="1073" y="693"/>
                    <a:pt x="913" y="931"/>
                    <a:pt x="901" y="1170"/>
                  </a:cubicBezTo>
                  <a:cubicBezTo>
                    <a:pt x="895" y="1286"/>
                    <a:pt x="886" y="1445"/>
                    <a:pt x="979" y="1533"/>
                  </a:cubicBezTo>
                  <a:cubicBezTo>
                    <a:pt x="1063" y="1613"/>
                    <a:pt x="1171" y="1671"/>
                    <a:pt x="1265" y="1737"/>
                  </a:cubicBezTo>
                  <a:cubicBezTo>
                    <a:pt x="1344" y="1791"/>
                    <a:pt x="1422" y="1852"/>
                    <a:pt x="1488" y="1919"/>
                  </a:cubicBezTo>
                  <a:cubicBezTo>
                    <a:pt x="1585" y="2020"/>
                    <a:pt x="1660" y="2149"/>
                    <a:pt x="1692" y="2291"/>
                  </a:cubicBezTo>
                  <a:cubicBezTo>
                    <a:pt x="1732" y="2466"/>
                    <a:pt x="1542" y="2567"/>
                    <a:pt x="1415" y="2644"/>
                  </a:cubicBezTo>
                  <a:cubicBezTo>
                    <a:pt x="1301" y="2712"/>
                    <a:pt x="1178" y="2772"/>
                    <a:pt x="1057" y="2831"/>
                  </a:cubicBezTo>
                  <a:cubicBezTo>
                    <a:pt x="935" y="2889"/>
                    <a:pt x="26" y="3246"/>
                    <a:pt x="219" y="3474"/>
                  </a:cubicBezTo>
                  <a:cubicBezTo>
                    <a:pt x="292" y="3560"/>
                    <a:pt x="399" y="3627"/>
                    <a:pt x="498" y="3685"/>
                  </a:cubicBezTo>
                  <a:cubicBezTo>
                    <a:pt x="633" y="3765"/>
                    <a:pt x="774" y="3837"/>
                    <a:pt x="913" y="3909"/>
                  </a:cubicBezTo>
                  <a:cubicBezTo>
                    <a:pt x="1097" y="4004"/>
                    <a:pt x="1283" y="4097"/>
                    <a:pt x="1456" y="4210"/>
                  </a:cubicBezTo>
                  <a:cubicBezTo>
                    <a:pt x="1563" y="4279"/>
                    <a:pt x="1704" y="4365"/>
                    <a:pt x="1752" y="44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89"/>
            <p:cNvSpPr>
              <a:spLocks/>
            </p:cNvSpPr>
            <p:nvPr userDrawn="1"/>
          </p:nvSpPr>
          <p:spPr bwMode="auto">
            <a:xfrm>
              <a:off x="3001" y="2943"/>
              <a:ext cx="615" cy="1360"/>
            </a:xfrm>
            <a:custGeom>
              <a:avLst/>
              <a:gdLst>
                <a:gd name="T0" fmla="*/ 1971 w 1971"/>
                <a:gd name="T1" fmla="*/ 4355 h 4355"/>
                <a:gd name="T2" fmla="*/ 1952 w 1971"/>
                <a:gd name="T3" fmla="*/ 4355 h 4355"/>
                <a:gd name="T4" fmla="*/ 1649 w 1971"/>
                <a:gd name="T5" fmla="*/ 4084 h 4355"/>
                <a:gd name="T6" fmla="*/ 1024 w 1971"/>
                <a:gd name="T7" fmla="*/ 3790 h 4355"/>
                <a:gd name="T8" fmla="*/ 153 w 1971"/>
                <a:gd name="T9" fmla="*/ 3364 h 4355"/>
                <a:gd name="T10" fmla="*/ 89 w 1971"/>
                <a:gd name="T11" fmla="*/ 3196 h 4355"/>
                <a:gd name="T12" fmla="*/ 299 w 1971"/>
                <a:gd name="T13" fmla="*/ 3039 h 4355"/>
                <a:gd name="T14" fmla="*/ 1097 w 1971"/>
                <a:gd name="T15" fmla="*/ 2711 h 4355"/>
                <a:gd name="T16" fmla="*/ 1479 w 1971"/>
                <a:gd name="T17" fmla="*/ 2553 h 4355"/>
                <a:gd name="T18" fmla="*/ 1900 w 1971"/>
                <a:gd name="T19" fmla="*/ 2191 h 4355"/>
                <a:gd name="T20" fmla="*/ 1731 w 1971"/>
                <a:gd name="T21" fmla="*/ 1794 h 4355"/>
                <a:gd name="T22" fmla="*/ 1498 w 1971"/>
                <a:gd name="T23" fmla="*/ 1586 h 4355"/>
                <a:gd name="T24" fmla="*/ 1162 w 1971"/>
                <a:gd name="T25" fmla="*/ 1375 h 4355"/>
                <a:gd name="T26" fmla="*/ 1044 w 1971"/>
                <a:gd name="T27" fmla="*/ 1116 h 4355"/>
                <a:gd name="T28" fmla="*/ 1442 w 1971"/>
                <a:gd name="T29" fmla="*/ 450 h 4355"/>
                <a:gd name="T30" fmla="*/ 1681 w 1971"/>
                <a:gd name="T31" fmla="*/ 197 h 4355"/>
                <a:gd name="T32" fmla="*/ 1770 w 1971"/>
                <a:gd name="T33" fmla="*/ 0 h 4355"/>
                <a:gd name="T34" fmla="*/ 1788 w 1971"/>
                <a:gd name="T35" fmla="*/ 5 h 4355"/>
                <a:gd name="T36" fmla="*/ 1700 w 1971"/>
                <a:gd name="T37" fmla="*/ 200 h 4355"/>
                <a:gd name="T38" fmla="*/ 1461 w 1971"/>
                <a:gd name="T39" fmla="*/ 450 h 4355"/>
                <a:gd name="T40" fmla="*/ 1065 w 1971"/>
                <a:gd name="T41" fmla="*/ 1111 h 4355"/>
                <a:gd name="T42" fmla="*/ 1183 w 1971"/>
                <a:gd name="T43" fmla="*/ 1369 h 4355"/>
                <a:gd name="T44" fmla="*/ 1516 w 1971"/>
                <a:gd name="T45" fmla="*/ 1583 h 4355"/>
                <a:gd name="T46" fmla="*/ 1748 w 1971"/>
                <a:gd name="T47" fmla="*/ 1793 h 4355"/>
                <a:gd name="T48" fmla="*/ 1915 w 1971"/>
                <a:gd name="T49" fmla="*/ 2193 h 4355"/>
                <a:gd name="T50" fmla="*/ 1497 w 1971"/>
                <a:gd name="T51" fmla="*/ 2554 h 4355"/>
                <a:gd name="T52" fmla="*/ 1116 w 1971"/>
                <a:gd name="T53" fmla="*/ 2713 h 4355"/>
                <a:gd name="T54" fmla="*/ 323 w 1971"/>
                <a:gd name="T55" fmla="*/ 3041 h 4355"/>
                <a:gd name="T56" fmla="*/ 177 w 1971"/>
                <a:gd name="T57" fmla="*/ 3364 h 4355"/>
                <a:gd name="T58" fmla="*/ 1046 w 1971"/>
                <a:gd name="T59" fmla="*/ 3790 h 4355"/>
                <a:gd name="T60" fmla="*/ 1669 w 1971"/>
                <a:gd name="T61" fmla="*/ 4084 h 4355"/>
                <a:gd name="T62" fmla="*/ 1971 w 1971"/>
                <a:gd name="T63" fmla="*/ 4355 h 4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71" h="4355">
                  <a:moveTo>
                    <a:pt x="1971" y="4355"/>
                  </a:moveTo>
                  <a:cubicBezTo>
                    <a:pt x="1963" y="4355"/>
                    <a:pt x="1960" y="4355"/>
                    <a:pt x="1952" y="4355"/>
                  </a:cubicBezTo>
                  <a:cubicBezTo>
                    <a:pt x="1918" y="4228"/>
                    <a:pt x="1753" y="4143"/>
                    <a:pt x="1649" y="4084"/>
                  </a:cubicBezTo>
                  <a:cubicBezTo>
                    <a:pt x="1449" y="3970"/>
                    <a:pt x="1235" y="3880"/>
                    <a:pt x="1024" y="3790"/>
                  </a:cubicBezTo>
                  <a:cubicBezTo>
                    <a:pt x="736" y="3666"/>
                    <a:pt x="402" y="3556"/>
                    <a:pt x="153" y="3364"/>
                  </a:cubicBezTo>
                  <a:cubicBezTo>
                    <a:pt x="95" y="3319"/>
                    <a:pt x="45" y="3268"/>
                    <a:pt x="89" y="3196"/>
                  </a:cubicBezTo>
                  <a:cubicBezTo>
                    <a:pt x="134" y="3123"/>
                    <a:pt x="227" y="3078"/>
                    <a:pt x="299" y="3039"/>
                  </a:cubicBezTo>
                  <a:cubicBezTo>
                    <a:pt x="553" y="2905"/>
                    <a:pt x="830" y="2815"/>
                    <a:pt x="1097" y="2711"/>
                  </a:cubicBezTo>
                  <a:cubicBezTo>
                    <a:pt x="1225" y="2662"/>
                    <a:pt x="1355" y="2611"/>
                    <a:pt x="1479" y="2553"/>
                  </a:cubicBezTo>
                  <a:cubicBezTo>
                    <a:pt x="1626" y="2484"/>
                    <a:pt x="1892" y="2386"/>
                    <a:pt x="1900" y="2191"/>
                  </a:cubicBezTo>
                  <a:cubicBezTo>
                    <a:pt x="1907" y="2043"/>
                    <a:pt x="1820" y="1899"/>
                    <a:pt x="1731" y="1794"/>
                  </a:cubicBezTo>
                  <a:cubicBezTo>
                    <a:pt x="1664" y="1715"/>
                    <a:pt x="1583" y="1646"/>
                    <a:pt x="1498" y="1586"/>
                  </a:cubicBezTo>
                  <a:cubicBezTo>
                    <a:pt x="1391" y="1511"/>
                    <a:pt x="1270" y="1451"/>
                    <a:pt x="1162" y="1375"/>
                  </a:cubicBezTo>
                  <a:cubicBezTo>
                    <a:pt x="1058" y="1301"/>
                    <a:pt x="1030" y="1239"/>
                    <a:pt x="1044" y="1116"/>
                  </a:cubicBezTo>
                  <a:cubicBezTo>
                    <a:pt x="1072" y="872"/>
                    <a:pt x="1278" y="629"/>
                    <a:pt x="1442" y="450"/>
                  </a:cubicBezTo>
                  <a:cubicBezTo>
                    <a:pt x="1520" y="364"/>
                    <a:pt x="1606" y="284"/>
                    <a:pt x="1681" y="197"/>
                  </a:cubicBezTo>
                  <a:cubicBezTo>
                    <a:pt x="1729" y="141"/>
                    <a:pt x="1778" y="78"/>
                    <a:pt x="1770" y="0"/>
                  </a:cubicBezTo>
                  <a:cubicBezTo>
                    <a:pt x="1777" y="2"/>
                    <a:pt x="1781" y="3"/>
                    <a:pt x="1788" y="5"/>
                  </a:cubicBezTo>
                  <a:cubicBezTo>
                    <a:pt x="1797" y="83"/>
                    <a:pt x="1748" y="145"/>
                    <a:pt x="1700" y="200"/>
                  </a:cubicBezTo>
                  <a:cubicBezTo>
                    <a:pt x="1624" y="286"/>
                    <a:pt x="1539" y="365"/>
                    <a:pt x="1461" y="450"/>
                  </a:cubicBezTo>
                  <a:cubicBezTo>
                    <a:pt x="1298" y="627"/>
                    <a:pt x="1093" y="869"/>
                    <a:pt x="1065" y="1111"/>
                  </a:cubicBezTo>
                  <a:cubicBezTo>
                    <a:pt x="1050" y="1234"/>
                    <a:pt x="1079" y="1295"/>
                    <a:pt x="1183" y="1369"/>
                  </a:cubicBezTo>
                  <a:cubicBezTo>
                    <a:pt x="1290" y="1446"/>
                    <a:pt x="1411" y="1507"/>
                    <a:pt x="1516" y="1583"/>
                  </a:cubicBezTo>
                  <a:cubicBezTo>
                    <a:pt x="1601" y="1644"/>
                    <a:pt x="1682" y="1713"/>
                    <a:pt x="1748" y="1793"/>
                  </a:cubicBezTo>
                  <a:cubicBezTo>
                    <a:pt x="1837" y="1899"/>
                    <a:pt x="1922" y="2044"/>
                    <a:pt x="1915" y="2193"/>
                  </a:cubicBezTo>
                  <a:cubicBezTo>
                    <a:pt x="1906" y="2388"/>
                    <a:pt x="1644" y="2485"/>
                    <a:pt x="1497" y="2554"/>
                  </a:cubicBezTo>
                  <a:cubicBezTo>
                    <a:pt x="1373" y="2612"/>
                    <a:pt x="1244" y="2663"/>
                    <a:pt x="1116" y="2713"/>
                  </a:cubicBezTo>
                  <a:cubicBezTo>
                    <a:pt x="851" y="2816"/>
                    <a:pt x="575" y="2907"/>
                    <a:pt x="323" y="3041"/>
                  </a:cubicBezTo>
                  <a:cubicBezTo>
                    <a:pt x="188" y="3112"/>
                    <a:pt x="0" y="3227"/>
                    <a:pt x="177" y="3364"/>
                  </a:cubicBezTo>
                  <a:cubicBezTo>
                    <a:pt x="426" y="3556"/>
                    <a:pt x="759" y="3666"/>
                    <a:pt x="1046" y="3790"/>
                  </a:cubicBezTo>
                  <a:cubicBezTo>
                    <a:pt x="1256" y="3880"/>
                    <a:pt x="1469" y="3970"/>
                    <a:pt x="1669" y="4084"/>
                  </a:cubicBezTo>
                  <a:cubicBezTo>
                    <a:pt x="1773" y="4143"/>
                    <a:pt x="1936" y="4228"/>
                    <a:pt x="1971" y="4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90"/>
            <p:cNvSpPr>
              <a:spLocks/>
            </p:cNvSpPr>
            <p:nvPr userDrawn="1"/>
          </p:nvSpPr>
          <p:spPr bwMode="auto">
            <a:xfrm>
              <a:off x="3029" y="2989"/>
              <a:ext cx="701" cy="1314"/>
            </a:xfrm>
            <a:custGeom>
              <a:avLst/>
              <a:gdLst>
                <a:gd name="T0" fmla="*/ 2244 w 2244"/>
                <a:gd name="T1" fmla="*/ 4207 h 4207"/>
                <a:gd name="T2" fmla="*/ 2226 w 2244"/>
                <a:gd name="T3" fmla="*/ 4207 h 4207"/>
                <a:gd name="T4" fmla="*/ 1901 w 2244"/>
                <a:gd name="T5" fmla="*/ 3954 h 4207"/>
                <a:gd name="T6" fmla="*/ 1215 w 2244"/>
                <a:gd name="T7" fmla="*/ 3678 h 4207"/>
                <a:gd name="T8" fmla="*/ 185 w 2244"/>
                <a:gd name="T9" fmla="*/ 3267 h 4207"/>
                <a:gd name="T10" fmla="*/ 85 w 2244"/>
                <a:gd name="T11" fmla="*/ 3065 h 4207"/>
                <a:gd name="T12" fmla="*/ 452 w 2244"/>
                <a:gd name="T13" fmla="*/ 2878 h 4207"/>
                <a:gd name="T14" fmla="*/ 1310 w 2244"/>
                <a:gd name="T15" fmla="*/ 2589 h 4207"/>
                <a:gd name="T16" fmla="*/ 1625 w 2244"/>
                <a:gd name="T17" fmla="*/ 2477 h 4207"/>
                <a:gd name="T18" fmla="*/ 2179 w 2244"/>
                <a:gd name="T19" fmla="*/ 2123 h 4207"/>
                <a:gd name="T20" fmla="*/ 2029 w 2244"/>
                <a:gd name="T21" fmla="*/ 1691 h 4207"/>
                <a:gd name="T22" fmla="*/ 1794 w 2244"/>
                <a:gd name="T23" fmla="*/ 1464 h 4207"/>
                <a:gd name="T24" fmla="*/ 1426 w 2244"/>
                <a:gd name="T25" fmla="*/ 1228 h 4207"/>
                <a:gd name="T26" fmla="*/ 1272 w 2244"/>
                <a:gd name="T27" fmla="*/ 1013 h 4207"/>
                <a:gd name="T28" fmla="*/ 1738 w 2244"/>
                <a:gd name="T29" fmla="*/ 377 h 4207"/>
                <a:gd name="T30" fmla="*/ 1995 w 2244"/>
                <a:gd name="T31" fmla="*/ 156 h 4207"/>
                <a:gd name="T32" fmla="*/ 2079 w 2244"/>
                <a:gd name="T33" fmla="*/ 0 h 4207"/>
                <a:gd name="T34" fmla="*/ 2097 w 2244"/>
                <a:gd name="T35" fmla="*/ 6 h 4207"/>
                <a:gd name="T36" fmla="*/ 2014 w 2244"/>
                <a:gd name="T37" fmla="*/ 158 h 4207"/>
                <a:gd name="T38" fmla="*/ 1758 w 2244"/>
                <a:gd name="T39" fmla="*/ 376 h 4207"/>
                <a:gd name="T40" fmla="*/ 1293 w 2244"/>
                <a:gd name="T41" fmla="*/ 1007 h 4207"/>
                <a:gd name="T42" fmla="*/ 1447 w 2244"/>
                <a:gd name="T43" fmla="*/ 1223 h 4207"/>
                <a:gd name="T44" fmla="*/ 1812 w 2244"/>
                <a:gd name="T45" fmla="*/ 1461 h 4207"/>
                <a:gd name="T46" fmla="*/ 2045 w 2244"/>
                <a:gd name="T47" fmla="*/ 1690 h 4207"/>
                <a:gd name="T48" fmla="*/ 2202 w 2244"/>
                <a:gd name="T49" fmla="*/ 2071 h 4207"/>
                <a:gd name="T50" fmla="*/ 2194 w 2244"/>
                <a:gd name="T51" fmla="*/ 2125 h 4207"/>
                <a:gd name="T52" fmla="*/ 1643 w 2244"/>
                <a:gd name="T53" fmla="*/ 2479 h 4207"/>
                <a:gd name="T54" fmla="*/ 1330 w 2244"/>
                <a:gd name="T55" fmla="*/ 2590 h 4207"/>
                <a:gd name="T56" fmla="*/ 475 w 2244"/>
                <a:gd name="T57" fmla="*/ 2879 h 4207"/>
                <a:gd name="T58" fmla="*/ 110 w 2244"/>
                <a:gd name="T59" fmla="*/ 3066 h 4207"/>
                <a:gd name="T60" fmla="*/ 209 w 2244"/>
                <a:gd name="T61" fmla="*/ 3267 h 4207"/>
                <a:gd name="T62" fmla="*/ 1237 w 2244"/>
                <a:gd name="T63" fmla="*/ 3678 h 4207"/>
                <a:gd name="T64" fmla="*/ 1920 w 2244"/>
                <a:gd name="T65" fmla="*/ 3954 h 4207"/>
                <a:gd name="T66" fmla="*/ 2244 w 2244"/>
                <a:gd name="T67" fmla="*/ 4207 h 4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44" h="4207">
                  <a:moveTo>
                    <a:pt x="2244" y="4207"/>
                  </a:moveTo>
                  <a:cubicBezTo>
                    <a:pt x="2237" y="4207"/>
                    <a:pt x="2233" y="4207"/>
                    <a:pt x="2226" y="4207"/>
                  </a:cubicBezTo>
                  <a:cubicBezTo>
                    <a:pt x="2184" y="4081"/>
                    <a:pt x="2009" y="4007"/>
                    <a:pt x="1901" y="3954"/>
                  </a:cubicBezTo>
                  <a:cubicBezTo>
                    <a:pt x="1680" y="3845"/>
                    <a:pt x="1446" y="3762"/>
                    <a:pt x="1215" y="3678"/>
                  </a:cubicBezTo>
                  <a:cubicBezTo>
                    <a:pt x="872" y="3554"/>
                    <a:pt x="494" y="3451"/>
                    <a:pt x="185" y="3267"/>
                  </a:cubicBezTo>
                  <a:cubicBezTo>
                    <a:pt x="110" y="3222"/>
                    <a:pt x="0" y="3154"/>
                    <a:pt x="85" y="3065"/>
                  </a:cubicBezTo>
                  <a:cubicBezTo>
                    <a:pt x="176" y="2970"/>
                    <a:pt x="333" y="2923"/>
                    <a:pt x="452" y="2878"/>
                  </a:cubicBezTo>
                  <a:cubicBezTo>
                    <a:pt x="733" y="2771"/>
                    <a:pt x="1024" y="2684"/>
                    <a:pt x="1310" y="2589"/>
                  </a:cubicBezTo>
                  <a:cubicBezTo>
                    <a:pt x="1416" y="2553"/>
                    <a:pt x="1522" y="2517"/>
                    <a:pt x="1625" y="2477"/>
                  </a:cubicBezTo>
                  <a:cubicBezTo>
                    <a:pt x="1790" y="2415"/>
                    <a:pt x="2123" y="2323"/>
                    <a:pt x="2179" y="2123"/>
                  </a:cubicBezTo>
                  <a:cubicBezTo>
                    <a:pt x="2221" y="1972"/>
                    <a:pt x="2114" y="1802"/>
                    <a:pt x="2029" y="1691"/>
                  </a:cubicBezTo>
                  <a:cubicBezTo>
                    <a:pt x="1962" y="1605"/>
                    <a:pt x="1881" y="1530"/>
                    <a:pt x="1794" y="1464"/>
                  </a:cubicBezTo>
                  <a:cubicBezTo>
                    <a:pt x="1679" y="1377"/>
                    <a:pt x="1549" y="1308"/>
                    <a:pt x="1426" y="1228"/>
                  </a:cubicBezTo>
                  <a:cubicBezTo>
                    <a:pt x="1356" y="1183"/>
                    <a:pt x="1243" y="1113"/>
                    <a:pt x="1272" y="1013"/>
                  </a:cubicBezTo>
                  <a:cubicBezTo>
                    <a:pt x="1344" y="770"/>
                    <a:pt x="1558" y="544"/>
                    <a:pt x="1738" y="377"/>
                  </a:cubicBezTo>
                  <a:cubicBezTo>
                    <a:pt x="1821" y="300"/>
                    <a:pt x="1910" y="231"/>
                    <a:pt x="1995" y="156"/>
                  </a:cubicBezTo>
                  <a:cubicBezTo>
                    <a:pt x="2040" y="116"/>
                    <a:pt x="2094" y="68"/>
                    <a:pt x="2079" y="0"/>
                  </a:cubicBezTo>
                  <a:cubicBezTo>
                    <a:pt x="2086" y="3"/>
                    <a:pt x="2090" y="4"/>
                    <a:pt x="2097" y="6"/>
                  </a:cubicBezTo>
                  <a:cubicBezTo>
                    <a:pt x="2112" y="72"/>
                    <a:pt x="2059" y="119"/>
                    <a:pt x="2014" y="158"/>
                  </a:cubicBezTo>
                  <a:cubicBezTo>
                    <a:pt x="1930" y="232"/>
                    <a:pt x="1840" y="300"/>
                    <a:pt x="1758" y="376"/>
                  </a:cubicBezTo>
                  <a:cubicBezTo>
                    <a:pt x="1578" y="541"/>
                    <a:pt x="1365" y="767"/>
                    <a:pt x="1293" y="1007"/>
                  </a:cubicBezTo>
                  <a:cubicBezTo>
                    <a:pt x="1264" y="1106"/>
                    <a:pt x="1378" y="1178"/>
                    <a:pt x="1447" y="1223"/>
                  </a:cubicBezTo>
                  <a:cubicBezTo>
                    <a:pt x="1569" y="1303"/>
                    <a:pt x="1698" y="1373"/>
                    <a:pt x="1812" y="1461"/>
                  </a:cubicBezTo>
                  <a:cubicBezTo>
                    <a:pt x="1899" y="1527"/>
                    <a:pt x="1978" y="1603"/>
                    <a:pt x="2045" y="1690"/>
                  </a:cubicBezTo>
                  <a:cubicBezTo>
                    <a:pt x="2125" y="1793"/>
                    <a:pt x="2208" y="1934"/>
                    <a:pt x="2202" y="2071"/>
                  </a:cubicBezTo>
                  <a:cubicBezTo>
                    <a:pt x="2201" y="2090"/>
                    <a:pt x="2198" y="2108"/>
                    <a:pt x="2194" y="2125"/>
                  </a:cubicBezTo>
                  <a:cubicBezTo>
                    <a:pt x="2137" y="2324"/>
                    <a:pt x="1809" y="2416"/>
                    <a:pt x="1643" y="2479"/>
                  </a:cubicBezTo>
                  <a:cubicBezTo>
                    <a:pt x="1540" y="2518"/>
                    <a:pt x="1435" y="2555"/>
                    <a:pt x="1330" y="2590"/>
                  </a:cubicBezTo>
                  <a:cubicBezTo>
                    <a:pt x="1045" y="2686"/>
                    <a:pt x="755" y="2773"/>
                    <a:pt x="475" y="2879"/>
                  </a:cubicBezTo>
                  <a:cubicBezTo>
                    <a:pt x="357" y="2925"/>
                    <a:pt x="201" y="2971"/>
                    <a:pt x="110" y="3066"/>
                  </a:cubicBezTo>
                  <a:cubicBezTo>
                    <a:pt x="25" y="3155"/>
                    <a:pt x="135" y="3223"/>
                    <a:pt x="209" y="3267"/>
                  </a:cubicBezTo>
                  <a:cubicBezTo>
                    <a:pt x="518" y="3451"/>
                    <a:pt x="895" y="3554"/>
                    <a:pt x="1237" y="3678"/>
                  </a:cubicBezTo>
                  <a:cubicBezTo>
                    <a:pt x="1467" y="3762"/>
                    <a:pt x="1700" y="3845"/>
                    <a:pt x="1920" y="3954"/>
                  </a:cubicBezTo>
                  <a:cubicBezTo>
                    <a:pt x="2028" y="4007"/>
                    <a:pt x="2203" y="4082"/>
                    <a:pt x="2244" y="42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91"/>
            <p:cNvSpPr>
              <a:spLocks/>
            </p:cNvSpPr>
            <p:nvPr userDrawn="1"/>
          </p:nvSpPr>
          <p:spPr bwMode="auto">
            <a:xfrm>
              <a:off x="3061" y="3030"/>
              <a:ext cx="785" cy="1273"/>
            </a:xfrm>
            <a:custGeom>
              <a:avLst/>
              <a:gdLst>
                <a:gd name="T0" fmla="*/ 2507 w 2515"/>
                <a:gd name="T1" fmla="*/ 4074 h 4074"/>
                <a:gd name="T2" fmla="*/ 2489 w 2515"/>
                <a:gd name="T3" fmla="*/ 4074 h 4074"/>
                <a:gd name="T4" fmla="*/ 2143 w 2515"/>
                <a:gd name="T5" fmla="*/ 3837 h 4074"/>
                <a:gd name="T6" fmla="*/ 1401 w 2515"/>
                <a:gd name="T7" fmla="*/ 3580 h 4074"/>
                <a:gd name="T8" fmla="*/ 228 w 2515"/>
                <a:gd name="T9" fmla="*/ 3181 h 4074"/>
                <a:gd name="T10" fmla="*/ 59 w 2515"/>
                <a:gd name="T11" fmla="*/ 2986 h 4074"/>
                <a:gd name="T12" fmla="*/ 195 w 2515"/>
                <a:gd name="T13" fmla="*/ 2898 h 4074"/>
                <a:gd name="T14" fmla="*/ 473 w 2515"/>
                <a:gd name="T15" fmla="*/ 2794 h 4074"/>
                <a:gd name="T16" fmla="*/ 1432 w 2515"/>
                <a:gd name="T17" fmla="*/ 2519 h 4074"/>
                <a:gd name="T18" fmla="*/ 1794 w 2515"/>
                <a:gd name="T19" fmla="*/ 2410 h 4074"/>
                <a:gd name="T20" fmla="*/ 2233 w 2515"/>
                <a:gd name="T21" fmla="*/ 2242 h 4074"/>
                <a:gd name="T22" fmla="*/ 2440 w 2515"/>
                <a:gd name="T23" fmla="*/ 2070 h 4074"/>
                <a:gd name="T24" fmla="*/ 2300 w 2515"/>
                <a:gd name="T25" fmla="*/ 1625 h 4074"/>
                <a:gd name="T26" fmla="*/ 2062 w 2515"/>
                <a:gd name="T27" fmla="*/ 1378 h 4074"/>
                <a:gd name="T28" fmla="*/ 1672 w 2515"/>
                <a:gd name="T29" fmla="*/ 1109 h 4074"/>
                <a:gd name="T30" fmla="*/ 1504 w 2515"/>
                <a:gd name="T31" fmla="*/ 874 h 4074"/>
                <a:gd name="T32" fmla="*/ 1719 w 2515"/>
                <a:gd name="T33" fmla="*/ 574 h 4074"/>
                <a:gd name="T34" fmla="*/ 2035 w 2515"/>
                <a:gd name="T35" fmla="*/ 275 h 4074"/>
                <a:gd name="T36" fmla="*/ 2304 w 2515"/>
                <a:gd name="T37" fmla="*/ 99 h 4074"/>
                <a:gd name="T38" fmla="*/ 2379 w 2515"/>
                <a:gd name="T39" fmla="*/ 0 h 4074"/>
                <a:gd name="T40" fmla="*/ 2397 w 2515"/>
                <a:gd name="T41" fmla="*/ 5 h 4074"/>
                <a:gd name="T42" fmla="*/ 2323 w 2515"/>
                <a:gd name="T43" fmla="*/ 100 h 4074"/>
                <a:gd name="T44" fmla="*/ 2055 w 2515"/>
                <a:gd name="T45" fmla="*/ 273 h 4074"/>
                <a:gd name="T46" fmla="*/ 1740 w 2515"/>
                <a:gd name="T47" fmla="*/ 569 h 4074"/>
                <a:gd name="T48" fmla="*/ 1526 w 2515"/>
                <a:gd name="T49" fmla="*/ 868 h 4074"/>
                <a:gd name="T50" fmla="*/ 1691 w 2515"/>
                <a:gd name="T51" fmla="*/ 1104 h 4074"/>
                <a:gd name="T52" fmla="*/ 2079 w 2515"/>
                <a:gd name="T53" fmla="*/ 1375 h 4074"/>
                <a:gd name="T54" fmla="*/ 2316 w 2515"/>
                <a:gd name="T55" fmla="*/ 1624 h 4074"/>
                <a:gd name="T56" fmla="*/ 2455 w 2515"/>
                <a:gd name="T57" fmla="*/ 2072 h 4074"/>
                <a:gd name="T58" fmla="*/ 2249 w 2515"/>
                <a:gd name="T59" fmla="*/ 2244 h 4074"/>
                <a:gd name="T60" fmla="*/ 1812 w 2515"/>
                <a:gd name="T61" fmla="*/ 2412 h 4074"/>
                <a:gd name="T62" fmla="*/ 1452 w 2515"/>
                <a:gd name="T63" fmla="*/ 2521 h 4074"/>
                <a:gd name="T64" fmla="*/ 497 w 2515"/>
                <a:gd name="T65" fmla="*/ 2796 h 4074"/>
                <a:gd name="T66" fmla="*/ 220 w 2515"/>
                <a:gd name="T67" fmla="*/ 2899 h 4074"/>
                <a:gd name="T68" fmla="*/ 85 w 2515"/>
                <a:gd name="T69" fmla="*/ 2987 h 4074"/>
                <a:gd name="T70" fmla="*/ 252 w 2515"/>
                <a:gd name="T71" fmla="*/ 3182 h 4074"/>
                <a:gd name="T72" fmla="*/ 1422 w 2515"/>
                <a:gd name="T73" fmla="*/ 3580 h 4074"/>
                <a:gd name="T74" fmla="*/ 2162 w 2515"/>
                <a:gd name="T75" fmla="*/ 3837 h 4074"/>
                <a:gd name="T76" fmla="*/ 2507 w 2515"/>
                <a:gd name="T77" fmla="*/ 4074 h 4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15" h="4074">
                  <a:moveTo>
                    <a:pt x="2507" y="4074"/>
                  </a:moveTo>
                  <a:cubicBezTo>
                    <a:pt x="2499" y="4074"/>
                    <a:pt x="2496" y="4074"/>
                    <a:pt x="2489" y="4074"/>
                  </a:cubicBezTo>
                  <a:cubicBezTo>
                    <a:pt x="2442" y="3951"/>
                    <a:pt x="2251" y="3883"/>
                    <a:pt x="2143" y="3837"/>
                  </a:cubicBezTo>
                  <a:cubicBezTo>
                    <a:pt x="1902" y="3735"/>
                    <a:pt x="1650" y="3658"/>
                    <a:pt x="1401" y="3580"/>
                  </a:cubicBezTo>
                  <a:cubicBezTo>
                    <a:pt x="1010" y="3458"/>
                    <a:pt x="595" y="3357"/>
                    <a:pt x="228" y="3181"/>
                  </a:cubicBezTo>
                  <a:cubicBezTo>
                    <a:pt x="166" y="3152"/>
                    <a:pt x="0" y="3080"/>
                    <a:pt x="59" y="2986"/>
                  </a:cubicBezTo>
                  <a:cubicBezTo>
                    <a:pt x="86" y="2944"/>
                    <a:pt x="152" y="2918"/>
                    <a:pt x="195" y="2898"/>
                  </a:cubicBezTo>
                  <a:cubicBezTo>
                    <a:pt x="285" y="2857"/>
                    <a:pt x="380" y="2825"/>
                    <a:pt x="473" y="2794"/>
                  </a:cubicBezTo>
                  <a:cubicBezTo>
                    <a:pt x="788" y="2692"/>
                    <a:pt x="1112" y="2610"/>
                    <a:pt x="1432" y="2519"/>
                  </a:cubicBezTo>
                  <a:cubicBezTo>
                    <a:pt x="1553" y="2485"/>
                    <a:pt x="1674" y="2449"/>
                    <a:pt x="1794" y="2410"/>
                  </a:cubicBezTo>
                  <a:cubicBezTo>
                    <a:pt x="1942" y="2363"/>
                    <a:pt x="2093" y="2313"/>
                    <a:pt x="2233" y="2242"/>
                  </a:cubicBezTo>
                  <a:cubicBezTo>
                    <a:pt x="2308" y="2205"/>
                    <a:pt x="2406" y="2150"/>
                    <a:pt x="2440" y="2070"/>
                  </a:cubicBezTo>
                  <a:cubicBezTo>
                    <a:pt x="2500" y="1928"/>
                    <a:pt x="2380" y="1733"/>
                    <a:pt x="2300" y="1625"/>
                  </a:cubicBezTo>
                  <a:cubicBezTo>
                    <a:pt x="2232" y="1533"/>
                    <a:pt x="2150" y="1451"/>
                    <a:pt x="2062" y="1378"/>
                  </a:cubicBezTo>
                  <a:cubicBezTo>
                    <a:pt x="1941" y="1278"/>
                    <a:pt x="1803" y="1198"/>
                    <a:pt x="1672" y="1109"/>
                  </a:cubicBezTo>
                  <a:cubicBezTo>
                    <a:pt x="1597" y="1058"/>
                    <a:pt x="1474" y="979"/>
                    <a:pt x="1504" y="874"/>
                  </a:cubicBezTo>
                  <a:cubicBezTo>
                    <a:pt x="1536" y="764"/>
                    <a:pt x="1643" y="659"/>
                    <a:pt x="1719" y="574"/>
                  </a:cubicBezTo>
                  <a:cubicBezTo>
                    <a:pt x="1816" y="466"/>
                    <a:pt x="1921" y="363"/>
                    <a:pt x="2035" y="275"/>
                  </a:cubicBezTo>
                  <a:cubicBezTo>
                    <a:pt x="2120" y="210"/>
                    <a:pt x="2211" y="153"/>
                    <a:pt x="2304" y="99"/>
                  </a:cubicBezTo>
                  <a:cubicBezTo>
                    <a:pt x="2338" y="79"/>
                    <a:pt x="2404" y="50"/>
                    <a:pt x="2379" y="0"/>
                  </a:cubicBezTo>
                  <a:cubicBezTo>
                    <a:pt x="2386" y="2"/>
                    <a:pt x="2390" y="3"/>
                    <a:pt x="2397" y="5"/>
                  </a:cubicBezTo>
                  <a:cubicBezTo>
                    <a:pt x="2422" y="54"/>
                    <a:pt x="2357" y="82"/>
                    <a:pt x="2323" y="100"/>
                  </a:cubicBezTo>
                  <a:cubicBezTo>
                    <a:pt x="2230" y="154"/>
                    <a:pt x="2140" y="209"/>
                    <a:pt x="2055" y="273"/>
                  </a:cubicBezTo>
                  <a:cubicBezTo>
                    <a:pt x="1941" y="360"/>
                    <a:pt x="1836" y="462"/>
                    <a:pt x="1740" y="569"/>
                  </a:cubicBezTo>
                  <a:cubicBezTo>
                    <a:pt x="1664" y="653"/>
                    <a:pt x="1557" y="758"/>
                    <a:pt x="1526" y="868"/>
                  </a:cubicBezTo>
                  <a:cubicBezTo>
                    <a:pt x="1495" y="973"/>
                    <a:pt x="1617" y="1053"/>
                    <a:pt x="1691" y="1104"/>
                  </a:cubicBezTo>
                  <a:cubicBezTo>
                    <a:pt x="1822" y="1194"/>
                    <a:pt x="1959" y="1275"/>
                    <a:pt x="2079" y="1375"/>
                  </a:cubicBezTo>
                  <a:cubicBezTo>
                    <a:pt x="2167" y="1449"/>
                    <a:pt x="2249" y="1532"/>
                    <a:pt x="2316" y="1624"/>
                  </a:cubicBezTo>
                  <a:cubicBezTo>
                    <a:pt x="2396" y="1733"/>
                    <a:pt x="2515" y="1930"/>
                    <a:pt x="2455" y="2072"/>
                  </a:cubicBezTo>
                  <a:cubicBezTo>
                    <a:pt x="2422" y="2151"/>
                    <a:pt x="2323" y="2206"/>
                    <a:pt x="2249" y="2244"/>
                  </a:cubicBezTo>
                  <a:cubicBezTo>
                    <a:pt x="2110" y="2315"/>
                    <a:pt x="1960" y="2365"/>
                    <a:pt x="1812" y="2412"/>
                  </a:cubicBezTo>
                  <a:cubicBezTo>
                    <a:pt x="1693" y="2451"/>
                    <a:pt x="1572" y="2486"/>
                    <a:pt x="1452" y="2521"/>
                  </a:cubicBezTo>
                  <a:cubicBezTo>
                    <a:pt x="1134" y="2612"/>
                    <a:pt x="810" y="2693"/>
                    <a:pt x="497" y="2796"/>
                  </a:cubicBezTo>
                  <a:cubicBezTo>
                    <a:pt x="404" y="2826"/>
                    <a:pt x="309" y="2858"/>
                    <a:pt x="220" y="2899"/>
                  </a:cubicBezTo>
                  <a:cubicBezTo>
                    <a:pt x="177" y="2919"/>
                    <a:pt x="111" y="2945"/>
                    <a:pt x="85" y="2987"/>
                  </a:cubicBezTo>
                  <a:cubicBezTo>
                    <a:pt x="25" y="3081"/>
                    <a:pt x="190" y="3153"/>
                    <a:pt x="252" y="3182"/>
                  </a:cubicBezTo>
                  <a:cubicBezTo>
                    <a:pt x="618" y="3357"/>
                    <a:pt x="1032" y="3458"/>
                    <a:pt x="1422" y="3580"/>
                  </a:cubicBezTo>
                  <a:cubicBezTo>
                    <a:pt x="1671" y="3658"/>
                    <a:pt x="1922" y="3735"/>
                    <a:pt x="2162" y="3837"/>
                  </a:cubicBezTo>
                  <a:cubicBezTo>
                    <a:pt x="2270" y="3883"/>
                    <a:pt x="2461" y="3951"/>
                    <a:pt x="2507" y="40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92"/>
            <p:cNvSpPr>
              <a:spLocks/>
            </p:cNvSpPr>
            <p:nvPr userDrawn="1"/>
          </p:nvSpPr>
          <p:spPr bwMode="auto">
            <a:xfrm>
              <a:off x="3094" y="3064"/>
              <a:ext cx="869" cy="1238"/>
            </a:xfrm>
            <a:custGeom>
              <a:avLst/>
              <a:gdLst>
                <a:gd name="T0" fmla="*/ 2765 w 2783"/>
                <a:gd name="T1" fmla="*/ 3964 h 3964"/>
                <a:gd name="T2" fmla="*/ 2747 w 2783"/>
                <a:gd name="T3" fmla="*/ 3964 h 3964"/>
                <a:gd name="T4" fmla="*/ 2385 w 2783"/>
                <a:gd name="T5" fmla="*/ 3741 h 3964"/>
                <a:gd name="T6" fmla="*/ 1597 w 2783"/>
                <a:gd name="T7" fmla="*/ 3501 h 3964"/>
                <a:gd name="T8" fmla="*/ 312 w 2783"/>
                <a:gd name="T9" fmla="*/ 3119 h 3964"/>
                <a:gd name="T10" fmla="*/ 81 w 2783"/>
                <a:gd name="T11" fmla="*/ 2918 h 3964"/>
                <a:gd name="T12" fmla="*/ 515 w 2783"/>
                <a:gd name="T13" fmla="*/ 2739 h 3964"/>
                <a:gd name="T14" fmla="*/ 1585 w 2783"/>
                <a:gd name="T15" fmla="*/ 2468 h 3964"/>
                <a:gd name="T16" fmla="*/ 1975 w 2783"/>
                <a:gd name="T17" fmla="*/ 2366 h 3964"/>
                <a:gd name="T18" fmla="*/ 2465 w 2783"/>
                <a:gd name="T19" fmla="*/ 2199 h 3964"/>
                <a:gd name="T20" fmla="*/ 2702 w 2783"/>
                <a:gd name="T21" fmla="*/ 2030 h 3964"/>
                <a:gd name="T22" fmla="*/ 2548 w 2783"/>
                <a:gd name="T23" fmla="*/ 1584 h 3964"/>
                <a:gd name="T24" fmla="*/ 2307 w 2783"/>
                <a:gd name="T25" fmla="*/ 1330 h 3964"/>
                <a:gd name="T26" fmla="*/ 1908 w 2783"/>
                <a:gd name="T27" fmla="*/ 1030 h 3964"/>
                <a:gd name="T28" fmla="*/ 1738 w 2783"/>
                <a:gd name="T29" fmla="*/ 766 h 3964"/>
                <a:gd name="T30" fmla="*/ 1985 w 2783"/>
                <a:gd name="T31" fmla="*/ 441 h 3964"/>
                <a:gd name="T32" fmla="*/ 2336 w 2783"/>
                <a:gd name="T33" fmla="*/ 158 h 3964"/>
                <a:gd name="T34" fmla="*/ 2615 w 2783"/>
                <a:gd name="T35" fmla="*/ 33 h 3964"/>
                <a:gd name="T36" fmla="*/ 2674 w 2783"/>
                <a:gd name="T37" fmla="*/ 0 h 3964"/>
                <a:gd name="T38" fmla="*/ 2692 w 2783"/>
                <a:gd name="T39" fmla="*/ 4 h 3964"/>
                <a:gd name="T40" fmla="*/ 2634 w 2783"/>
                <a:gd name="T41" fmla="*/ 34 h 3964"/>
                <a:gd name="T42" fmla="*/ 2357 w 2783"/>
                <a:gd name="T43" fmla="*/ 155 h 3964"/>
                <a:gd name="T44" fmla="*/ 2006 w 2783"/>
                <a:gd name="T45" fmla="*/ 435 h 3964"/>
                <a:gd name="T46" fmla="*/ 1759 w 2783"/>
                <a:gd name="T47" fmla="*/ 760 h 3964"/>
                <a:gd name="T48" fmla="*/ 1927 w 2783"/>
                <a:gd name="T49" fmla="*/ 1026 h 3964"/>
                <a:gd name="T50" fmla="*/ 2324 w 2783"/>
                <a:gd name="T51" fmla="*/ 1328 h 3964"/>
                <a:gd name="T52" fmla="*/ 2564 w 2783"/>
                <a:gd name="T53" fmla="*/ 1584 h 3964"/>
                <a:gd name="T54" fmla="*/ 2718 w 2783"/>
                <a:gd name="T55" fmla="*/ 2032 h 3964"/>
                <a:gd name="T56" fmla="*/ 2482 w 2783"/>
                <a:gd name="T57" fmla="*/ 2201 h 3964"/>
                <a:gd name="T58" fmla="*/ 1993 w 2783"/>
                <a:gd name="T59" fmla="*/ 2368 h 3964"/>
                <a:gd name="T60" fmla="*/ 1605 w 2783"/>
                <a:gd name="T61" fmla="*/ 2470 h 3964"/>
                <a:gd name="T62" fmla="*/ 539 w 2783"/>
                <a:gd name="T63" fmla="*/ 2740 h 3964"/>
                <a:gd name="T64" fmla="*/ 107 w 2783"/>
                <a:gd name="T65" fmla="*/ 2920 h 3964"/>
                <a:gd name="T66" fmla="*/ 336 w 2783"/>
                <a:gd name="T67" fmla="*/ 3120 h 3964"/>
                <a:gd name="T68" fmla="*/ 1618 w 2783"/>
                <a:gd name="T69" fmla="*/ 3501 h 3964"/>
                <a:gd name="T70" fmla="*/ 2404 w 2783"/>
                <a:gd name="T71" fmla="*/ 3741 h 3964"/>
                <a:gd name="T72" fmla="*/ 2765 w 2783"/>
                <a:gd name="T73" fmla="*/ 3964 h 3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3" h="3964">
                  <a:moveTo>
                    <a:pt x="2765" y="3964"/>
                  </a:moveTo>
                  <a:cubicBezTo>
                    <a:pt x="2758" y="3964"/>
                    <a:pt x="2755" y="3964"/>
                    <a:pt x="2747" y="3964"/>
                  </a:cubicBezTo>
                  <a:cubicBezTo>
                    <a:pt x="2699" y="3841"/>
                    <a:pt x="2494" y="3782"/>
                    <a:pt x="2385" y="3741"/>
                  </a:cubicBezTo>
                  <a:cubicBezTo>
                    <a:pt x="2128" y="3644"/>
                    <a:pt x="1861" y="3574"/>
                    <a:pt x="1597" y="3501"/>
                  </a:cubicBezTo>
                  <a:cubicBezTo>
                    <a:pt x="1168" y="3384"/>
                    <a:pt x="721" y="3286"/>
                    <a:pt x="312" y="3119"/>
                  </a:cubicBezTo>
                  <a:cubicBezTo>
                    <a:pt x="272" y="3103"/>
                    <a:pt x="0" y="3004"/>
                    <a:pt x="81" y="2918"/>
                  </a:cubicBezTo>
                  <a:cubicBezTo>
                    <a:pt x="181" y="2814"/>
                    <a:pt x="383" y="2777"/>
                    <a:pt x="515" y="2739"/>
                  </a:cubicBezTo>
                  <a:cubicBezTo>
                    <a:pt x="867" y="2636"/>
                    <a:pt x="1229" y="2557"/>
                    <a:pt x="1585" y="2468"/>
                  </a:cubicBezTo>
                  <a:cubicBezTo>
                    <a:pt x="1715" y="2436"/>
                    <a:pt x="1846" y="2402"/>
                    <a:pt x="1975" y="2366"/>
                  </a:cubicBezTo>
                  <a:cubicBezTo>
                    <a:pt x="2140" y="2319"/>
                    <a:pt x="2308" y="2270"/>
                    <a:pt x="2465" y="2199"/>
                  </a:cubicBezTo>
                  <a:cubicBezTo>
                    <a:pt x="2550" y="2161"/>
                    <a:pt x="2663" y="2111"/>
                    <a:pt x="2702" y="2030"/>
                  </a:cubicBezTo>
                  <a:cubicBezTo>
                    <a:pt x="2767" y="1894"/>
                    <a:pt x="2635" y="1697"/>
                    <a:pt x="2548" y="1584"/>
                  </a:cubicBezTo>
                  <a:cubicBezTo>
                    <a:pt x="2476" y="1492"/>
                    <a:pt x="2395" y="1407"/>
                    <a:pt x="2307" y="1330"/>
                  </a:cubicBezTo>
                  <a:cubicBezTo>
                    <a:pt x="2182" y="1221"/>
                    <a:pt x="2041" y="1131"/>
                    <a:pt x="1908" y="1030"/>
                  </a:cubicBezTo>
                  <a:cubicBezTo>
                    <a:pt x="1827" y="970"/>
                    <a:pt x="1706" y="882"/>
                    <a:pt x="1738" y="766"/>
                  </a:cubicBezTo>
                  <a:cubicBezTo>
                    <a:pt x="1774" y="635"/>
                    <a:pt x="1891" y="532"/>
                    <a:pt x="1985" y="441"/>
                  </a:cubicBezTo>
                  <a:cubicBezTo>
                    <a:pt x="2094" y="337"/>
                    <a:pt x="2210" y="235"/>
                    <a:pt x="2336" y="158"/>
                  </a:cubicBezTo>
                  <a:cubicBezTo>
                    <a:pt x="2423" y="104"/>
                    <a:pt x="2514" y="56"/>
                    <a:pt x="2615" y="33"/>
                  </a:cubicBezTo>
                  <a:cubicBezTo>
                    <a:pt x="2635" y="29"/>
                    <a:pt x="2702" y="31"/>
                    <a:pt x="2674" y="0"/>
                  </a:cubicBezTo>
                  <a:cubicBezTo>
                    <a:pt x="2681" y="2"/>
                    <a:pt x="2685" y="2"/>
                    <a:pt x="2692" y="4"/>
                  </a:cubicBezTo>
                  <a:cubicBezTo>
                    <a:pt x="2721" y="34"/>
                    <a:pt x="2653" y="30"/>
                    <a:pt x="2634" y="34"/>
                  </a:cubicBezTo>
                  <a:cubicBezTo>
                    <a:pt x="2534" y="55"/>
                    <a:pt x="2442" y="103"/>
                    <a:pt x="2357" y="155"/>
                  </a:cubicBezTo>
                  <a:cubicBezTo>
                    <a:pt x="2231" y="231"/>
                    <a:pt x="2114" y="332"/>
                    <a:pt x="2006" y="435"/>
                  </a:cubicBezTo>
                  <a:cubicBezTo>
                    <a:pt x="1911" y="526"/>
                    <a:pt x="1795" y="629"/>
                    <a:pt x="1759" y="760"/>
                  </a:cubicBezTo>
                  <a:cubicBezTo>
                    <a:pt x="1727" y="877"/>
                    <a:pt x="1846" y="965"/>
                    <a:pt x="1927" y="1026"/>
                  </a:cubicBezTo>
                  <a:cubicBezTo>
                    <a:pt x="2059" y="1127"/>
                    <a:pt x="2200" y="1219"/>
                    <a:pt x="2324" y="1328"/>
                  </a:cubicBezTo>
                  <a:cubicBezTo>
                    <a:pt x="2411" y="1405"/>
                    <a:pt x="2492" y="1491"/>
                    <a:pt x="2564" y="1584"/>
                  </a:cubicBezTo>
                  <a:cubicBezTo>
                    <a:pt x="2652" y="1698"/>
                    <a:pt x="2783" y="1895"/>
                    <a:pt x="2718" y="2032"/>
                  </a:cubicBezTo>
                  <a:cubicBezTo>
                    <a:pt x="2679" y="2113"/>
                    <a:pt x="2566" y="2163"/>
                    <a:pt x="2482" y="2201"/>
                  </a:cubicBezTo>
                  <a:cubicBezTo>
                    <a:pt x="2325" y="2272"/>
                    <a:pt x="2158" y="2321"/>
                    <a:pt x="1993" y="2368"/>
                  </a:cubicBezTo>
                  <a:cubicBezTo>
                    <a:pt x="1865" y="2404"/>
                    <a:pt x="1735" y="2438"/>
                    <a:pt x="1605" y="2470"/>
                  </a:cubicBezTo>
                  <a:cubicBezTo>
                    <a:pt x="1250" y="2559"/>
                    <a:pt x="889" y="2638"/>
                    <a:pt x="539" y="2740"/>
                  </a:cubicBezTo>
                  <a:cubicBezTo>
                    <a:pt x="407" y="2779"/>
                    <a:pt x="207" y="2816"/>
                    <a:pt x="107" y="2920"/>
                  </a:cubicBezTo>
                  <a:cubicBezTo>
                    <a:pt x="25" y="3005"/>
                    <a:pt x="296" y="3104"/>
                    <a:pt x="336" y="3120"/>
                  </a:cubicBezTo>
                  <a:cubicBezTo>
                    <a:pt x="744" y="3287"/>
                    <a:pt x="1190" y="3384"/>
                    <a:pt x="1618" y="3501"/>
                  </a:cubicBezTo>
                  <a:cubicBezTo>
                    <a:pt x="1881" y="3573"/>
                    <a:pt x="2148" y="3644"/>
                    <a:pt x="2404" y="3741"/>
                  </a:cubicBezTo>
                  <a:cubicBezTo>
                    <a:pt x="2513" y="3782"/>
                    <a:pt x="2718" y="3841"/>
                    <a:pt x="2765" y="39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93"/>
            <p:cNvSpPr>
              <a:spLocks/>
            </p:cNvSpPr>
            <p:nvPr userDrawn="1"/>
          </p:nvSpPr>
          <p:spPr bwMode="auto">
            <a:xfrm>
              <a:off x="3164" y="3058"/>
              <a:ext cx="913" cy="1244"/>
            </a:xfrm>
            <a:custGeom>
              <a:avLst/>
              <a:gdLst>
                <a:gd name="T0" fmla="*/ 2905 w 2927"/>
                <a:gd name="T1" fmla="*/ 3982 h 3983"/>
                <a:gd name="T2" fmla="*/ 2887 w 2927"/>
                <a:gd name="T3" fmla="*/ 3983 h 3983"/>
                <a:gd name="T4" fmla="*/ 2516 w 2927"/>
                <a:gd name="T5" fmla="*/ 3771 h 3983"/>
                <a:gd name="T6" fmla="*/ 1695 w 2927"/>
                <a:gd name="T7" fmla="*/ 3547 h 3983"/>
                <a:gd name="T8" fmla="*/ 316 w 2927"/>
                <a:gd name="T9" fmla="*/ 3175 h 3983"/>
                <a:gd name="T10" fmla="*/ 69 w 2927"/>
                <a:gd name="T11" fmla="*/ 2984 h 3983"/>
                <a:gd name="T12" fmla="*/ 523 w 2927"/>
                <a:gd name="T13" fmla="*/ 2801 h 3983"/>
                <a:gd name="T14" fmla="*/ 1663 w 2927"/>
                <a:gd name="T15" fmla="*/ 2540 h 3983"/>
                <a:gd name="T16" fmla="*/ 2086 w 2927"/>
                <a:gd name="T17" fmla="*/ 2437 h 3983"/>
                <a:gd name="T18" fmla="*/ 2595 w 2927"/>
                <a:gd name="T19" fmla="*/ 2275 h 3983"/>
                <a:gd name="T20" fmla="*/ 2848 w 2927"/>
                <a:gd name="T21" fmla="*/ 2105 h 3983"/>
                <a:gd name="T22" fmla="*/ 2669 w 2927"/>
                <a:gd name="T23" fmla="*/ 1669 h 3983"/>
                <a:gd name="T24" fmla="*/ 2411 w 2927"/>
                <a:gd name="T25" fmla="*/ 1417 h 3983"/>
                <a:gd name="T26" fmla="*/ 2155 w 2927"/>
                <a:gd name="T27" fmla="*/ 1220 h 3983"/>
                <a:gd name="T28" fmla="*/ 1858 w 2927"/>
                <a:gd name="T29" fmla="*/ 781 h 3983"/>
                <a:gd name="T30" fmla="*/ 2524 w 2927"/>
                <a:gd name="T31" fmla="*/ 138 h 3983"/>
                <a:gd name="T32" fmla="*/ 2861 w 2927"/>
                <a:gd name="T33" fmla="*/ 106 h 3983"/>
                <a:gd name="T34" fmla="*/ 2846 w 2927"/>
                <a:gd name="T35" fmla="*/ 105 h 3983"/>
                <a:gd name="T36" fmla="*/ 2864 w 2927"/>
                <a:gd name="T37" fmla="*/ 109 h 3983"/>
                <a:gd name="T38" fmla="*/ 2879 w 2927"/>
                <a:gd name="T39" fmla="*/ 109 h 3983"/>
                <a:gd name="T40" fmla="*/ 2544 w 2927"/>
                <a:gd name="T41" fmla="*/ 135 h 3983"/>
                <a:gd name="T42" fmla="*/ 1879 w 2927"/>
                <a:gd name="T43" fmla="*/ 776 h 3983"/>
                <a:gd name="T44" fmla="*/ 2173 w 2927"/>
                <a:gd name="T45" fmla="*/ 1217 h 3983"/>
                <a:gd name="T46" fmla="*/ 2427 w 2927"/>
                <a:gd name="T47" fmla="*/ 1415 h 3983"/>
                <a:gd name="T48" fmla="*/ 2685 w 2927"/>
                <a:gd name="T49" fmla="*/ 1669 h 3983"/>
                <a:gd name="T50" fmla="*/ 2874 w 2927"/>
                <a:gd name="T51" fmla="*/ 2057 h 3983"/>
                <a:gd name="T52" fmla="*/ 2864 w 2927"/>
                <a:gd name="T53" fmla="*/ 2107 h 3983"/>
                <a:gd name="T54" fmla="*/ 2612 w 2927"/>
                <a:gd name="T55" fmla="*/ 2276 h 3983"/>
                <a:gd name="T56" fmla="*/ 2105 w 2927"/>
                <a:gd name="T57" fmla="*/ 2439 h 3983"/>
                <a:gd name="T58" fmla="*/ 1683 w 2927"/>
                <a:gd name="T59" fmla="*/ 2542 h 3983"/>
                <a:gd name="T60" fmla="*/ 548 w 2927"/>
                <a:gd name="T61" fmla="*/ 2803 h 3983"/>
                <a:gd name="T62" fmla="*/ 95 w 2927"/>
                <a:gd name="T63" fmla="*/ 2986 h 3983"/>
                <a:gd name="T64" fmla="*/ 340 w 2927"/>
                <a:gd name="T65" fmla="*/ 3176 h 3983"/>
                <a:gd name="T66" fmla="*/ 1715 w 2927"/>
                <a:gd name="T67" fmla="*/ 3547 h 3983"/>
                <a:gd name="T68" fmla="*/ 2535 w 2927"/>
                <a:gd name="T69" fmla="*/ 3771 h 3983"/>
                <a:gd name="T70" fmla="*/ 2905 w 2927"/>
                <a:gd name="T71" fmla="*/ 3982 h 3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27" h="3983">
                  <a:moveTo>
                    <a:pt x="2905" y="3982"/>
                  </a:moveTo>
                  <a:cubicBezTo>
                    <a:pt x="2898" y="3983"/>
                    <a:pt x="2894" y="3983"/>
                    <a:pt x="2887" y="3983"/>
                  </a:cubicBezTo>
                  <a:cubicBezTo>
                    <a:pt x="2841" y="3861"/>
                    <a:pt x="2623" y="3807"/>
                    <a:pt x="2516" y="3771"/>
                  </a:cubicBezTo>
                  <a:cubicBezTo>
                    <a:pt x="2248" y="3680"/>
                    <a:pt x="1970" y="3615"/>
                    <a:pt x="1695" y="3547"/>
                  </a:cubicBezTo>
                  <a:cubicBezTo>
                    <a:pt x="1235" y="3435"/>
                    <a:pt x="757" y="3342"/>
                    <a:pt x="316" y="3175"/>
                  </a:cubicBezTo>
                  <a:cubicBezTo>
                    <a:pt x="280" y="3162"/>
                    <a:pt x="0" y="3070"/>
                    <a:pt x="69" y="2984"/>
                  </a:cubicBezTo>
                  <a:cubicBezTo>
                    <a:pt x="162" y="2870"/>
                    <a:pt x="391" y="2837"/>
                    <a:pt x="523" y="2801"/>
                  </a:cubicBezTo>
                  <a:cubicBezTo>
                    <a:pt x="898" y="2701"/>
                    <a:pt x="1284" y="2626"/>
                    <a:pt x="1663" y="2540"/>
                  </a:cubicBezTo>
                  <a:cubicBezTo>
                    <a:pt x="1804" y="2508"/>
                    <a:pt x="1946" y="2474"/>
                    <a:pt x="2086" y="2437"/>
                  </a:cubicBezTo>
                  <a:cubicBezTo>
                    <a:pt x="2258" y="2392"/>
                    <a:pt x="2431" y="2344"/>
                    <a:pt x="2595" y="2275"/>
                  </a:cubicBezTo>
                  <a:cubicBezTo>
                    <a:pt x="2685" y="2236"/>
                    <a:pt x="2794" y="2190"/>
                    <a:pt x="2848" y="2105"/>
                  </a:cubicBezTo>
                  <a:cubicBezTo>
                    <a:pt x="2927" y="1983"/>
                    <a:pt x="2737" y="1752"/>
                    <a:pt x="2669" y="1669"/>
                  </a:cubicBezTo>
                  <a:cubicBezTo>
                    <a:pt x="2593" y="1578"/>
                    <a:pt x="2503" y="1494"/>
                    <a:pt x="2411" y="1417"/>
                  </a:cubicBezTo>
                  <a:cubicBezTo>
                    <a:pt x="2329" y="1349"/>
                    <a:pt x="2241" y="1285"/>
                    <a:pt x="2155" y="1220"/>
                  </a:cubicBezTo>
                  <a:cubicBezTo>
                    <a:pt x="2026" y="1123"/>
                    <a:pt x="1798" y="973"/>
                    <a:pt x="1858" y="781"/>
                  </a:cubicBezTo>
                  <a:cubicBezTo>
                    <a:pt x="1947" y="501"/>
                    <a:pt x="2274" y="256"/>
                    <a:pt x="2524" y="138"/>
                  </a:cubicBezTo>
                  <a:cubicBezTo>
                    <a:pt x="2562" y="120"/>
                    <a:pt x="2844" y="0"/>
                    <a:pt x="2861" y="106"/>
                  </a:cubicBezTo>
                  <a:cubicBezTo>
                    <a:pt x="2856" y="106"/>
                    <a:pt x="2851" y="105"/>
                    <a:pt x="2846" y="105"/>
                  </a:cubicBezTo>
                  <a:cubicBezTo>
                    <a:pt x="2853" y="107"/>
                    <a:pt x="2857" y="107"/>
                    <a:pt x="2864" y="109"/>
                  </a:cubicBezTo>
                  <a:cubicBezTo>
                    <a:pt x="2869" y="109"/>
                    <a:pt x="2874" y="109"/>
                    <a:pt x="2879" y="109"/>
                  </a:cubicBezTo>
                  <a:cubicBezTo>
                    <a:pt x="2868" y="0"/>
                    <a:pt x="2581" y="118"/>
                    <a:pt x="2544" y="135"/>
                  </a:cubicBezTo>
                  <a:cubicBezTo>
                    <a:pt x="2293" y="251"/>
                    <a:pt x="1968" y="496"/>
                    <a:pt x="1879" y="776"/>
                  </a:cubicBezTo>
                  <a:cubicBezTo>
                    <a:pt x="1818" y="968"/>
                    <a:pt x="2044" y="1119"/>
                    <a:pt x="2173" y="1217"/>
                  </a:cubicBezTo>
                  <a:cubicBezTo>
                    <a:pt x="2258" y="1282"/>
                    <a:pt x="2345" y="1347"/>
                    <a:pt x="2427" y="1415"/>
                  </a:cubicBezTo>
                  <a:cubicBezTo>
                    <a:pt x="2519" y="1492"/>
                    <a:pt x="2609" y="1577"/>
                    <a:pt x="2685" y="1669"/>
                  </a:cubicBezTo>
                  <a:cubicBezTo>
                    <a:pt x="2765" y="1766"/>
                    <a:pt x="2887" y="1920"/>
                    <a:pt x="2874" y="2057"/>
                  </a:cubicBezTo>
                  <a:cubicBezTo>
                    <a:pt x="2873" y="2077"/>
                    <a:pt x="2874" y="2091"/>
                    <a:pt x="2864" y="2107"/>
                  </a:cubicBezTo>
                  <a:cubicBezTo>
                    <a:pt x="2810" y="2191"/>
                    <a:pt x="2701" y="2238"/>
                    <a:pt x="2612" y="2276"/>
                  </a:cubicBezTo>
                  <a:cubicBezTo>
                    <a:pt x="2448" y="2346"/>
                    <a:pt x="2275" y="2394"/>
                    <a:pt x="2105" y="2439"/>
                  </a:cubicBezTo>
                  <a:cubicBezTo>
                    <a:pt x="1965" y="2476"/>
                    <a:pt x="1824" y="2509"/>
                    <a:pt x="1683" y="2542"/>
                  </a:cubicBezTo>
                  <a:cubicBezTo>
                    <a:pt x="1305" y="2628"/>
                    <a:pt x="921" y="2703"/>
                    <a:pt x="548" y="2803"/>
                  </a:cubicBezTo>
                  <a:cubicBezTo>
                    <a:pt x="416" y="2838"/>
                    <a:pt x="188" y="2872"/>
                    <a:pt x="95" y="2986"/>
                  </a:cubicBezTo>
                  <a:cubicBezTo>
                    <a:pt x="26" y="3071"/>
                    <a:pt x="304" y="3163"/>
                    <a:pt x="340" y="3176"/>
                  </a:cubicBezTo>
                  <a:cubicBezTo>
                    <a:pt x="780" y="3342"/>
                    <a:pt x="1256" y="3435"/>
                    <a:pt x="1715" y="3547"/>
                  </a:cubicBezTo>
                  <a:cubicBezTo>
                    <a:pt x="1990" y="3614"/>
                    <a:pt x="2267" y="3679"/>
                    <a:pt x="2535" y="3771"/>
                  </a:cubicBezTo>
                  <a:cubicBezTo>
                    <a:pt x="2641" y="3807"/>
                    <a:pt x="2859" y="3861"/>
                    <a:pt x="2905" y="39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94"/>
            <p:cNvSpPr>
              <a:spLocks/>
            </p:cNvSpPr>
            <p:nvPr userDrawn="1"/>
          </p:nvSpPr>
          <p:spPr bwMode="auto">
            <a:xfrm>
              <a:off x="3265" y="3064"/>
              <a:ext cx="931" cy="1237"/>
            </a:xfrm>
            <a:custGeom>
              <a:avLst/>
              <a:gdLst>
                <a:gd name="T0" fmla="*/ 2939 w 2982"/>
                <a:gd name="T1" fmla="*/ 3962 h 3962"/>
                <a:gd name="T2" fmla="*/ 2921 w 2982"/>
                <a:gd name="T3" fmla="*/ 3962 h 3962"/>
                <a:gd name="T4" fmla="*/ 2624 w 2982"/>
                <a:gd name="T5" fmla="*/ 3776 h 3962"/>
                <a:gd name="T6" fmla="*/ 1903 w 2982"/>
                <a:gd name="T7" fmla="*/ 3585 h 3962"/>
                <a:gd name="T8" fmla="*/ 1727 w 2982"/>
                <a:gd name="T9" fmla="*/ 3546 h 3962"/>
                <a:gd name="T10" fmla="*/ 309 w 2982"/>
                <a:gd name="T11" fmla="*/ 3195 h 3962"/>
                <a:gd name="T12" fmla="*/ 72 w 2982"/>
                <a:gd name="T13" fmla="*/ 2987 h 3962"/>
                <a:gd name="T14" fmla="*/ 214 w 2982"/>
                <a:gd name="T15" fmla="*/ 2905 h 3962"/>
                <a:gd name="T16" fmla="*/ 497 w 2982"/>
                <a:gd name="T17" fmla="*/ 2822 h 3962"/>
                <a:gd name="T18" fmla="*/ 1682 w 2982"/>
                <a:gd name="T19" fmla="*/ 2564 h 3962"/>
                <a:gd name="T20" fmla="*/ 2110 w 2982"/>
                <a:gd name="T21" fmla="*/ 2463 h 3962"/>
                <a:gd name="T22" fmla="*/ 2641 w 2982"/>
                <a:gd name="T23" fmla="*/ 2294 h 3962"/>
                <a:gd name="T24" fmla="*/ 2895 w 2982"/>
                <a:gd name="T25" fmla="*/ 2119 h 3962"/>
                <a:gd name="T26" fmla="*/ 2685 w 2982"/>
                <a:gd name="T27" fmla="*/ 1702 h 3962"/>
                <a:gd name="T28" fmla="*/ 2413 w 2982"/>
                <a:gd name="T29" fmla="*/ 1451 h 3962"/>
                <a:gd name="T30" fmla="*/ 2154 w 2982"/>
                <a:gd name="T31" fmla="*/ 1249 h 3962"/>
                <a:gd name="T32" fmla="*/ 1885 w 2982"/>
                <a:gd name="T33" fmla="*/ 741 h 3962"/>
                <a:gd name="T34" fmla="*/ 2608 w 2982"/>
                <a:gd name="T35" fmla="*/ 61 h 3962"/>
                <a:gd name="T36" fmla="*/ 2885 w 2982"/>
                <a:gd name="T37" fmla="*/ 56 h 3962"/>
                <a:gd name="T38" fmla="*/ 2904 w 2982"/>
                <a:gd name="T39" fmla="*/ 148 h 3962"/>
                <a:gd name="T40" fmla="*/ 2922 w 2982"/>
                <a:gd name="T41" fmla="*/ 151 h 3962"/>
                <a:gd name="T42" fmla="*/ 2904 w 2982"/>
                <a:gd name="T43" fmla="*/ 56 h 3962"/>
                <a:gd name="T44" fmla="*/ 2628 w 2982"/>
                <a:gd name="T45" fmla="*/ 58 h 3962"/>
                <a:gd name="T46" fmla="*/ 1906 w 2982"/>
                <a:gd name="T47" fmla="*/ 736 h 3962"/>
                <a:gd name="T48" fmla="*/ 2171 w 2982"/>
                <a:gd name="T49" fmla="*/ 1246 h 3962"/>
                <a:gd name="T50" fmla="*/ 2429 w 2982"/>
                <a:gd name="T51" fmla="*/ 1450 h 3962"/>
                <a:gd name="T52" fmla="*/ 2702 w 2982"/>
                <a:gd name="T53" fmla="*/ 1702 h 3962"/>
                <a:gd name="T54" fmla="*/ 2911 w 2982"/>
                <a:gd name="T55" fmla="*/ 2120 h 3962"/>
                <a:gd name="T56" fmla="*/ 2658 w 2982"/>
                <a:gd name="T57" fmla="*/ 2295 h 3962"/>
                <a:gd name="T58" fmla="*/ 2129 w 2982"/>
                <a:gd name="T59" fmla="*/ 2464 h 3962"/>
                <a:gd name="T60" fmla="*/ 1702 w 2982"/>
                <a:gd name="T61" fmla="*/ 2565 h 3962"/>
                <a:gd name="T62" fmla="*/ 521 w 2982"/>
                <a:gd name="T63" fmla="*/ 2823 h 3962"/>
                <a:gd name="T64" fmla="*/ 240 w 2982"/>
                <a:gd name="T65" fmla="*/ 2907 h 3962"/>
                <a:gd name="T66" fmla="*/ 98 w 2982"/>
                <a:gd name="T67" fmla="*/ 2988 h 3962"/>
                <a:gd name="T68" fmla="*/ 332 w 2982"/>
                <a:gd name="T69" fmla="*/ 3195 h 3962"/>
                <a:gd name="T70" fmla="*/ 1746 w 2982"/>
                <a:gd name="T71" fmla="*/ 3545 h 3962"/>
                <a:gd name="T72" fmla="*/ 1922 w 2982"/>
                <a:gd name="T73" fmla="*/ 3584 h 3962"/>
                <a:gd name="T74" fmla="*/ 2641 w 2982"/>
                <a:gd name="T75" fmla="*/ 3776 h 3962"/>
                <a:gd name="T76" fmla="*/ 2939 w 2982"/>
                <a:gd name="T77" fmla="*/ 3962 h 3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82" h="3962">
                  <a:moveTo>
                    <a:pt x="2939" y="3962"/>
                  </a:moveTo>
                  <a:cubicBezTo>
                    <a:pt x="2932" y="3962"/>
                    <a:pt x="2929" y="3962"/>
                    <a:pt x="2921" y="3962"/>
                  </a:cubicBezTo>
                  <a:cubicBezTo>
                    <a:pt x="2890" y="3856"/>
                    <a:pt x="2710" y="3807"/>
                    <a:pt x="2624" y="3776"/>
                  </a:cubicBezTo>
                  <a:cubicBezTo>
                    <a:pt x="2391" y="3693"/>
                    <a:pt x="2145" y="3639"/>
                    <a:pt x="1903" y="3585"/>
                  </a:cubicBezTo>
                  <a:cubicBezTo>
                    <a:pt x="1844" y="3572"/>
                    <a:pt x="1785" y="3559"/>
                    <a:pt x="1727" y="3546"/>
                  </a:cubicBezTo>
                  <a:cubicBezTo>
                    <a:pt x="1254" y="3442"/>
                    <a:pt x="761" y="3358"/>
                    <a:pt x="309" y="3195"/>
                  </a:cubicBezTo>
                  <a:cubicBezTo>
                    <a:pt x="244" y="3171"/>
                    <a:pt x="0" y="3098"/>
                    <a:pt x="72" y="2987"/>
                  </a:cubicBezTo>
                  <a:cubicBezTo>
                    <a:pt x="100" y="2944"/>
                    <a:pt x="169" y="2922"/>
                    <a:pt x="214" y="2905"/>
                  </a:cubicBezTo>
                  <a:cubicBezTo>
                    <a:pt x="306" y="2871"/>
                    <a:pt x="402" y="2846"/>
                    <a:pt x="497" y="2822"/>
                  </a:cubicBezTo>
                  <a:cubicBezTo>
                    <a:pt x="887" y="2722"/>
                    <a:pt x="1288" y="2650"/>
                    <a:pt x="1682" y="2564"/>
                  </a:cubicBezTo>
                  <a:cubicBezTo>
                    <a:pt x="1825" y="2532"/>
                    <a:pt x="1969" y="2499"/>
                    <a:pt x="2110" y="2463"/>
                  </a:cubicBezTo>
                  <a:cubicBezTo>
                    <a:pt x="2289" y="2417"/>
                    <a:pt x="2470" y="2367"/>
                    <a:pt x="2641" y="2294"/>
                  </a:cubicBezTo>
                  <a:cubicBezTo>
                    <a:pt x="2730" y="2255"/>
                    <a:pt x="2843" y="2207"/>
                    <a:pt x="2895" y="2119"/>
                  </a:cubicBezTo>
                  <a:cubicBezTo>
                    <a:pt x="2965" y="2000"/>
                    <a:pt x="2752" y="1777"/>
                    <a:pt x="2685" y="1702"/>
                  </a:cubicBezTo>
                  <a:cubicBezTo>
                    <a:pt x="2603" y="1611"/>
                    <a:pt x="2508" y="1529"/>
                    <a:pt x="2413" y="1451"/>
                  </a:cubicBezTo>
                  <a:cubicBezTo>
                    <a:pt x="2328" y="1383"/>
                    <a:pt x="2240" y="1317"/>
                    <a:pt x="2154" y="1249"/>
                  </a:cubicBezTo>
                  <a:cubicBezTo>
                    <a:pt x="2005" y="1130"/>
                    <a:pt x="1807" y="954"/>
                    <a:pt x="1885" y="741"/>
                  </a:cubicBezTo>
                  <a:cubicBezTo>
                    <a:pt x="1997" y="437"/>
                    <a:pt x="2314" y="160"/>
                    <a:pt x="2608" y="61"/>
                  </a:cubicBezTo>
                  <a:cubicBezTo>
                    <a:pt x="2688" y="35"/>
                    <a:pt x="2804" y="1"/>
                    <a:pt x="2885" y="56"/>
                  </a:cubicBezTo>
                  <a:cubicBezTo>
                    <a:pt x="2914" y="75"/>
                    <a:pt x="2959" y="132"/>
                    <a:pt x="2904" y="148"/>
                  </a:cubicBezTo>
                  <a:cubicBezTo>
                    <a:pt x="2911" y="149"/>
                    <a:pt x="2915" y="150"/>
                    <a:pt x="2922" y="151"/>
                  </a:cubicBezTo>
                  <a:cubicBezTo>
                    <a:pt x="2977" y="134"/>
                    <a:pt x="2933" y="76"/>
                    <a:pt x="2904" y="56"/>
                  </a:cubicBezTo>
                  <a:cubicBezTo>
                    <a:pt x="2824" y="0"/>
                    <a:pt x="2708" y="32"/>
                    <a:pt x="2628" y="58"/>
                  </a:cubicBezTo>
                  <a:cubicBezTo>
                    <a:pt x="2333" y="155"/>
                    <a:pt x="2018" y="433"/>
                    <a:pt x="1906" y="736"/>
                  </a:cubicBezTo>
                  <a:cubicBezTo>
                    <a:pt x="1827" y="950"/>
                    <a:pt x="2022" y="1126"/>
                    <a:pt x="2171" y="1246"/>
                  </a:cubicBezTo>
                  <a:cubicBezTo>
                    <a:pt x="2257" y="1315"/>
                    <a:pt x="2345" y="1381"/>
                    <a:pt x="2429" y="1450"/>
                  </a:cubicBezTo>
                  <a:cubicBezTo>
                    <a:pt x="2524" y="1528"/>
                    <a:pt x="2620" y="1610"/>
                    <a:pt x="2702" y="1702"/>
                  </a:cubicBezTo>
                  <a:cubicBezTo>
                    <a:pt x="2769" y="1777"/>
                    <a:pt x="2982" y="2001"/>
                    <a:pt x="2911" y="2120"/>
                  </a:cubicBezTo>
                  <a:cubicBezTo>
                    <a:pt x="2860" y="2207"/>
                    <a:pt x="2747" y="2256"/>
                    <a:pt x="2658" y="2295"/>
                  </a:cubicBezTo>
                  <a:cubicBezTo>
                    <a:pt x="2488" y="2369"/>
                    <a:pt x="2307" y="2418"/>
                    <a:pt x="2129" y="2464"/>
                  </a:cubicBezTo>
                  <a:cubicBezTo>
                    <a:pt x="1988" y="2501"/>
                    <a:pt x="1845" y="2534"/>
                    <a:pt x="1702" y="2565"/>
                  </a:cubicBezTo>
                  <a:cubicBezTo>
                    <a:pt x="1309" y="2652"/>
                    <a:pt x="910" y="2724"/>
                    <a:pt x="521" y="2823"/>
                  </a:cubicBezTo>
                  <a:cubicBezTo>
                    <a:pt x="427" y="2847"/>
                    <a:pt x="331" y="2872"/>
                    <a:pt x="240" y="2907"/>
                  </a:cubicBezTo>
                  <a:cubicBezTo>
                    <a:pt x="195" y="2923"/>
                    <a:pt x="126" y="2945"/>
                    <a:pt x="98" y="2988"/>
                  </a:cubicBezTo>
                  <a:cubicBezTo>
                    <a:pt x="25" y="3099"/>
                    <a:pt x="267" y="3172"/>
                    <a:pt x="332" y="3195"/>
                  </a:cubicBezTo>
                  <a:cubicBezTo>
                    <a:pt x="783" y="3359"/>
                    <a:pt x="1274" y="3441"/>
                    <a:pt x="1746" y="3545"/>
                  </a:cubicBezTo>
                  <a:cubicBezTo>
                    <a:pt x="1804" y="3558"/>
                    <a:pt x="1863" y="3571"/>
                    <a:pt x="1922" y="3584"/>
                  </a:cubicBezTo>
                  <a:cubicBezTo>
                    <a:pt x="2163" y="3639"/>
                    <a:pt x="2409" y="3693"/>
                    <a:pt x="2641" y="3776"/>
                  </a:cubicBezTo>
                  <a:cubicBezTo>
                    <a:pt x="2728" y="3807"/>
                    <a:pt x="2908" y="3856"/>
                    <a:pt x="2939" y="39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95"/>
            <p:cNvSpPr>
              <a:spLocks/>
            </p:cNvSpPr>
            <p:nvPr userDrawn="1"/>
          </p:nvSpPr>
          <p:spPr bwMode="auto">
            <a:xfrm>
              <a:off x="3388" y="3057"/>
              <a:ext cx="926" cy="1244"/>
            </a:xfrm>
            <a:custGeom>
              <a:avLst/>
              <a:gdLst>
                <a:gd name="T0" fmla="*/ 2905 w 2966"/>
                <a:gd name="T1" fmla="*/ 3983 h 3983"/>
                <a:gd name="T2" fmla="*/ 2887 w 2966"/>
                <a:gd name="T3" fmla="*/ 3983 h 3983"/>
                <a:gd name="T4" fmla="*/ 2583 w 2966"/>
                <a:gd name="T5" fmla="*/ 3792 h 3983"/>
                <a:gd name="T6" fmla="*/ 1888 w 2966"/>
                <a:gd name="T7" fmla="*/ 3616 h 3983"/>
                <a:gd name="T8" fmla="*/ 1728 w 2966"/>
                <a:gd name="T9" fmla="*/ 3583 h 3983"/>
                <a:gd name="T10" fmla="*/ 303 w 2966"/>
                <a:gd name="T11" fmla="*/ 3242 h 3983"/>
                <a:gd name="T12" fmla="*/ 89 w 2966"/>
                <a:gd name="T13" fmla="*/ 3032 h 3983"/>
                <a:gd name="T14" fmla="*/ 241 w 2966"/>
                <a:gd name="T15" fmla="*/ 2951 h 3983"/>
                <a:gd name="T16" fmla="*/ 515 w 2966"/>
                <a:gd name="T17" fmla="*/ 2871 h 3983"/>
                <a:gd name="T18" fmla="*/ 1678 w 2966"/>
                <a:gd name="T19" fmla="*/ 2618 h 3983"/>
                <a:gd name="T20" fmla="*/ 2094 w 2966"/>
                <a:gd name="T21" fmla="*/ 2517 h 3983"/>
                <a:gd name="T22" fmla="*/ 2612 w 2966"/>
                <a:gd name="T23" fmla="*/ 2343 h 3983"/>
                <a:gd name="T24" fmla="*/ 2866 w 2966"/>
                <a:gd name="T25" fmla="*/ 2164 h 3983"/>
                <a:gd name="T26" fmla="*/ 2641 w 2966"/>
                <a:gd name="T27" fmla="*/ 1751 h 3983"/>
                <a:gd name="T28" fmla="*/ 2354 w 2966"/>
                <a:gd name="T29" fmla="*/ 1500 h 3983"/>
                <a:gd name="T30" fmla="*/ 2088 w 2966"/>
                <a:gd name="T31" fmla="*/ 1287 h 3983"/>
                <a:gd name="T32" fmla="*/ 1862 w 2966"/>
                <a:gd name="T33" fmla="*/ 724 h 3983"/>
                <a:gd name="T34" fmla="*/ 2620 w 2966"/>
                <a:gd name="T35" fmla="*/ 23 h 3983"/>
                <a:gd name="T36" fmla="*/ 2884 w 2966"/>
                <a:gd name="T37" fmla="*/ 77 h 3983"/>
                <a:gd name="T38" fmla="*/ 2882 w 2966"/>
                <a:gd name="T39" fmla="*/ 211 h 3983"/>
                <a:gd name="T40" fmla="*/ 2900 w 2966"/>
                <a:gd name="T41" fmla="*/ 212 h 3983"/>
                <a:gd name="T42" fmla="*/ 2902 w 2966"/>
                <a:gd name="T43" fmla="*/ 77 h 3983"/>
                <a:gd name="T44" fmla="*/ 2639 w 2966"/>
                <a:gd name="T45" fmla="*/ 20 h 3983"/>
                <a:gd name="T46" fmla="*/ 1882 w 2966"/>
                <a:gd name="T47" fmla="*/ 720 h 3983"/>
                <a:gd name="T48" fmla="*/ 2105 w 2966"/>
                <a:gd name="T49" fmla="*/ 1285 h 3983"/>
                <a:gd name="T50" fmla="*/ 2370 w 2966"/>
                <a:gd name="T51" fmla="*/ 1498 h 3983"/>
                <a:gd name="T52" fmla="*/ 2658 w 2966"/>
                <a:gd name="T53" fmla="*/ 1750 h 3983"/>
                <a:gd name="T54" fmla="*/ 2897 w 2966"/>
                <a:gd name="T55" fmla="*/ 2114 h 3983"/>
                <a:gd name="T56" fmla="*/ 2883 w 2966"/>
                <a:gd name="T57" fmla="*/ 2164 h 3983"/>
                <a:gd name="T58" fmla="*/ 2629 w 2966"/>
                <a:gd name="T59" fmla="*/ 2344 h 3983"/>
                <a:gd name="T60" fmla="*/ 2112 w 2966"/>
                <a:gd name="T61" fmla="*/ 2518 h 3983"/>
                <a:gd name="T62" fmla="*/ 1698 w 2966"/>
                <a:gd name="T63" fmla="*/ 2619 h 3983"/>
                <a:gd name="T64" fmla="*/ 539 w 2966"/>
                <a:gd name="T65" fmla="*/ 2873 h 3983"/>
                <a:gd name="T66" fmla="*/ 115 w 2966"/>
                <a:gd name="T67" fmla="*/ 3033 h 3983"/>
                <a:gd name="T68" fmla="*/ 327 w 2966"/>
                <a:gd name="T69" fmla="*/ 3243 h 3983"/>
                <a:gd name="T70" fmla="*/ 1747 w 2966"/>
                <a:gd name="T71" fmla="*/ 3582 h 3983"/>
                <a:gd name="T72" fmla="*/ 1907 w 2966"/>
                <a:gd name="T73" fmla="*/ 3616 h 3983"/>
                <a:gd name="T74" fmla="*/ 2601 w 2966"/>
                <a:gd name="T75" fmla="*/ 3791 h 3983"/>
                <a:gd name="T76" fmla="*/ 2905 w 2966"/>
                <a:gd name="T77" fmla="*/ 3983 h 3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66" h="3983">
                  <a:moveTo>
                    <a:pt x="2905" y="3983"/>
                  </a:moveTo>
                  <a:cubicBezTo>
                    <a:pt x="2898" y="3983"/>
                    <a:pt x="2894" y="3983"/>
                    <a:pt x="2887" y="3983"/>
                  </a:cubicBezTo>
                  <a:cubicBezTo>
                    <a:pt x="2867" y="3872"/>
                    <a:pt x="2670" y="3821"/>
                    <a:pt x="2583" y="3792"/>
                  </a:cubicBezTo>
                  <a:cubicBezTo>
                    <a:pt x="2357" y="3715"/>
                    <a:pt x="2121" y="3666"/>
                    <a:pt x="1888" y="3616"/>
                  </a:cubicBezTo>
                  <a:cubicBezTo>
                    <a:pt x="1835" y="3605"/>
                    <a:pt x="1782" y="3594"/>
                    <a:pt x="1728" y="3583"/>
                  </a:cubicBezTo>
                  <a:cubicBezTo>
                    <a:pt x="1253" y="3484"/>
                    <a:pt x="754" y="3410"/>
                    <a:pt x="303" y="3242"/>
                  </a:cubicBezTo>
                  <a:cubicBezTo>
                    <a:pt x="236" y="3217"/>
                    <a:pt x="0" y="3142"/>
                    <a:pt x="89" y="3032"/>
                  </a:cubicBezTo>
                  <a:cubicBezTo>
                    <a:pt x="123" y="2989"/>
                    <a:pt x="193" y="2969"/>
                    <a:pt x="241" y="2951"/>
                  </a:cubicBezTo>
                  <a:cubicBezTo>
                    <a:pt x="330" y="2918"/>
                    <a:pt x="423" y="2894"/>
                    <a:pt x="515" y="2871"/>
                  </a:cubicBezTo>
                  <a:cubicBezTo>
                    <a:pt x="898" y="2775"/>
                    <a:pt x="1291" y="2704"/>
                    <a:pt x="1678" y="2618"/>
                  </a:cubicBezTo>
                  <a:cubicBezTo>
                    <a:pt x="1817" y="2587"/>
                    <a:pt x="1957" y="2554"/>
                    <a:pt x="2094" y="2517"/>
                  </a:cubicBezTo>
                  <a:cubicBezTo>
                    <a:pt x="2269" y="2469"/>
                    <a:pt x="2446" y="2418"/>
                    <a:pt x="2612" y="2343"/>
                  </a:cubicBezTo>
                  <a:cubicBezTo>
                    <a:pt x="2701" y="2303"/>
                    <a:pt x="2814" y="2252"/>
                    <a:pt x="2866" y="2164"/>
                  </a:cubicBezTo>
                  <a:cubicBezTo>
                    <a:pt x="2939" y="2040"/>
                    <a:pt x="2713" y="1825"/>
                    <a:pt x="2641" y="1751"/>
                  </a:cubicBezTo>
                  <a:cubicBezTo>
                    <a:pt x="2553" y="1661"/>
                    <a:pt x="2453" y="1579"/>
                    <a:pt x="2354" y="1500"/>
                  </a:cubicBezTo>
                  <a:cubicBezTo>
                    <a:pt x="2265" y="1430"/>
                    <a:pt x="2174" y="1360"/>
                    <a:pt x="2088" y="1287"/>
                  </a:cubicBezTo>
                  <a:cubicBezTo>
                    <a:pt x="1925" y="1149"/>
                    <a:pt x="1771" y="945"/>
                    <a:pt x="1862" y="724"/>
                  </a:cubicBezTo>
                  <a:cubicBezTo>
                    <a:pt x="1990" y="415"/>
                    <a:pt x="2290" y="87"/>
                    <a:pt x="2620" y="23"/>
                  </a:cubicBezTo>
                  <a:cubicBezTo>
                    <a:pt x="2707" y="6"/>
                    <a:pt x="2816" y="1"/>
                    <a:pt x="2884" y="77"/>
                  </a:cubicBezTo>
                  <a:cubicBezTo>
                    <a:pt x="2913" y="110"/>
                    <a:pt x="2948" y="193"/>
                    <a:pt x="2882" y="211"/>
                  </a:cubicBezTo>
                  <a:cubicBezTo>
                    <a:pt x="2889" y="211"/>
                    <a:pt x="2893" y="212"/>
                    <a:pt x="2900" y="212"/>
                  </a:cubicBezTo>
                  <a:cubicBezTo>
                    <a:pt x="2966" y="194"/>
                    <a:pt x="2931" y="111"/>
                    <a:pt x="2902" y="77"/>
                  </a:cubicBezTo>
                  <a:cubicBezTo>
                    <a:pt x="2836" y="0"/>
                    <a:pt x="2727" y="3"/>
                    <a:pt x="2639" y="20"/>
                  </a:cubicBezTo>
                  <a:cubicBezTo>
                    <a:pt x="2309" y="82"/>
                    <a:pt x="2010" y="411"/>
                    <a:pt x="1882" y="720"/>
                  </a:cubicBezTo>
                  <a:cubicBezTo>
                    <a:pt x="1790" y="941"/>
                    <a:pt x="1942" y="1145"/>
                    <a:pt x="2105" y="1285"/>
                  </a:cubicBezTo>
                  <a:cubicBezTo>
                    <a:pt x="2191" y="1358"/>
                    <a:pt x="2282" y="1428"/>
                    <a:pt x="2370" y="1498"/>
                  </a:cubicBezTo>
                  <a:cubicBezTo>
                    <a:pt x="2469" y="1578"/>
                    <a:pt x="2569" y="1660"/>
                    <a:pt x="2658" y="1750"/>
                  </a:cubicBezTo>
                  <a:cubicBezTo>
                    <a:pt x="2746" y="1842"/>
                    <a:pt x="2887" y="1982"/>
                    <a:pt x="2897" y="2114"/>
                  </a:cubicBezTo>
                  <a:cubicBezTo>
                    <a:pt x="2898" y="2130"/>
                    <a:pt x="2893" y="2148"/>
                    <a:pt x="2883" y="2164"/>
                  </a:cubicBezTo>
                  <a:cubicBezTo>
                    <a:pt x="2831" y="2252"/>
                    <a:pt x="2718" y="2304"/>
                    <a:pt x="2629" y="2344"/>
                  </a:cubicBezTo>
                  <a:cubicBezTo>
                    <a:pt x="2463" y="2419"/>
                    <a:pt x="2287" y="2471"/>
                    <a:pt x="2112" y="2518"/>
                  </a:cubicBezTo>
                  <a:cubicBezTo>
                    <a:pt x="1976" y="2555"/>
                    <a:pt x="1836" y="2588"/>
                    <a:pt x="1698" y="2619"/>
                  </a:cubicBezTo>
                  <a:cubicBezTo>
                    <a:pt x="1313" y="2706"/>
                    <a:pt x="921" y="2776"/>
                    <a:pt x="539" y="2873"/>
                  </a:cubicBezTo>
                  <a:cubicBezTo>
                    <a:pt x="422" y="2902"/>
                    <a:pt x="198" y="2931"/>
                    <a:pt x="115" y="3033"/>
                  </a:cubicBezTo>
                  <a:cubicBezTo>
                    <a:pt x="26" y="3143"/>
                    <a:pt x="259" y="3218"/>
                    <a:pt x="327" y="3243"/>
                  </a:cubicBezTo>
                  <a:cubicBezTo>
                    <a:pt x="776" y="3410"/>
                    <a:pt x="1274" y="3484"/>
                    <a:pt x="1747" y="3582"/>
                  </a:cubicBezTo>
                  <a:cubicBezTo>
                    <a:pt x="1800" y="3593"/>
                    <a:pt x="1853" y="3605"/>
                    <a:pt x="1907" y="3616"/>
                  </a:cubicBezTo>
                  <a:cubicBezTo>
                    <a:pt x="2139" y="3665"/>
                    <a:pt x="2375" y="3714"/>
                    <a:pt x="2601" y="3791"/>
                  </a:cubicBezTo>
                  <a:cubicBezTo>
                    <a:pt x="2688" y="3821"/>
                    <a:pt x="2884" y="3872"/>
                    <a:pt x="2905" y="39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96"/>
            <p:cNvSpPr>
              <a:spLocks/>
            </p:cNvSpPr>
            <p:nvPr userDrawn="1"/>
          </p:nvSpPr>
          <p:spPr bwMode="auto">
            <a:xfrm>
              <a:off x="3556" y="3047"/>
              <a:ext cx="870" cy="1253"/>
            </a:xfrm>
            <a:custGeom>
              <a:avLst/>
              <a:gdLst>
                <a:gd name="T0" fmla="*/ 2727 w 2787"/>
                <a:gd name="T1" fmla="*/ 4014 h 4014"/>
                <a:gd name="T2" fmla="*/ 2709 w 2787"/>
                <a:gd name="T3" fmla="*/ 4014 h 4014"/>
                <a:gd name="T4" fmla="*/ 2402 w 2787"/>
                <a:gd name="T5" fmla="*/ 3823 h 4014"/>
                <a:gd name="T6" fmla="*/ 1757 w 2787"/>
                <a:gd name="T7" fmla="*/ 3653 h 4014"/>
                <a:gd name="T8" fmla="*/ 1610 w 2787"/>
                <a:gd name="T9" fmla="*/ 3621 h 4014"/>
                <a:gd name="T10" fmla="*/ 284 w 2787"/>
                <a:gd name="T11" fmla="*/ 3293 h 4014"/>
                <a:gd name="T12" fmla="*/ 100 w 2787"/>
                <a:gd name="T13" fmla="*/ 3087 h 4014"/>
                <a:gd name="T14" fmla="*/ 508 w 2787"/>
                <a:gd name="T15" fmla="*/ 2927 h 4014"/>
                <a:gd name="T16" fmla="*/ 1566 w 2787"/>
                <a:gd name="T17" fmla="*/ 2670 h 4014"/>
                <a:gd name="T18" fmla="*/ 1941 w 2787"/>
                <a:gd name="T19" fmla="*/ 2565 h 4014"/>
                <a:gd name="T20" fmla="*/ 2420 w 2787"/>
                <a:gd name="T21" fmla="*/ 2382 h 4014"/>
                <a:gd name="T22" fmla="*/ 2685 w 2787"/>
                <a:gd name="T23" fmla="*/ 2196 h 4014"/>
                <a:gd name="T24" fmla="*/ 2450 w 2787"/>
                <a:gd name="T25" fmla="*/ 1791 h 4014"/>
                <a:gd name="T26" fmla="*/ 2169 w 2787"/>
                <a:gd name="T27" fmla="*/ 1529 h 4014"/>
                <a:gd name="T28" fmla="*/ 1918 w 2787"/>
                <a:gd name="T29" fmla="*/ 1296 h 4014"/>
                <a:gd name="T30" fmla="*/ 1738 w 2787"/>
                <a:gd name="T31" fmla="*/ 671 h 4014"/>
                <a:gd name="T32" fmla="*/ 2481 w 2787"/>
                <a:gd name="T33" fmla="*/ 3 h 4014"/>
                <a:gd name="T34" fmla="*/ 2710 w 2787"/>
                <a:gd name="T35" fmla="*/ 113 h 4014"/>
                <a:gd name="T36" fmla="*/ 2705 w 2787"/>
                <a:gd name="T37" fmla="*/ 252 h 4014"/>
                <a:gd name="T38" fmla="*/ 2723 w 2787"/>
                <a:gd name="T39" fmla="*/ 252 h 4014"/>
                <a:gd name="T40" fmla="*/ 2728 w 2787"/>
                <a:gd name="T41" fmla="*/ 113 h 4014"/>
                <a:gd name="T42" fmla="*/ 2500 w 2787"/>
                <a:gd name="T43" fmla="*/ 1 h 4014"/>
                <a:gd name="T44" fmla="*/ 1758 w 2787"/>
                <a:gd name="T45" fmla="*/ 667 h 4014"/>
                <a:gd name="T46" fmla="*/ 1935 w 2787"/>
                <a:gd name="T47" fmla="*/ 1294 h 4014"/>
                <a:gd name="T48" fmla="*/ 2186 w 2787"/>
                <a:gd name="T49" fmla="*/ 1527 h 4014"/>
                <a:gd name="T50" fmla="*/ 2467 w 2787"/>
                <a:gd name="T51" fmla="*/ 1790 h 4014"/>
                <a:gd name="T52" fmla="*/ 2702 w 2787"/>
                <a:gd name="T53" fmla="*/ 2196 h 4014"/>
                <a:gd name="T54" fmla="*/ 2437 w 2787"/>
                <a:gd name="T55" fmla="*/ 2382 h 4014"/>
                <a:gd name="T56" fmla="*/ 1959 w 2787"/>
                <a:gd name="T57" fmla="*/ 2566 h 4014"/>
                <a:gd name="T58" fmla="*/ 1585 w 2787"/>
                <a:gd name="T59" fmla="*/ 2671 h 4014"/>
                <a:gd name="T60" fmla="*/ 532 w 2787"/>
                <a:gd name="T61" fmla="*/ 2928 h 4014"/>
                <a:gd name="T62" fmla="*/ 126 w 2787"/>
                <a:gd name="T63" fmla="*/ 3088 h 4014"/>
                <a:gd name="T64" fmla="*/ 308 w 2787"/>
                <a:gd name="T65" fmla="*/ 3294 h 4014"/>
                <a:gd name="T66" fmla="*/ 1628 w 2787"/>
                <a:gd name="T67" fmla="*/ 3621 h 4014"/>
                <a:gd name="T68" fmla="*/ 1775 w 2787"/>
                <a:gd name="T69" fmla="*/ 3653 h 4014"/>
                <a:gd name="T70" fmla="*/ 2419 w 2787"/>
                <a:gd name="T71" fmla="*/ 3822 h 4014"/>
                <a:gd name="T72" fmla="*/ 2727 w 2787"/>
                <a:gd name="T73" fmla="*/ 4014 h 4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7" h="4014">
                  <a:moveTo>
                    <a:pt x="2727" y="4014"/>
                  </a:moveTo>
                  <a:cubicBezTo>
                    <a:pt x="2720" y="4014"/>
                    <a:pt x="2716" y="4014"/>
                    <a:pt x="2709" y="4014"/>
                  </a:cubicBezTo>
                  <a:cubicBezTo>
                    <a:pt x="2680" y="3905"/>
                    <a:pt x="2492" y="3854"/>
                    <a:pt x="2402" y="3823"/>
                  </a:cubicBezTo>
                  <a:cubicBezTo>
                    <a:pt x="2192" y="3749"/>
                    <a:pt x="1973" y="3701"/>
                    <a:pt x="1757" y="3653"/>
                  </a:cubicBezTo>
                  <a:cubicBezTo>
                    <a:pt x="1708" y="3643"/>
                    <a:pt x="1659" y="3632"/>
                    <a:pt x="1610" y="3621"/>
                  </a:cubicBezTo>
                  <a:cubicBezTo>
                    <a:pt x="1169" y="3527"/>
                    <a:pt x="701" y="3455"/>
                    <a:pt x="284" y="3293"/>
                  </a:cubicBezTo>
                  <a:cubicBezTo>
                    <a:pt x="219" y="3268"/>
                    <a:pt x="0" y="3189"/>
                    <a:pt x="100" y="3087"/>
                  </a:cubicBezTo>
                  <a:cubicBezTo>
                    <a:pt x="193" y="2992"/>
                    <a:pt x="387" y="2960"/>
                    <a:pt x="508" y="2927"/>
                  </a:cubicBezTo>
                  <a:cubicBezTo>
                    <a:pt x="857" y="2832"/>
                    <a:pt x="1215" y="2760"/>
                    <a:pt x="1566" y="2670"/>
                  </a:cubicBezTo>
                  <a:cubicBezTo>
                    <a:pt x="1691" y="2638"/>
                    <a:pt x="1817" y="2603"/>
                    <a:pt x="1941" y="2565"/>
                  </a:cubicBezTo>
                  <a:cubicBezTo>
                    <a:pt x="2103" y="2514"/>
                    <a:pt x="2266" y="2457"/>
                    <a:pt x="2420" y="2382"/>
                  </a:cubicBezTo>
                  <a:cubicBezTo>
                    <a:pt x="2512" y="2336"/>
                    <a:pt x="2626" y="2285"/>
                    <a:pt x="2685" y="2196"/>
                  </a:cubicBezTo>
                  <a:cubicBezTo>
                    <a:pt x="2769" y="2070"/>
                    <a:pt x="2521" y="1865"/>
                    <a:pt x="2450" y="1791"/>
                  </a:cubicBezTo>
                  <a:cubicBezTo>
                    <a:pt x="2362" y="1699"/>
                    <a:pt x="2264" y="1614"/>
                    <a:pt x="2169" y="1529"/>
                  </a:cubicBezTo>
                  <a:cubicBezTo>
                    <a:pt x="2083" y="1453"/>
                    <a:pt x="1997" y="1377"/>
                    <a:pt x="1918" y="1296"/>
                  </a:cubicBezTo>
                  <a:cubicBezTo>
                    <a:pt x="1755" y="1130"/>
                    <a:pt x="1633" y="900"/>
                    <a:pt x="1738" y="671"/>
                  </a:cubicBezTo>
                  <a:cubicBezTo>
                    <a:pt x="1867" y="389"/>
                    <a:pt x="2155" y="9"/>
                    <a:pt x="2481" y="3"/>
                  </a:cubicBezTo>
                  <a:cubicBezTo>
                    <a:pt x="2568" y="2"/>
                    <a:pt x="2661" y="28"/>
                    <a:pt x="2710" y="113"/>
                  </a:cubicBezTo>
                  <a:cubicBezTo>
                    <a:pt x="2732" y="150"/>
                    <a:pt x="2763" y="231"/>
                    <a:pt x="2705" y="252"/>
                  </a:cubicBezTo>
                  <a:cubicBezTo>
                    <a:pt x="2712" y="252"/>
                    <a:pt x="2716" y="252"/>
                    <a:pt x="2723" y="252"/>
                  </a:cubicBezTo>
                  <a:cubicBezTo>
                    <a:pt x="2781" y="231"/>
                    <a:pt x="2750" y="150"/>
                    <a:pt x="2728" y="113"/>
                  </a:cubicBezTo>
                  <a:cubicBezTo>
                    <a:pt x="2679" y="27"/>
                    <a:pt x="2587" y="0"/>
                    <a:pt x="2500" y="1"/>
                  </a:cubicBezTo>
                  <a:cubicBezTo>
                    <a:pt x="2174" y="4"/>
                    <a:pt x="1887" y="387"/>
                    <a:pt x="1758" y="667"/>
                  </a:cubicBezTo>
                  <a:cubicBezTo>
                    <a:pt x="1653" y="897"/>
                    <a:pt x="1772" y="1127"/>
                    <a:pt x="1935" y="1294"/>
                  </a:cubicBezTo>
                  <a:cubicBezTo>
                    <a:pt x="2014" y="1375"/>
                    <a:pt x="2100" y="1451"/>
                    <a:pt x="2186" y="1527"/>
                  </a:cubicBezTo>
                  <a:cubicBezTo>
                    <a:pt x="2281" y="1613"/>
                    <a:pt x="2379" y="1698"/>
                    <a:pt x="2467" y="1790"/>
                  </a:cubicBezTo>
                  <a:cubicBezTo>
                    <a:pt x="2538" y="1864"/>
                    <a:pt x="2787" y="2069"/>
                    <a:pt x="2702" y="2196"/>
                  </a:cubicBezTo>
                  <a:cubicBezTo>
                    <a:pt x="2643" y="2285"/>
                    <a:pt x="2529" y="2337"/>
                    <a:pt x="2437" y="2382"/>
                  </a:cubicBezTo>
                  <a:cubicBezTo>
                    <a:pt x="2283" y="2457"/>
                    <a:pt x="2121" y="2514"/>
                    <a:pt x="1959" y="2566"/>
                  </a:cubicBezTo>
                  <a:cubicBezTo>
                    <a:pt x="1836" y="2604"/>
                    <a:pt x="1710" y="2639"/>
                    <a:pt x="1585" y="2671"/>
                  </a:cubicBezTo>
                  <a:cubicBezTo>
                    <a:pt x="1236" y="2761"/>
                    <a:pt x="879" y="2834"/>
                    <a:pt x="532" y="2928"/>
                  </a:cubicBezTo>
                  <a:cubicBezTo>
                    <a:pt x="411" y="2961"/>
                    <a:pt x="219" y="2993"/>
                    <a:pt x="126" y="3088"/>
                  </a:cubicBezTo>
                  <a:cubicBezTo>
                    <a:pt x="26" y="3190"/>
                    <a:pt x="242" y="3268"/>
                    <a:pt x="308" y="3294"/>
                  </a:cubicBezTo>
                  <a:cubicBezTo>
                    <a:pt x="723" y="3455"/>
                    <a:pt x="1189" y="3526"/>
                    <a:pt x="1628" y="3621"/>
                  </a:cubicBezTo>
                  <a:cubicBezTo>
                    <a:pt x="1677" y="3631"/>
                    <a:pt x="1726" y="3642"/>
                    <a:pt x="1775" y="3653"/>
                  </a:cubicBezTo>
                  <a:cubicBezTo>
                    <a:pt x="1991" y="3700"/>
                    <a:pt x="2209" y="3749"/>
                    <a:pt x="2419" y="3822"/>
                  </a:cubicBezTo>
                  <a:cubicBezTo>
                    <a:pt x="2509" y="3854"/>
                    <a:pt x="2698" y="3904"/>
                    <a:pt x="2727" y="40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97"/>
            <p:cNvSpPr>
              <a:spLocks/>
            </p:cNvSpPr>
            <p:nvPr userDrawn="1"/>
          </p:nvSpPr>
          <p:spPr bwMode="auto">
            <a:xfrm>
              <a:off x="3756" y="3018"/>
              <a:ext cx="781" cy="1281"/>
            </a:xfrm>
            <a:custGeom>
              <a:avLst/>
              <a:gdLst>
                <a:gd name="T0" fmla="*/ 2445 w 2501"/>
                <a:gd name="T1" fmla="*/ 4105 h 4105"/>
                <a:gd name="T2" fmla="*/ 2427 w 2501"/>
                <a:gd name="T3" fmla="*/ 4105 h 4105"/>
                <a:gd name="T4" fmla="*/ 2125 w 2501"/>
                <a:gd name="T5" fmla="*/ 3914 h 4105"/>
                <a:gd name="T6" fmla="*/ 1539 w 2501"/>
                <a:gd name="T7" fmla="*/ 3747 h 4105"/>
                <a:gd name="T8" fmla="*/ 1405 w 2501"/>
                <a:gd name="T9" fmla="*/ 3715 h 4105"/>
                <a:gd name="T10" fmla="*/ 246 w 2501"/>
                <a:gd name="T11" fmla="*/ 3403 h 4105"/>
                <a:gd name="T12" fmla="*/ 88 w 2501"/>
                <a:gd name="T13" fmla="*/ 3209 h 4105"/>
                <a:gd name="T14" fmla="*/ 457 w 2501"/>
                <a:gd name="T15" fmla="*/ 3042 h 4105"/>
                <a:gd name="T16" fmla="*/ 1372 w 2501"/>
                <a:gd name="T17" fmla="*/ 2773 h 4105"/>
                <a:gd name="T18" fmla="*/ 1697 w 2501"/>
                <a:gd name="T19" fmla="*/ 2660 h 4105"/>
                <a:gd name="T20" fmla="*/ 2142 w 2501"/>
                <a:gd name="T21" fmla="*/ 2469 h 4105"/>
                <a:gd name="T22" fmla="*/ 2403 w 2501"/>
                <a:gd name="T23" fmla="*/ 2280 h 4105"/>
                <a:gd name="T24" fmla="*/ 2182 w 2501"/>
                <a:gd name="T25" fmla="*/ 1872 h 4105"/>
                <a:gd name="T26" fmla="*/ 1911 w 2501"/>
                <a:gd name="T27" fmla="*/ 1609 h 4105"/>
                <a:gd name="T28" fmla="*/ 1687 w 2501"/>
                <a:gd name="T29" fmla="*/ 1353 h 4105"/>
                <a:gd name="T30" fmla="*/ 1562 w 2501"/>
                <a:gd name="T31" fmla="*/ 658 h 4105"/>
                <a:gd name="T32" fmla="*/ 2243 w 2501"/>
                <a:gd name="T33" fmla="*/ 63 h 4105"/>
                <a:gd name="T34" fmla="*/ 2424 w 2501"/>
                <a:gd name="T35" fmla="*/ 218 h 4105"/>
                <a:gd name="T36" fmla="*/ 2422 w 2501"/>
                <a:gd name="T37" fmla="*/ 345 h 4105"/>
                <a:gd name="T38" fmla="*/ 2440 w 2501"/>
                <a:gd name="T39" fmla="*/ 345 h 4105"/>
                <a:gd name="T40" fmla="*/ 2442 w 2501"/>
                <a:gd name="T41" fmla="*/ 219 h 4105"/>
                <a:gd name="T42" fmla="*/ 2261 w 2501"/>
                <a:gd name="T43" fmla="*/ 61 h 4105"/>
                <a:gd name="T44" fmla="*/ 1581 w 2501"/>
                <a:gd name="T45" fmla="*/ 655 h 4105"/>
                <a:gd name="T46" fmla="*/ 1705 w 2501"/>
                <a:gd name="T47" fmla="*/ 1352 h 4105"/>
                <a:gd name="T48" fmla="*/ 1928 w 2501"/>
                <a:gd name="T49" fmla="*/ 1607 h 4105"/>
                <a:gd name="T50" fmla="*/ 2200 w 2501"/>
                <a:gd name="T51" fmla="*/ 1871 h 4105"/>
                <a:gd name="T52" fmla="*/ 2421 w 2501"/>
                <a:gd name="T53" fmla="*/ 2280 h 4105"/>
                <a:gd name="T54" fmla="*/ 2160 w 2501"/>
                <a:gd name="T55" fmla="*/ 2469 h 4105"/>
                <a:gd name="T56" fmla="*/ 1714 w 2501"/>
                <a:gd name="T57" fmla="*/ 2661 h 4105"/>
                <a:gd name="T58" fmla="*/ 1390 w 2501"/>
                <a:gd name="T59" fmla="*/ 2773 h 4105"/>
                <a:gd name="T60" fmla="*/ 480 w 2501"/>
                <a:gd name="T61" fmla="*/ 3043 h 4105"/>
                <a:gd name="T62" fmla="*/ 112 w 2501"/>
                <a:gd name="T63" fmla="*/ 3210 h 4105"/>
                <a:gd name="T64" fmla="*/ 269 w 2501"/>
                <a:gd name="T65" fmla="*/ 3403 h 4105"/>
                <a:gd name="T66" fmla="*/ 1423 w 2501"/>
                <a:gd name="T67" fmla="*/ 3714 h 4105"/>
                <a:gd name="T68" fmla="*/ 1556 w 2501"/>
                <a:gd name="T69" fmla="*/ 3746 h 4105"/>
                <a:gd name="T70" fmla="*/ 2142 w 2501"/>
                <a:gd name="T71" fmla="*/ 3913 h 4105"/>
                <a:gd name="T72" fmla="*/ 2445 w 2501"/>
                <a:gd name="T73" fmla="*/ 4105 h 4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1" h="4105">
                  <a:moveTo>
                    <a:pt x="2445" y="4105"/>
                  </a:moveTo>
                  <a:cubicBezTo>
                    <a:pt x="2438" y="4105"/>
                    <a:pt x="2434" y="4105"/>
                    <a:pt x="2427" y="4105"/>
                  </a:cubicBezTo>
                  <a:cubicBezTo>
                    <a:pt x="2390" y="3998"/>
                    <a:pt x="2218" y="3948"/>
                    <a:pt x="2125" y="3914"/>
                  </a:cubicBezTo>
                  <a:cubicBezTo>
                    <a:pt x="1934" y="3844"/>
                    <a:pt x="1736" y="3794"/>
                    <a:pt x="1539" y="3747"/>
                  </a:cubicBezTo>
                  <a:cubicBezTo>
                    <a:pt x="1495" y="3736"/>
                    <a:pt x="1450" y="3725"/>
                    <a:pt x="1405" y="3715"/>
                  </a:cubicBezTo>
                  <a:cubicBezTo>
                    <a:pt x="1019" y="3624"/>
                    <a:pt x="609" y="3554"/>
                    <a:pt x="246" y="3403"/>
                  </a:cubicBezTo>
                  <a:cubicBezTo>
                    <a:pt x="186" y="3378"/>
                    <a:pt x="0" y="3298"/>
                    <a:pt x="88" y="3209"/>
                  </a:cubicBezTo>
                  <a:cubicBezTo>
                    <a:pt x="177" y="3119"/>
                    <a:pt x="338" y="3080"/>
                    <a:pt x="457" y="3042"/>
                  </a:cubicBezTo>
                  <a:cubicBezTo>
                    <a:pt x="758" y="2945"/>
                    <a:pt x="1069" y="2868"/>
                    <a:pt x="1372" y="2773"/>
                  </a:cubicBezTo>
                  <a:cubicBezTo>
                    <a:pt x="1481" y="2738"/>
                    <a:pt x="1590" y="2701"/>
                    <a:pt x="1697" y="2660"/>
                  </a:cubicBezTo>
                  <a:cubicBezTo>
                    <a:pt x="1847" y="2603"/>
                    <a:pt x="1998" y="2542"/>
                    <a:pt x="2142" y="2469"/>
                  </a:cubicBezTo>
                  <a:cubicBezTo>
                    <a:pt x="2235" y="2422"/>
                    <a:pt x="2345" y="2368"/>
                    <a:pt x="2403" y="2280"/>
                  </a:cubicBezTo>
                  <a:cubicBezTo>
                    <a:pt x="2483" y="2160"/>
                    <a:pt x="2251" y="1945"/>
                    <a:pt x="2182" y="1872"/>
                  </a:cubicBezTo>
                  <a:cubicBezTo>
                    <a:pt x="2095" y="1782"/>
                    <a:pt x="1998" y="1700"/>
                    <a:pt x="1911" y="1609"/>
                  </a:cubicBezTo>
                  <a:cubicBezTo>
                    <a:pt x="1833" y="1527"/>
                    <a:pt x="1756" y="1443"/>
                    <a:pt x="1687" y="1353"/>
                  </a:cubicBezTo>
                  <a:cubicBezTo>
                    <a:pt x="1534" y="1155"/>
                    <a:pt x="1445" y="895"/>
                    <a:pt x="1562" y="658"/>
                  </a:cubicBezTo>
                  <a:cubicBezTo>
                    <a:pt x="1675" y="429"/>
                    <a:pt x="1951" y="5"/>
                    <a:pt x="2243" y="63"/>
                  </a:cubicBezTo>
                  <a:cubicBezTo>
                    <a:pt x="2322" y="78"/>
                    <a:pt x="2387" y="140"/>
                    <a:pt x="2424" y="218"/>
                  </a:cubicBezTo>
                  <a:cubicBezTo>
                    <a:pt x="2441" y="254"/>
                    <a:pt x="2472" y="323"/>
                    <a:pt x="2422" y="345"/>
                  </a:cubicBezTo>
                  <a:cubicBezTo>
                    <a:pt x="2429" y="345"/>
                    <a:pt x="2433" y="345"/>
                    <a:pt x="2440" y="345"/>
                  </a:cubicBezTo>
                  <a:cubicBezTo>
                    <a:pt x="2490" y="324"/>
                    <a:pt x="2459" y="255"/>
                    <a:pt x="2442" y="219"/>
                  </a:cubicBezTo>
                  <a:cubicBezTo>
                    <a:pt x="2404" y="141"/>
                    <a:pt x="2339" y="78"/>
                    <a:pt x="2261" y="61"/>
                  </a:cubicBezTo>
                  <a:cubicBezTo>
                    <a:pt x="1974" y="0"/>
                    <a:pt x="1694" y="427"/>
                    <a:pt x="1581" y="655"/>
                  </a:cubicBezTo>
                  <a:cubicBezTo>
                    <a:pt x="1464" y="892"/>
                    <a:pt x="1552" y="1152"/>
                    <a:pt x="1705" y="1352"/>
                  </a:cubicBezTo>
                  <a:cubicBezTo>
                    <a:pt x="1774" y="1441"/>
                    <a:pt x="1851" y="1526"/>
                    <a:pt x="1928" y="1607"/>
                  </a:cubicBezTo>
                  <a:cubicBezTo>
                    <a:pt x="2015" y="1698"/>
                    <a:pt x="2113" y="1780"/>
                    <a:pt x="2200" y="1871"/>
                  </a:cubicBezTo>
                  <a:cubicBezTo>
                    <a:pt x="2269" y="1944"/>
                    <a:pt x="2501" y="2160"/>
                    <a:pt x="2421" y="2280"/>
                  </a:cubicBezTo>
                  <a:cubicBezTo>
                    <a:pt x="2363" y="2369"/>
                    <a:pt x="2252" y="2423"/>
                    <a:pt x="2160" y="2469"/>
                  </a:cubicBezTo>
                  <a:cubicBezTo>
                    <a:pt x="2016" y="2542"/>
                    <a:pt x="1864" y="2603"/>
                    <a:pt x="1714" y="2661"/>
                  </a:cubicBezTo>
                  <a:cubicBezTo>
                    <a:pt x="1608" y="2701"/>
                    <a:pt x="1499" y="2739"/>
                    <a:pt x="1390" y="2773"/>
                  </a:cubicBezTo>
                  <a:cubicBezTo>
                    <a:pt x="1090" y="2869"/>
                    <a:pt x="780" y="2946"/>
                    <a:pt x="480" y="3043"/>
                  </a:cubicBezTo>
                  <a:cubicBezTo>
                    <a:pt x="361" y="3081"/>
                    <a:pt x="202" y="3120"/>
                    <a:pt x="112" y="3210"/>
                  </a:cubicBezTo>
                  <a:cubicBezTo>
                    <a:pt x="25" y="3299"/>
                    <a:pt x="209" y="3378"/>
                    <a:pt x="269" y="3403"/>
                  </a:cubicBezTo>
                  <a:cubicBezTo>
                    <a:pt x="630" y="3554"/>
                    <a:pt x="1039" y="3623"/>
                    <a:pt x="1423" y="3714"/>
                  </a:cubicBezTo>
                  <a:cubicBezTo>
                    <a:pt x="1467" y="3725"/>
                    <a:pt x="1512" y="3735"/>
                    <a:pt x="1556" y="3746"/>
                  </a:cubicBezTo>
                  <a:cubicBezTo>
                    <a:pt x="1753" y="3793"/>
                    <a:pt x="1951" y="3843"/>
                    <a:pt x="2142" y="3913"/>
                  </a:cubicBezTo>
                  <a:cubicBezTo>
                    <a:pt x="2236" y="3947"/>
                    <a:pt x="2408" y="3998"/>
                    <a:pt x="2445" y="4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98"/>
            <p:cNvSpPr>
              <a:spLocks/>
            </p:cNvSpPr>
            <p:nvPr userDrawn="1"/>
          </p:nvSpPr>
          <p:spPr bwMode="auto">
            <a:xfrm>
              <a:off x="3970" y="2999"/>
              <a:ext cx="690" cy="1300"/>
            </a:xfrm>
            <a:custGeom>
              <a:avLst/>
              <a:gdLst>
                <a:gd name="T0" fmla="*/ 2121 w 2209"/>
                <a:gd name="T1" fmla="*/ 4162 h 4162"/>
                <a:gd name="T2" fmla="*/ 2103 w 2209"/>
                <a:gd name="T3" fmla="*/ 4162 h 4162"/>
                <a:gd name="T4" fmla="*/ 1819 w 2209"/>
                <a:gd name="T5" fmla="*/ 3969 h 4162"/>
                <a:gd name="T6" fmla="*/ 1281 w 2209"/>
                <a:gd name="T7" fmla="*/ 3799 h 4162"/>
                <a:gd name="T8" fmla="*/ 1164 w 2209"/>
                <a:gd name="T9" fmla="*/ 3768 h 4162"/>
                <a:gd name="T10" fmla="*/ 198 w 2209"/>
                <a:gd name="T11" fmla="*/ 3470 h 4162"/>
                <a:gd name="T12" fmla="*/ 82 w 2209"/>
                <a:gd name="T13" fmla="*/ 3282 h 4162"/>
                <a:gd name="T14" fmla="*/ 393 w 2209"/>
                <a:gd name="T15" fmla="*/ 3110 h 4162"/>
                <a:gd name="T16" fmla="*/ 1141 w 2209"/>
                <a:gd name="T17" fmla="*/ 2828 h 4162"/>
                <a:gd name="T18" fmla="*/ 1423 w 2209"/>
                <a:gd name="T19" fmla="*/ 2711 h 4162"/>
                <a:gd name="T20" fmla="*/ 1835 w 2209"/>
                <a:gd name="T21" fmla="*/ 2521 h 4162"/>
                <a:gd name="T22" fmla="*/ 2080 w 2209"/>
                <a:gd name="T23" fmla="*/ 2333 h 4162"/>
                <a:gd name="T24" fmla="*/ 1882 w 2209"/>
                <a:gd name="T25" fmla="*/ 1915 h 4162"/>
                <a:gd name="T26" fmla="*/ 1644 w 2209"/>
                <a:gd name="T27" fmla="*/ 1638 h 4162"/>
                <a:gd name="T28" fmla="*/ 1446 w 2209"/>
                <a:gd name="T29" fmla="*/ 1368 h 4162"/>
                <a:gd name="T30" fmla="*/ 1375 w 2209"/>
                <a:gd name="T31" fmla="*/ 619 h 4162"/>
                <a:gd name="T32" fmla="*/ 1951 w 2209"/>
                <a:gd name="T33" fmla="*/ 138 h 4162"/>
                <a:gd name="T34" fmla="*/ 2095 w 2209"/>
                <a:gd name="T35" fmla="*/ 409 h 4162"/>
                <a:gd name="T36" fmla="*/ 2113 w 2209"/>
                <a:gd name="T37" fmla="*/ 409 h 4162"/>
                <a:gd name="T38" fmla="*/ 1968 w 2209"/>
                <a:gd name="T39" fmla="*/ 140 h 4162"/>
                <a:gd name="T40" fmla="*/ 1394 w 2209"/>
                <a:gd name="T41" fmla="*/ 618 h 4162"/>
                <a:gd name="T42" fmla="*/ 1464 w 2209"/>
                <a:gd name="T43" fmla="*/ 1367 h 4162"/>
                <a:gd name="T44" fmla="*/ 1662 w 2209"/>
                <a:gd name="T45" fmla="*/ 1636 h 4162"/>
                <a:gd name="T46" fmla="*/ 1900 w 2209"/>
                <a:gd name="T47" fmla="*/ 1914 h 4162"/>
                <a:gd name="T48" fmla="*/ 2097 w 2209"/>
                <a:gd name="T49" fmla="*/ 2333 h 4162"/>
                <a:gd name="T50" fmla="*/ 1852 w 2209"/>
                <a:gd name="T51" fmla="*/ 2521 h 4162"/>
                <a:gd name="T52" fmla="*/ 1440 w 2209"/>
                <a:gd name="T53" fmla="*/ 2711 h 4162"/>
                <a:gd name="T54" fmla="*/ 1158 w 2209"/>
                <a:gd name="T55" fmla="*/ 2828 h 4162"/>
                <a:gd name="T56" fmla="*/ 415 w 2209"/>
                <a:gd name="T57" fmla="*/ 3111 h 4162"/>
                <a:gd name="T58" fmla="*/ 105 w 2209"/>
                <a:gd name="T59" fmla="*/ 3283 h 4162"/>
                <a:gd name="T60" fmla="*/ 220 w 2209"/>
                <a:gd name="T61" fmla="*/ 3470 h 4162"/>
                <a:gd name="T62" fmla="*/ 1181 w 2209"/>
                <a:gd name="T63" fmla="*/ 3767 h 4162"/>
                <a:gd name="T64" fmla="*/ 1298 w 2209"/>
                <a:gd name="T65" fmla="*/ 3798 h 4162"/>
                <a:gd name="T66" fmla="*/ 1837 w 2209"/>
                <a:gd name="T67" fmla="*/ 3968 h 4162"/>
                <a:gd name="T68" fmla="*/ 2121 w 2209"/>
                <a:gd name="T69" fmla="*/ 4162 h 4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09" h="4162">
                  <a:moveTo>
                    <a:pt x="2121" y="4162"/>
                  </a:moveTo>
                  <a:cubicBezTo>
                    <a:pt x="2114" y="4162"/>
                    <a:pt x="2110" y="4162"/>
                    <a:pt x="2103" y="4162"/>
                  </a:cubicBezTo>
                  <a:cubicBezTo>
                    <a:pt x="2068" y="4058"/>
                    <a:pt x="1909" y="4005"/>
                    <a:pt x="1819" y="3969"/>
                  </a:cubicBezTo>
                  <a:cubicBezTo>
                    <a:pt x="1644" y="3899"/>
                    <a:pt x="1462" y="3848"/>
                    <a:pt x="1281" y="3799"/>
                  </a:cubicBezTo>
                  <a:cubicBezTo>
                    <a:pt x="1242" y="3789"/>
                    <a:pt x="1203" y="3778"/>
                    <a:pt x="1164" y="3768"/>
                  </a:cubicBezTo>
                  <a:cubicBezTo>
                    <a:pt x="843" y="3681"/>
                    <a:pt x="493" y="3615"/>
                    <a:pt x="198" y="3470"/>
                  </a:cubicBezTo>
                  <a:cubicBezTo>
                    <a:pt x="138" y="3440"/>
                    <a:pt x="0" y="3366"/>
                    <a:pt x="82" y="3282"/>
                  </a:cubicBezTo>
                  <a:cubicBezTo>
                    <a:pt x="164" y="3200"/>
                    <a:pt x="289" y="3152"/>
                    <a:pt x="393" y="3110"/>
                  </a:cubicBezTo>
                  <a:cubicBezTo>
                    <a:pt x="639" y="3011"/>
                    <a:pt x="894" y="2928"/>
                    <a:pt x="1141" y="2828"/>
                  </a:cubicBezTo>
                  <a:cubicBezTo>
                    <a:pt x="1235" y="2789"/>
                    <a:pt x="1329" y="2751"/>
                    <a:pt x="1423" y="2711"/>
                  </a:cubicBezTo>
                  <a:cubicBezTo>
                    <a:pt x="1562" y="2652"/>
                    <a:pt x="1702" y="2593"/>
                    <a:pt x="1835" y="2521"/>
                  </a:cubicBezTo>
                  <a:cubicBezTo>
                    <a:pt x="1923" y="2473"/>
                    <a:pt x="2024" y="2418"/>
                    <a:pt x="2080" y="2333"/>
                  </a:cubicBezTo>
                  <a:cubicBezTo>
                    <a:pt x="2157" y="2214"/>
                    <a:pt x="1946" y="1993"/>
                    <a:pt x="1882" y="1915"/>
                  </a:cubicBezTo>
                  <a:cubicBezTo>
                    <a:pt x="1806" y="1821"/>
                    <a:pt x="1722" y="1731"/>
                    <a:pt x="1644" y="1638"/>
                  </a:cubicBezTo>
                  <a:cubicBezTo>
                    <a:pt x="1573" y="1552"/>
                    <a:pt x="1504" y="1463"/>
                    <a:pt x="1446" y="1368"/>
                  </a:cubicBezTo>
                  <a:cubicBezTo>
                    <a:pt x="1312" y="1147"/>
                    <a:pt x="1255" y="858"/>
                    <a:pt x="1375" y="619"/>
                  </a:cubicBezTo>
                  <a:cubicBezTo>
                    <a:pt x="1456" y="459"/>
                    <a:pt x="1727" y="0"/>
                    <a:pt x="1951" y="138"/>
                  </a:cubicBezTo>
                  <a:cubicBezTo>
                    <a:pt x="1986" y="160"/>
                    <a:pt x="2192" y="369"/>
                    <a:pt x="2095" y="409"/>
                  </a:cubicBezTo>
                  <a:cubicBezTo>
                    <a:pt x="2102" y="409"/>
                    <a:pt x="2106" y="409"/>
                    <a:pt x="2113" y="409"/>
                  </a:cubicBezTo>
                  <a:cubicBezTo>
                    <a:pt x="2209" y="371"/>
                    <a:pt x="2002" y="161"/>
                    <a:pt x="1968" y="140"/>
                  </a:cubicBezTo>
                  <a:cubicBezTo>
                    <a:pt x="1744" y="1"/>
                    <a:pt x="1474" y="458"/>
                    <a:pt x="1394" y="618"/>
                  </a:cubicBezTo>
                  <a:cubicBezTo>
                    <a:pt x="1273" y="856"/>
                    <a:pt x="1330" y="1145"/>
                    <a:pt x="1464" y="1367"/>
                  </a:cubicBezTo>
                  <a:cubicBezTo>
                    <a:pt x="1522" y="1462"/>
                    <a:pt x="1590" y="1551"/>
                    <a:pt x="1662" y="1636"/>
                  </a:cubicBezTo>
                  <a:cubicBezTo>
                    <a:pt x="1739" y="1730"/>
                    <a:pt x="1823" y="1820"/>
                    <a:pt x="1900" y="1914"/>
                  </a:cubicBezTo>
                  <a:cubicBezTo>
                    <a:pt x="1963" y="1992"/>
                    <a:pt x="2175" y="2214"/>
                    <a:pt x="2097" y="2333"/>
                  </a:cubicBezTo>
                  <a:cubicBezTo>
                    <a:pt x="2041" y="2419"/>
                    <a:pt x="1941" y="2473"/>
                    <a:pt x="1852" y="2521"/>
                  </a:cubicBezTo>
                  <a:cubicBezTo>
                    <a:pt x="1719" y="2593"/>
                    <a:pt x="1579" y="2653"/>
                    <a:pt x="1440" y="2711"/>
                  </a:cubicBezTo>
                  <a:cubicBezTo>
                    <a:pt x="1347" y="2751"/>
                    <a:pt x="1252" y="2790"/>
                    <a:pt x="1158" y="2828"/>
                  </a:cubicBezTo>
                  <a:cubicBezTo>
                    <a:pt x="913" y="2928"/>
                    <a:pt x="659" y="3012"/>
                    <a:pt x="415" y="3111"/>
                  </a:cubicBezTo>
                  <a:cubicBezTo>
                    <a:pt x="310" y="3153"/>
                    <a:pt x="186" y="3201"/>
                    <a:pt x="105" y="3283"/>
                  </a:cubicBezTo>
                  <a:cubicBezTo>
                    <a:pt x="23" y="3366"/>
                    <a:pt x="160" y="3440"/>
                    <a:pt x="220" y="3470"/>
                  </a:cubicBezTo>
                  <a:cubicBezTo>
                    <a:pt x="513" y="3615"/>
                    <a:pt x="862" y="3681"/>
                    <a:pt x="1181" y="3767"/>
                  </a:cubicBezTo>
                  <a:cubicBezTo>
                    <a:pt x="1220" y="3778"/>
                    <a:pt x="1259" y="3788"/>
                    <a:pt x="1298" y="3798"/>
                  </a:cubicBezTo>
                  <a:cubicBezTo>
                    <a:pt x="1479" y="3848"/>
                    <a:pt x="1662" y="3898"/>
                    <a:pt x="1837" y="3968"/>
                  </a:cubicBezTo>
                  <a:cubicBezTo>
                    <a:pt x="1927" y="4005"/>
                    <a:pt x="2086" y="4058"/>
                    <a:pt x="2121" y="4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99"/>
            <p:cNvSpPr>
              <a:spLocks/>
            </p:cNvSpPr>
            <p:nvPr userDrawn="1"/>
          </p:nvSpPr>
          <p:spPr bwMode="auto">
            <a:xfrm>
              <a:off x="4188" y="3010"/>
              <a:ext cx="573" cy="1288"/>
            </a:xfrm>
            <a:custGeom>
              <a:avLst/>
              <a:gdLst>
                <a:gd name="T0" fmla="*/ 1785 w 1836"/>
                <a:gd name="T1" fmla="*/ 4125 h 4125"/>
                <a:gd name="T2" fmla="*/ 1767 w 1836"/>
                <a:gd name="T3" fmla="*/ 4125 h 4125"/>
                <a:gd name="T4" fmla="*/ 1513 w 1836"/>
                <a:gd name="T5" fmla="*/ 3931 h 4125"/>
                <a:gd name="T6" fmla="*/ 1031 w 1836"/>
                <a:gd name="T7" fmla="*/ 3758 h 4125"/>
                <a:gd name="T8" fmla="*/ 924 w 1836"/>
                <a:gd name="T9" fmla="*/ 3725 h 4125"/>
                <a:gd name="T10" fmla="*/ 131 w 1836"/>
                <a:gd name="T11" fmla="*/ 3432 h 4125"/>
                <a:gd name="T12" fmla="*/ 62 w 1836"/>
                <a:gd name="T13" fmla="*/ 3241 h 4125"/>
                <a:gd name="T14" fmla="*/ 303 w 1836"/>
                <a:gd name="T15" fmla="*/ 3070 h 4125"/>
                <a:gd name="T16" fmla="*/ 902 w 1836"/>
                <a:gd name="T17" fmla="*/ 2782 h 4125"/>
                <a:gd name="T18" fmla="*/ 1158 w 1836"/>
                <a:gd name="T19" fmla="*/ 2665 h 4125"/>
                <a:gd name="T20" fmla="*/ 1743 w 1836"/>
                <a:gd name="T21" fmla="*/ 2296 h 4125"/>
                <a:gd name="T22" fmla="*/ 1577 w 1836"/>
                <a:gd name="T23" fmla="*/ 1870 h 4125"/>
                <a:gd name="T24" fmla="*/ 1374 w 1836"/>
                <a:gd name="T25" fmla="*/ 1580 h 4125"/>
                <a:gd name="T26" fmla="*/ 1209 w 1836"/>
                <a:gd name="T27" fmla="*/ 1291 h 4125"/>
                <a:gd name="T28" fmla="*/ 1180 w 1836"/>
                <a:gd name="T29" fmla="*/ 534 h 4125"/>
                <a:gd name="T30" fmla="*/ 1637 w 1836"/>
                <a:gd name="T31" fmla="*/ 164 h 4125"/>
                <a:gd name="T32" fmla="*/ 1754 w 1836"/>
                <a:gd name="T33" fmla="*/ 383 h 4125"/>
                <a:gd name="T34" fmla="*/ 1772 w 1836"/>
                <a:gd name="T35" fmla="*/ 384 h 4125"/>
                <a:gd name="T36" fmla="*/ 1787 w 1836"/>
                <a:gd name="T37" fmla="*/ 385 h 4125"/>
                <a:gd name="T38" fmla="*/ 1654 w 1836"/>
                <a:gd name="T39" fmla="*/ 166 h 4125"/>
                <a:gd name="T40" fmla="*/ 1197 w 1836"/>
                <a:gd name="T41" fmla="*/ 535 h 4125"/>
                <a:gd name="T42" fmla="*/ 1226 w 1836"/>
                <a:gd name="T43" fmla="*/ 1291 h 4125"/>
                <a:gd name="T44" fmla="*/ 1391 w 1836"/>
                <a:gd name="T45" fmla="*/ 1580 h 4125"/>
                <a:gd name="T46" fmla="*/ 1595 w 1836"/>
                <a:gd name="T47" fmla="*/ 1869 h 4125"/>
                <a:gd name="T48" fmla="*/ 1761 w 1836"/>
                <a:gd name="T49" fmla="*/ 2296 h 4125"/>
                <a:gd name="T50" fmla="*/ 1175 w 1836"/>
                <a:gd name="T51" fmla="*/ 2666 h 4125"/>
                <a:gd name="T52" fmla="*/ 919 w 1836"/>
                <a:gd name="T53" fmla="*/ 2782 h 4125"/>
                <a:gd name="T54" fmla="*/ 321 w 1836"/>
                <a:gd name="T55" fmla="*/ 3070 h 4125"/>
                <a:gd name="T56" fmla="*/ 82 w 1836"/>
                <a:gd name="T57" fmla="*/ 3242 h 4125"/>
                <a:gd name="T58" fmla="*/ 150 w 1836"/>
                <a:gd name="T59" fmla="*/ 3431 h 4125"/>
                <a:gd name="T60" fmla="*/ 941 w 1836"/>
                <a:gd name="T61" fmla="*/ 3724 h 4125"/>
                <a:gd name="T62" fmla="*/ 1048 w 1836"/>
                <a:gd name="T63" fmla="*/ 3757 h 4125"/>
                <a:gd name="T64" fmla="*/ 1531 w 1836"/>
                <a:gd name="T65" fmla="*/ 3930 h 4125"/>
                <a:gd name="T66" fmla="*/ 1785 w 1836"/>
                <a:gd name="T67" fmla="*/ 4125 h 4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36" h="4125">
                  <a:moveTo>
                    <a:pt x="1785" y="4125"/>
                  </a:moveTo>
                  <a:cubicBezTo>
                    <a:pt x="1778" y="4125"/>
                    <a:pt x="1775" y="4125"/>
                    <a:pt x="1767" y="4125"/>
                  </a:cubicBezTo>
                  <a:cubicBezTo>
                    <a:pt x="1737" y="4025"/>
                    <a:pt x="1598" y="3969"/>
                    <a:pt x="1513" y="3931"/>
                  </a:cubicBezTo>
                  <a:cubicBezTo>
                    <a:pt x="1357" y="3860"/>
                    <a:pt x="1193" y="3808"/>
                    <a:pt x="1031" y="3758"/>
                  </a:cubicBezTo>
                  <a:cubicBezTo>
                    <a:pt x="995" y="3747"/>
                    <a:pt x="960" y="3736"/>
                    <a:pt x="924" y="3725"/>
                  </a:cubicBezTo>
                  <a:cubicBezTo>
                    <a:pt x="659" y="3644"/>
                    <a:pt x="359" y="3576"/>
                    <a:pt x="131" y="3432"/>
                  </a:cubicBezTo>
                  <a:cubicBezTo>
                    <a:pt x="58" y="3385"/>
                    <a:pt x="0" y="3324"/>
                    <a:pt x="62" y="3241"/>
                  </a:cubicBezTo>
                  <a:cubicBezTo>
                    <a:pt x="120" y="3163"/>
                    <a:pt x="220" y="3114"/>
                    <a:pt x="303" y="3070"/>
                  </a:cubicBezTo>
                  <a:cubicBezTo>
                    <a:pt x="497" y="2966"/>
                    <a:pt x="699" y="2873"/>
                    <a:pt x="902" y="2782"/>
                  </a:cubicBezTo>
                  <a:cubicBezTo>
                    <a:pt x="987" y="2743"/>
                    <a:pt x="1073" y="2705"/>
                    <a:pt x="1158" y="2665"/>
                  </a:cubicBezTo>
                  <a:cubicBezTo>
                    <a:pt x="1344" y="2578"/>
                    <a:pt x="1628" y="2481"/>
                    <a:pt x="1743" y="2296"/>
                  </a:cubicBezTo>
                  <a:cubicBezTo>
                    <a:pt x="1818" y="2174"/>
                    <a:pt x="1639" y="1959"/>
                    <a:pt x="1577" y="1870"/>
                  </a:cubicBezTo>
                  <a:cubicBezTo>
                    <a:pt x="1511" y="1773"/>
                    <a:pt x="1439" y="1678"/>
                    <a:pt x="1374" y="1580"/>
                  </a:cubicBezTo>
                  <a:cubicBezTo>
                    <a:pt x="1312" y="1488"/>
                    <a:pt x="1255" y="1392"/>
                    <a:pt x="1209" y="1291"/>
                  </a:cubicBezTo>
                  <a:cubicBezTo>
                    <a:pt x="1103" y="1060"/>
                    <a:pt x="1068" y="768"/>
                    <a:pt x="1180" y="534"/>
                  </a:cubicBezTo>
                  <a:cubicBezTo>
                    <a:pt x="1239" y="410"/>
                    <a:pt x="1454" y="0"/>
                    <a:pt x="1637" y="164"/>
                  </a:cubicBezTo>
                  <a:cubicBezTo>
                    <a:pt x="1653" y="177"/>
                    <a:pt x="1816" y="381"/>
                    <a:pt x="1754" y="383"/>
                  </a:cubicBezTo>
                  <a:cubicBezTo>
                    <a:pt x="1761" y="383"/>
                    <a:pt x="1765" y="384"/>
                    <a:pt x="1772" y="384"/>
                  </a:cubicBezTo>
                  <a:cubicBezTo>
                    <a:pt x="1777" y="384"/>
                    <a:pt x="1782" y="385"/>
                    <a:pt x="1787" y="385"/>
                  </a:cubicBezTo>
                  <a:cubicBezTo>
                    <a:pt x="1803" y="313"/>
                    <a:pt x="1698" y="206"/>
                    <a:pt x="1654" y="166"/>
                  </a:cubicBezTo>
                  <a:cubicBezTo>
                    <a:pt x="1470" y="4"/>
                    <a:pt x="1256" y="411"/>
                    <a:pt x="1197" y="535"/>
                  </a:cubicBezTo>
                  <a:cubicBezTo>
                    <a:pt x="1086" y="769"/>
                    <a:pt x="1120" y="1061"/>
                    <a:pt x="1226" y="1291"/>
                  </a:cubicBezTo>
                  <a:cubicBezTo>
                    <a:pt x="1272" y="1392"/>
                    <a:pt x="1329" y="1488"/>
                    <a:pt x="1391" y="1580"/>
                  </a:cubicBezTo>
                  <a:cubicBezTo>
                    <a:pt x="1456" y="1677"/>
                    <a:pt x="1528" y="1773"/>
                    <a:pt x="1595" y="1869"/>
                  </a:cubicBezTo>
                  <a:cubicBezTo>
                    <a:pt x="1656" y="1959"/>
                    <a:pt x="1836" y="2173"/>
                    <a:pt x="1761" y="2296"/>
                  </a:cubicBezTo>
                  <a:cubicBezTo>
                    <a:pt x="1646" y="2481"/>
                    <a:pt x="1362" y="2578"/>
                    <a:pt x="1175" y="2666"/>
                  </a:cubicBezTo>
                  <a:cubicBezTo>
                    <a:pt x="1090" y="2705"/>
                    <a:pt x="1005" y="2744"/>
                    <a:pt x="919" y="2782"/>
                  </a:cubicBezTo>
                  <a:cubicBezTo>
                    <a:pt x="717" y="2873"/>
                    <a:pt x="515" y="2966"/>
                    <a:pt x="321" y="3070"/>
                  </a:cubicBezTo>
                  <a:cubicBezTo>
                    <a:pt x="239" y="3114"/>
                    <a:pt x="140" y="3163"/>
                    <a:pt x="82" y="3242"/>
                  </a:cubicBezTo>
                  <a:cubicBezTo>
                    <a:pt x="21" y="3324"/>
                    <a:pt x="78" y="3385"/>
                    <a:pt x="150" y="3431"/>
                  </a:cubicBezTo>
                  <a:cubicBezTo>
                    <a:pt x="377" y="3576"/>
                    <a:pt x="677" y="3643"/>
                    <a:pt x="941" y="3724"/>
                  </a:cubicBezTo>
                  <a:cubicBezTo>
                    <a:pt x="977" y="3735"/>
                    <a:pt x="1013" y="3746"/>
                    <a:pt x="1048" y="3757"/>
                  </a:cubicBezTo>
                  <a:cubicBezTo>
                    <a:pt x="1211" y="3808"/>
                    <a:pt x="1375" y="3859"/>
                    <a:pt x="1531" y="3930"/>
                  </a:cubicBezTo>
                  <a:cubicBezTo>
                    <a:pt x="1616" y="3969"/>
                    <a:pt x="1755" y="4025"/>
                    <a:pt x="1785" y="4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100"/>
            <p:cNvSpPr>
              <a:spLocks/>
            </p:cNvSpPr>
            <p:nvPr userDrawn="1"/>
          </p:nvSpPr>
          <p:spPr bwMode="auto">
            <a:xfrm>
              <a:off x="4362" y="3041"/>
              <a:ext cx="508" cy="1257"/>
            </a:xfrm>
            <a:custGeom>
              <a:avLst/>
              <a:gdLst>
                <a:gd name="T0" fmla="*/ 1590 w 1628"/>
                <a:gd name="T1" fmla="*/ 4025 h 4025"/>
                <a:gd name="T2" fmla="*/ 1572 w 1628"/>
                <a:gd name="T3" fmla="*/ 4025 h 4025"/>
                <a:gd name="T4" fmla="*/ 1354 w 1628"/>
                <a:gd name="T5" fmla="*/ 3829 h 4025"/>
                <a:gd name="T6" fmla="*/ 935 w 1628"/>
                <a:gd name="T7" fmla="*/ 3652 h 4025"/>
                <a:gd name="T8" fmla="*/ 837 w 1628"/>
                <a:gd name="T9" fmla="*/ 3617 h 4025"/>
                <a:gd name="T10" fmla="*/ 166 w 1628"/>
                <a:gd name="T11" fmla="*/ 3322 h 4025"/>
                <a:gd name="T12" fmla="*/ 305 w 1628"/>
                <a:gd name="T13" fmla="*/ 2954 h 4025"/>
                <a:gd name="T14" fmla="*/ 819 w 1628"/>
                <a:gd name="T15" fmla="*/ 2671 h 4025"/>
                <a:gd name="T16" fmla="*/ 1045 w 1628"/>
                <a:gd name="T17" fmla="*/ 2555 h 4025"/>
                <a:gd name="T18" fmla="*/ 1553 w 1628"/>
                <a:gd name="T19" fmla="*/ 2185 h 4025"/>
                <a:gd name="T20" fmla="*/ 1415 w 1628"/>
                <a:gd name="T21" fmla="*/ 1766 h 4025"/>
                <a:gd name="T22" fmla="*/ 1247 w 1628"/>
                <a:gd name="T23" fmla="*/ 1474 h 4025"/>
                <a:gd name="T24" fmla="*/ 1116 w 1628"/>
                <a:gd name="T25" fmla="*/ 1183 h 4025"/>
                <a:gd name="T26" fmla="*/ 1108 w 1628"/>
                <a:gd name="T27" fmla="*/ 449 h 4025"/>
                <a:gd name="T28" fmla="*/ 1458 w 1628"/>
                <a:gd name="T29" fmla="*/ 154 h 4025"/>
                <a:gd name="T30" fmla="*/ 1568 w 1628"/>
                <a:gd name="T31" fmla="*/ 308 h 4025"/>
                <a:gd name="T32" fmla="*/ 1553 w 1628"/>
                <a:gd name="T33" fmla="*/ 295 h 4025"/>
                <a:gd name="T34" fmla="*/ 1571 w 1628"/>
                <a:gd name="T35" fmla="*/ 296 h 4025"/>
                <a:gd name="T36" fmla="*/ 1585 w 1628"/>
                <a:gd name="T37" fmla="*/ 309 h 4025"/>
                <a:gd name="T38" fmla="*/ 1474 w 1628"/>
                <a:gd name="T39" fmla="*/ 158 h 4025"/>
                <a:gd name="T40" fmla="*/ 1124 w 1628"/>
                <a:gd name="T41" fmla="*/ 452 h 4025"/>
                <a:gd name="T42" fmla="*/ 1133 w 1628"/>
                <a:gd name="T43" fmla="*/ 1184 h 4025"/>
                <a:gd name="T44" fmla="*/ 1264 w 1628"/>
                <a:gd name="T45" fmla="*/ 1474 h 4025"/>
                <a:gd name="T46" fmla="*/ 1432 w 1628"/>
                <a:gd name="T47" fmla="*/ 1767 h 4025"/>
                <a:gd name="T48" fmla="*/ 1571 w 1628"/>
                <a:gd name="T49" fmla="*/ 2185 h 4025"/>
                <a:gd name="T50" fmla="*/ 1063 w 1628"/>
                <a:gd name="T51" fmla="*/ 2555 h 4025"/>
                <a:gd name="T52" fmla="*/ 837 w 1628"/>
                <a:gd name="T53" fmla="*/ 2672 h 4025"/>
                <a:gd name="T54" fmla="*/ 323 w 1628"/>
                <a:gd name="T55" fmla="*/ 2954 h 4025"/>
                <a:gd name="T56" fmla="*/ 184 w 1628"/>
                <a:gd name="T57" fmla="*/ 3322 h 4025"/>
                <a:gd name="T58" fmla="*/ 854 w 1628"/>
                <a:gd name="T59" fmla="*/ 3616 h 4025"/>
                <a:gd name="T60" fmla="*/ 952 w 1628"/>
                <a:gd name="T61" fmla="*/ 3652 h 4025"/>
                <a:gd name="T62" fmla="*/ 1372 w 1628"/>
                <a:gd name="T63" fmla="*/ 3828 h 4025"/>
                <a:gd name="T64" fmla="*/ 1590 w 1628"/>
                <a:gd name="T65" fmla="*/ 4025 h 4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28" h="4025">
                  <a:moveTo>
                    <a:pt x="1590" y="4025"/>
                  </a:moveTo>
                  <a:cubicBezTo>
                    <a:pt x="1582" y="4025"/>
                    <a:pt x="1579" y="4025"/>
                    <a:pt x="1572" y="4025"/>
                  </a:cubicBezTo>
                  <a:cubicBezTo>
                    <a:pt x="1547" y="3930"/>
                    <a:pt x="1433" y="3871"/>
                    <a:pt x="1354" y="3829"/>
                  </a:cubicBezTo>
                  <a:cubicBezTo>
                    <a:pt x="1220" y="3757"/>
                    <a:pt x="1077" y="3704"/>
                    <a:pt x="935" y="3652"/>
                  </a:cubicBezTo>
                  <a:cubicBezTo>
                    <a:pt x="903" y="3641"/>
                    <a:pt x="870" y="3629"/>
                    <a:pt x="837" y="3617"/>
                  </a:cubicBezTo>
                  <a:cubicBezTo>
                    <a:pt x="614" y="3537"/>
                    <a:pt x="344" y="3468"/>
                    <a:pt x="166" y="3322"/>
                  </a:cubicBezTo>
                  <a:cubicBezTo>
                    <a:pt x="0" y="3187"/>
                    <a:pt x="169" y="3044"/>
                    <a:pt x="305" y="2954"/>
                  </a:cubicBezTo>
                  <a:cubicBezTo>
                    <a:pt x="467" y="2846"/>
                    <a:pt x="645" y="2760"/>
                    <a:pt x="819" y="2671"/>
                  </a:cubicBezTo>
                  <a:cubicBezTo>
                    <a:pt x="895" y="2633"/>
                    <a:pt x="970" y="2595"/>
                    <a:pt x="1045" y="2555"/>
                  </a:cubicBezTo>
                  <a:cubicBezTo>
                    <a:pt x="1207" y="2470"/>
                    <a:pt x="1471" y="2362"/>
                    <a:pt x="1553" y="2185"/>
                  </a:cubicBezTo>
                  <a:cubicBezTo>
                    <a:pt x="1610" y="2061"/>
                    <a:pt x="1472" y="1867"/>
                    <a:pt x="1415" y="1766"/>
                  </a:cubicBezTo>
                  <a:cubicBezTo>
                    <a:pt x="1360" y="1669"/>
                    <a:pt x="1300" y="1572"/>
                    <a:pt x="1247" y="1474"/>
                  </a:cubicBezTo>
                  <a:cubicBezTo>
                    <a:pt x="1196" y="1380"/>
                    <a:pt x="1151" y="1283"/>
                    <a:pt x="1116" y="1183"/>
                  </a:cubicBezTo>
                  <a:cubicBezTo>
                    <a:pt x="1035" y="955"/>
                    <a:pt x="1011" y="673"/>
                    <a:pt x="1108" y="449"/>
                  </a:cubicBezTo>
                  <a:cubicBezTo>
                    <a:pt x="1152" y="345"/>
                    <a:pt x="1308" y="0"/>
                    <a:pt x="1458" y="154"/>
                  </a:cubicBezTo>
                  <a:cubicBezTo>
                    <a:pt x="1499" y="197"/>
                    <a:pt x="1544" y="250"/>
                    <a:pt x="1568" y="308"/>
                  </a:cubicBezTo>
                  <a:cubicBezTo>
                    <a:pt x="1563" y="304"/>
                    <a:pt x="1558" y="300"/>
                    <a:pt x="1553" y="295"/>
                  </a:cubicBezTo>
                  <a:cubicBezTo>
                    <a:pt x="1560" y="296"/>
                    <a:pt x="1564" y="296"/>
                    <a:pt x="1571" y="296"/>
                  </a:cubicBezTo>
                  <a:cubicBezTo>
                    <a:pt x="1576" y="300"/>
                    <a:pt x="1580" y="305"/>
                    <a:pt x="1585" y="309"/>
                  </a:cubicBezTo>
                  <a:cubicBezTo>
                    <a:pt x="1559" y="253"/>
                    <a:pt x="1516" y="200"/>
                    <a:pt x="1474" y="158"/>
                  </a:cubicBezTo>
                  <a:cubicBezTo>
                    <a:pt x="1323" y="6"/>
                    <a:pt x="1169" y="347"/>
                    <a:pt x="1124" y="452"/>
                  </a:cubicBezTo>
                  <a:cubicBezTo>
                    <a:pt x="1027" y="676"/>
                    <a:pt x="1052" y="956"/>
                    <a:pt x="1133" y="1184"/>
                  </a:cubicBezTo>
                  <a:cubicBezTo>
                    <a:pt x="1168" y="1284"/>
                    <a:pt x="1213" y="1381"/>
                    <a:pt x="1264" y="1474"/>
                  </a:cubicBezTo>
                  <a:cubicBezTo>
                    <a:pt x="1317" y="1573"/>
                    <a:pt x="1377" y="1669"/>
                    <a:pt x="1432" y="1767"/>
                  </a:cubicBezTo>
                  <a:cubicBezTo>
                    <a:pt x="1490" y="1867"/>
                    <a:pt x="1628" y="2061"/>
                    <a:pt x="1571" y="2185"/>
                  </a:cubicBezTo>
                  <a:cubicBezTo>
                    <a:pt x="1489" y="2363"/>
                    <a:pt x="1225" y="2470"/>
                    <a:pt x="1063" y="2555"/>
                  </a:cubicBezTo>
                  <a:cubicBezTo>
                    <a:pt x="988" y="2595"/>
                    <a:pt x="912" y="2633"/>
                    <a:pt x="837" y="2672"/>
                  </a:cubicBezTo>
                  <a:cubicBezTo>
                    <a:pt x="663" y="2760"/>
                    <a:pt x="484" y="2847"/>
                    <a:pt x="323" y="2954"/>
                  </a:cubicBezTo>
                  <a:cubicBezTo>
                    <a:pt x="187" y="3044"/>
                    <a:pt x="18" y="3186"/>
                    <a:pt x="184" y="3322"/>
                  </a:cubicBezTo>
                  <a:cubicBezTo>
                    <a:pt x="362" y="3468"/>
                    <a:pt x="631" y="3536"/>
                    <a:pt x="854" y="3616"/>
                  </a:cubicBezTo>
                  <a:cubicBezTo>
                    <a:pt x="887" y="3628"/>
                    <a:pt x="920" y="3640"/>
                    <a:pt x="952" y="3652"/>
                  </a:cubicBezTo>
                  <a:cubicBezTo>
                    <a:pt x="1094" y="3704"/>
                    <a:pt x="1238" y="3757"/>
                    <a:pt x="1372" y="3828"/>
                  </a:cubicBezTo>
                  <a:cubicBezTo>
                    <a:pt x="1451" y="3871"/>
                    <a:pt x="1565" y="3930"/>
                    <a:pt x="1590" y="40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101"/>
            <p:cNvSpPr>
              <a:spLocks/>
            </p:cNvSpPr>
            <p:nvPr userDrawn="1"/>
          </p:nvSpPr>
          <p:spPr bwMode="auto">
            <a:xfrm>
              <a:off x="4513" y="3088"/>
              <a:ext cx="468" cy="1210"/>
            </a:xfrm>
            <a:custGeom>
              <a:avLst/>
              <a:gdLst>
                <a:gd name="T0" fmla="*/ 1466 w 1497"/>
                <a:gd name="T1" fmla="*/ 3873 h 3873"/>
                <a:gd name="T2" fmla="*/ 1448 w 1497"/>
                <a:gd name="T3" fmla="*/ 3873 h 3873"/>
                <a:gd name="T4" fmla="*/ 1241 w 1497"/>
                <a:gd name="T5" fmla="*/ 3662 h 3873"/>
                <a:gd name="T6" fmla="*/ 825 w 1497"/>
                <a:gd name="T7" fmla="*/ 3458 h 3873"/>
                <a:gd name="T8" fmla="*/ 271 w 1497"/>
                <a:gd name="T9" fmla="*/ 3156 h 3873"/>
                <a:gd name="T10" fmla="*/ 782 w 1497"/>
                <a:gd name="T11" fmla="*/ 2526 h 3873"/>
                <a:gd name="T12" fmla="*/ 1003 w 1497"/>
                <a:gd name="T13" fmla="*/ 2397 h 3873"/>
                <a:gd name="T14" fmla="*/ 1431 w 1497"/>
                <a:gd name="T15" fmla="*/ 2031 h 3873"/>
                <a:gd name="T16" fmla="*/ 1325 w 1497"/>
                <a:gd name="T17" fmla="*/ 1616 h 3873"/>
                <a:gd name="T18" fmla="*/ 1190 w 1497"/>
                <a:gd name="T19" fmla="*/ 1328 h 3873"/>
                <a:gd name="T20" fmla="*/ 1089 w 1497"/>
                <a:gd name="T21" fmla="*/ 1047 h 3873"/>
                <a:gd name="T22" fmla="*/ 1095 w 1497"/>
                <a:gd name="T23" fmla="*/ 350 h 3873"/>
                <a:gd name="T24" fmla="*/ 1347 w 1497"/>
                <a:gd name="T25" fmla="*/ 109 h 3873"/>
                <a:gd name="T26" fmla="*/ 1438 w 1497"/>
                <a:gd name="T27" fmla="*/ 183 h 3873"/>
                <a:gd name="T28" fmla="*/ 1425 w 1497"/>
                <a:gd name="T29" fmla="*/ 153 h 3873"/>
                <a:gd name="T30" fmla="*/ 1443 w 1497"/>
                <a:gd name="T31" fmla="*/ 154 h 3873"/>
                <a:gd name="T32" fmla="*/ 1448 w 1497"/>
                <a:gd name="T33" fmla="*/ 190 h 3873"/>
                <a:gd name="T34" fmla="*/ 1363 w 1497"/>
                <a:gd name="T35" fmla="*/ 114 h 3873"/>
                <a:gd name="T36" fmla="*/ 1111 w 1497"/>
                <a:gd name="T37" fmla="*/ 355 h 3873"/>
                <a:gd name="T38" fmla="*/ 1105 w 1497"/>
                <a:gd name="T39" fmla="*/ 1049 h 3873"/>
                <a:gd name="T40" fmla="*/ 1206 w 1497"/>
                <a:gd name="T41" fmla="*/ 1330 h 3873"/>
                <a:gd name="T42" fmla="*/ 1342 w 1497"/>
                <a:gd name="T43" fmla="*/ 1616 h 3873"/>
                <a:gd name="T44" fmla="*/ 1449 w 1497"/>
                <a:gd name="T45" fmla="*/ 2031 h 3873"/>
                <a:gd name="T46" fmla="*/ 1021 w 1497"/>
                <a:gd name="T47" fmla="*/ 2397 h 3873"/>
                <a:gd name="T48" fmla="*/ 800 w 1497"/>
                <a:gd name="T49" fmla="*/ 2526 h 3873"/>
                <a:gd name="T50" fmla="*/ 289 w 1497"/>
                <a:gd name="T51" fmla="*/ 3156 h 3873"/>
                <a:gd name="T52" fmla="*/ 843 w 1497"/>
                <a:gd name="T53" fmla="*/ 3458 h 3873"/>
                <a:gd name="T54" fmla="*/ 1259 w 1497"/>
                <a:gd name="T55" fmla="*/ 3662 h 3873"/>
                <a:gd name="T56" fmla="*/ 1466 w 1497"/>
                <a:gd name="T57" fmla="*/ 3873 h 3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7" h="3873">
                  <a:moveTo>
                    <a:pt x="1466" y="3873"/>
                  </a:moveTo>
                  <a:cubicBezTo>
                    <a:pt x="1459" y="3873"/>
                    <a:pt x="1455" y="3873"/>
                    <a:pt x="1448" y="3873"/>
                  </a:cubicBezTo>
                  <a:cubicBezTo>
                    <a:pt x="1432" y="3774"/>
                    <a:pt x="1319" y="3709"/>
                    <a:pt x="1241" y="3662"/>
                  </a:cubicBezTo>
                  <a:cubicBezTo>
                    <a:pt x="1109" y="3583"/>
                    <a:pt x="966" y="3521"/>
                    <a:pt x="825" y="3458"/>
                  </a:cubicBezTo>
                  <a:cubicBezTo>
                    <a:pt x="639" y="3374"/>
                    <a:pt x="424" y="3295"/>
                    <a:pt x="271" y="3156"/>
                  </a:cubicBezTo>
                  <a:cubicBezTo>
                    <a:pt x="0" y="2909"/>
                    <a:pt x="629" y="2614"/>
                    <a:pt x="782" y="2526"/>
                  </a:cubicBezTo>
                  <a:cubicBezTo>
                    <a:pt x="856" y="2484"/>
                    <a:pt x="931" y="2441"/>
                    <a:pt x="1003" y="2397"/>
                  </a:cubicBezTo>
                  <a:cubicBezTo>
                    <a:pt x="1147" y="2308"/>
                    <a:pt x="1369" y="2198"/>
                    <a:pt x="1431" y="2031"/>
                  </a:cubicBezTo>
                  <a:cubicBezTo>
                    <a:pt x="1479" y="1903"/>
                    <a:pt x="1378" y="1729"/>
                    <a:pt x="1325" y="1616"/>
                  </a:cubicBezTo>
                  <a:cubicBezTo>
                    <a:pt x="1280" y="1520"/>
                    <a:pt x="1231" y="1425"/>
                    <a:pt x="1190" y="1328"/>
                  </a:cubicBezTo>
                  <a:cubicBezTo>
                    <a:pt x="1150" y="1237"/>
                    <a:pt x="1116" y="1143"/>
                    <a:pt x="1089" y="1047"/>
                  </a:cubicBezTo>
                  <a:cubicBezTo>
                    <a:pt x="1027" y="827"/>
                    <a:pt x="1014" y="563"/>
                    <a:pt x="1095" y="350"/>
                  </a:cubicBezTo>
                  <a:cubicBezTo>
                    <a:pt x="1127" y="268"/>
                    <a:pt x="1223" y="0"/>
                    <a:pt x="1347" y="109"/>
                  </a:cubicBezTo>
                  <a:cubicBezTo>
                    <a:pt x="1372" y="131"/>
                    <a:pt x="1408" y="181"/>
                    <a:pt x="1438" y="183"/>
                  </a:cubicBezTo>
                  <a:cubicBezTo>
                    <a:pt x="1434" y="173"/>
                    <a:pt x="1429" y="163"/>
                    <a:pt x="1425" y="153"/>
                  </a:cubicBezTo>
                  <a:cubicBezTo>
                    <a:pt x="1432" y="154"/>
                    <a:pt x="1436" y="154"/>
                    <a:pt x="1443" y="154"/>
                  </a:cubicBezTo>
                  <a:cubicBezTo>
                    <a:pt x="1461" y="171"/>
                    <a:pt x="1463" y="183"/>
                    <a:pt x="1448" y="190"/>
                  </a:cubicBezTo>
                  <a:cubicBezTo>
                    <a:pt x="1417" y="170"/>
                    <a:pt x="1390" y="137"/>
                    <a:pt x="1363" y="114"/>
                  </a:cubicBezTo>
                  <a:cubicBezTo>
                    <a:pt x="1237" y="7"/>
                    <a:pt x="1142" y="272"/>
                    <a:pt x="1111" y="355"/>
                  </a:cubicBezTo>
                  <a:cubicBezTo>
                    <a:pt x="1030" y="567"/>
                    <a:pt x="1043" y="830"/>
                    <a:pt x="1105" y="1049"/>
                  </a:cubicBezTo>
                  <a:cubicBezTo>
                    <a:pt x="1132" y="1145"/>
                    <a:pt x="1167" y="1239"/>
                    <a:pt x="1206" y="1330"/>
                  </a:cubicBezTo>
                  <a:cubicBezTo>
                    <a:pt x="1248" y="1426"/>
                    <a:pt x="1297" y="1521"/>
                    <a:pt x="1342" y="1616"/>
                  </a:cubicBezTo>
                  <a:cubicBezTo>
                    <a:pt x="1395" y="1729"/>
                    <a:pt x="1497" y="1903"/>
                    <a:pt x="1449" y="2031"/>
                  </a:cubicBezTo>
                  <a:cubicBezTo>
                    <a:pt x="1387" y="2198"/>
                    <a:pt x="1165" y="2308"/>
                    <a:pt x="1021" y="2397"/>
                  </a:cubicBezTo>
                  <a:cubicBezTo>
                    <a:pt x="948" y="2441"/>
                    <a:pt x="874" y="2484"/>
                    <a:pt x="800" y="2526"/>
                  </a:cubicBezTo>
                  <a:cubicBezTo>
                    <a:pt x="647" y="2614"/>
                    <a:pt x="18" y="2909"/>
                    <a:pt x="289" y="3156"/>
                  </a:cubicBezTo>
                  <a:cubicBezTo>
                    <a:pt x="442" y="3295"/>
                    <a:pt x="657" y="3374"/>
                    <a:pt x="843" y="3458"/>
                  </a:cubicBezTo>
                  <a:cubicBezTo>
                    <a:pt x="983" y="3521"/>
                    <a:pt x="1126" y="3583"/>
                    <a:pt x="1259" y="3662"/>
                  </a:cubicBezTo>
                  <a:cubicBezTo>
                    <a:pt x="1337" y="3708"/>
                    <a:pt x="1450" y="3774"/>
                    <a:pt x="1466" y="38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102"/>
            <p:cNvSpPr>
              <a:spLocks/>
            </p:cNvSpPr>
            <p:nvPr userDrawn="1"/>
          </p:nvSpPr>
          <p:spPr bwMode="auto">
            <a:xfrm>
              <a:off x="4720" y="3138"/>
              <a:ext cx="364" cy="1159"/>
            </a:xfrm>
            <a:custGeom>
              <a:avLst/>
              <a:gdLst>
                <a:gd name="T0" fmla="*/ 1158 w 1166"/>
                <a:gd name="T1" fmla="*/ 1813 h 3711"/>
                <a:gd name="T2" fmla="*/ 1152 w 1166"/>
                <a:gd name="T3" fmla="*/ 1862 h 3711"/>
                <a:gd name="T4" fmla="*/ 814 w 1166"/>
                <a:gd name="T5" fmla="*/ 2223 h 3711"/>
                <a:gd name="T6" fmla="*/ 647 w 1166"/>
                <a:gd name="T7" fmla="*/ 2343 h 3711"/>
                <a:gd name="T8" fmla="*/ 218 w 1166"/>
                <a:gd name="T9" fmla="*/ 2975 h 3711"/>
                <a:gd name="T10" fmla="*/ 667 w 1166"/>
                <a:gd name="T11" fmla="*/ 3287 h 3711"/>
                <a:gd name="T12" fmla="*/ 1006 w 1166"/>
                <a:gd name="T13" fmla="*/ 3496 h 3711"/>
                <a:gd name="T14" fmla="*/ 1164 w 1166"/>
                <a:gd name="T15" fmla="*/ 3711 h 3711"/>
                <a:gd name="T16" fmla="*/ 1146 w 1166"/>
                <a:gd name="T17" fmla="*/ 3711 h 3711"/>
                <a:gd name="T18" fmla="*/ 988 w 1166"/>
                <a:gd name="T19" fmla="*/ 3497 h 3711"/>
                <a:gd name="T20" fmla="*/ 649 w 1166"/>
                <a:gd name="T21" fmla="*/ 3287 h 3711"/>
                <a:gd name="T22" fmla="*/ 200 w 1166"/>
                <a:gd name="T23" fmla="*/ 2976 h 3711"/>
                <a:gd name="T24" fmla="*/ 630 w 1166"/>
                <a:gd name="T25" fmla="*/ 2343 h 3711"/>
                <a:gd name="T26" fmla="*/ 796 w 1166"/>
                <a:gd name="T27" fmla="*/ 2223 h 3711"/>
                <a:gd name="T28" fmla="*/ 1134 w 1166"/>
                <a:gd name="T29" fmla="*/ 1862 h 3711"/>
                <a:gd name="T30" fmla="*/ 1052 w 1166"/>
                <a:gd name="T31" fmla="*/ 1455 h 3711"/>
                <a:gd name="T32" fmla="*/ 949 w 1166"/>
                <a:gd name="T33" fmla="*/ 1185 h 3711"/>
                <a:gd name="T34" fmla="*/ 872 w 1166"/>
                <a:gd name="T35" fmla="*/ 916 h 3711"/>
                <a:gd name="T36" fmla="*/ 884 w 1166"/>
                <a:gd name="T37" fmla="*/ 288 h 3711"/>
                <a:gd name="T38" fmla="*/ 1057 w 1166"/>
                <a:gd name="T39" fmla="*/ 62 h 3711"/>
                <a:gd name="T40" fmla="*/ 1120 w 1166"/>
                <a:gd name="T41" fmla="*/ 0 h 3711"/>
                <a:gd name="T42" fmla="*/ 1138 w 1166"/>
                <a:gd name="T43" fmla="*/ 0 h 3711"/>
                <a:gd name="T44" fmla="*/ 1073 w 1166"/>
                <a:gd name="T45" fmla="*/ 66 h 3711"/>
                <a:gd name="T46" fmla="*/ 899 w 1166"/>
                <a:gd name="T47" fmla="*/ 293 h 3711"/>
                <a:gd name="T48" fmla="*/ 888 w 1166"/>
                <a:gd name="T49" fmla="*/ 918 h 3711"/>
                <a:gd name="T50" fmla="*/ 965 w 1166"/>
                <a:gd name="T51" fmla="*/ 1187 h 3711"/>
                <a:gd name="T52" fmla="*/ 1069 w 1166"/>
                <a:gd name="T53" fmla="*/ 1456 h 3711"/>
                <a:gd name="T54" fmla="*/ 1158 w 1166"/>
                <a:gd name="T55" fmla="*/ 1813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6" h="3711">
                  <a:moveTo>
                    <a:pt x="1158" y="1813"/>
                  </a:moveTo>
                  <a:cubicBezTo>
                    <a:pt x="1158" y="1830"/>
                    <a:pt x="1156" y="1846"/>
                    <a:pt x="1152" y="1862"/>
                  </a:cubicBezTo>
                  <a:cubicBezTo>
                    <a:pt x="1113" y="2018"/>
                    <a:pt x="935" y="2133"/>
                    <a:pt x="814" y="2223"/>
                  </a:cubicBezTo>
                  <a:cubicBezTo>
                    <a:pt x="759" y="2264"/>
                    <a:pt x="703" y="2304"/>
                    <a:pt x="647" y="2343"/>
                  </a:cubicBezTo>
                  <a:cubicBezTo>
                    <a:pt x="496" y="2450"/>
                    <a:pt x="18" y="2735"/>
                    <a:pt x="218" y="2975"/>
                  </a:cubicBezTo>
                  <a:cubicBezTo>
                    <a:pt x="330" y="3110"/>
                    <a:pt x="515" y="3201"/>
                    <a:pt x="667" y="3287"/>
                  </a:cubicBezTo>
                  <a:cubicBezTo>
                    <a:pt x="782" y="3352"/>
                    <a:pt x="900" y="3416"/>
                    <a:pt x="1006" y="3496"/>
                  </a:cubicBezTo>
                  <a:cubicBezTo>
                    <a:pt x="1072" y="3547"/>
                    <a:pt x="1161" y="3619"/>
                    <a:pt x="1164" y="3711"/>
                  </a:cubicBezTo>
                  <a:cubicBezTo>
                    <a:pt x="1157" y="3711"/>
                    <a:pt x="1153" y="3711"/>
                    <a:pt x="1146" y="3711"/>
                  </a:cubicBezTo>
                  <a:cubicBezTo>
                    <a:pt x="1143" y="3619"/>
                    <a:pt x="1055" y="3548"/>
                    <a:pt x="988" y="3497"/>
                  </a:cubicBezTo>
                  <a:cubicBezTo>
                    <a:pt x="882" y="3416"/>
                    <a:pt x="764" y="3352"/>
                    <a:pt x="649" y="3287"/>
                  </a:cubicBezTo>
                  <a:cubicBezTo>
                    <a:pt x="498" y="3201"/>
                    <a:pt x="312" y="3110"/>
                    <a:pt x="200" y="2976"/>
                  </a:cubicBezTo>
                  <a:cubicBezTo>
                    <a:pt x="0" y="2735"/>
                    <a:pt x="478" y="2450"/>
                    <a:pt x="630" y="2343"/>
                  </a:cubicBezTo>
                  <a:cubicBezTo>
                    <a:pt x="685" y="2303"/>
                    <a:pt x="742" y="2264"/>
                    <a:pt x="796" y="2223"/>
                  </a:cubicBezTo>
                  <a:cubicBezTo>
                    <a:pt x="917" y="2133"/>
                    <a:pt x="1096" y="2018"/>
                    <a:pt x="1134" y="1862"/>
                  </a:cubicBezTo>
                  <a:cubicBezTo>
                    <a:pt x="1166" y="1732"/>
                    <a:pt x="1097" y="1574"/>
                    <a:pt x="1052" y="1455"/>
                  </a:cubicBezTo>
                  <a:cubicBezTo>
                    <a:pt x="1018" y="1366"/>
                    <a:pt x="980" y="1275"/>
                    <a:pt x="949" y="1185"/>
                  </a:cubicBezTo>
                  <a:cubicBezTo>
                    <a:pt x="918" y="1097"/>
                    <a:pt x="890" y="1006"/>
                    <a:pt x="872" y="916"/>
                  </a:cubicBezTo>
                  <a:cubicBezTo>
                    <a:pt x="830" y="714"/>
                    <a:pt x="824" y="485"/>
                    <a:pt x="884" y="288"/>
                  </a:cubicBezTo>
                  <a:cubicBezTo>
                    <a:pt x="901" y="233"/>
                    <a:pt x="950" y="14"/>
                    <a:pt x="1057" y="62"/>
                  </a:cubicBezTo>
                  <a:cubicBezTo>
                    <a:pt x="1126" y="92"/>
                    <a:pt x="1138" y="70"/>
                    <a:pt x="1120" y="0"/>
                  </a:cubicBezTo>
                  <a:cubicBezTo>
                    <a:pt x="1127" y="0"/>
                    <a:pt x="1131" y="0"/>
                    <a:pt x="1138" y="0"/>
                  </a:cubicBezTo>
                  <a:cubicBezTo>
                    <a:pt x="1155" y="71"/>
                    <a:pt x="1143" y="95"/>
                    <a:pt x="1073" y="66"/>
                  </a:cubicBezTo>
                  <a:cubicBezTo>
                    <a:pt x="964" y="22"/>
                    <a:pt x="917" y="236"/>
                    <a:pt x="899" y="293"/>
                  </a:cubicBezTo>
                  <a:cubicBezTo>
                    <a:pt x="839" y="490"/>
                    <a:pt x="845" y="717"/>
                    <a:pt x="888" y="918"/>
                  </a:cubicBezTo>
                  <a:cubicBezTo>
                    <a:pt x="907" y="1009"/>
                    <a:pt x="934" y="1100"/>
                    <a:pt x="965" y="1187"/>
                  </a:cubicBezTo>
                  <a:cubicBezTo>
                    <a:pt x="997" y="1277"/>
                    <a:pt x="1035" y="1367"/>
                    <a:pt x="1069" y="1456"/>
                  </a:cubicBezTo>
                  <a:cubicBezTo>
                    <a:pt x="1112" y="1567"/>
                    <a:pt x="1162" y="1691"/>
                    <a:pt x="1158" y="18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103"/>
            <p:cNvSpPr>
              <a:spLocks/>
            </p:cNvSpPr>
            <p:nvPr userDrawn="1"/>
          </p:nvSpPr>
          <p:spPr bwMode="auto">
            <a:xfrm>
              <a:off x="4923" y="3139"/>
              <a:ext cx="274" cy="1158"/>
            </a:xfrm>
            <a:custGeom>
              <a:avLst/>
              <a:gdLst>
                <a:gd name="T0" fmla="*/ 875 w 878"/>
                <a:gd name="T1" fmla="*/ 3694 h 3707"/>
                <a:gd name="T2" fmla="*/ 874 w 878"/>
                <a:gd name="T3" fmla="*/ 3706 h 3707"/>
                <a:gd name="T4" fmla="*/ 856 w 878"/>
                <a:gd name="T5" fmla="*/ 3707 h 3707"/>
                <a:gd name="T6" fmla="*/ 484 w 878"/>
                <a:gd name="T7" fmla="*/ 3273 h 3707"/>
                <a:gd name="T8" fmla="*/ 141 w 878"/>
                <a:gd name="T9" fmla="*/ 2957 h 3707"/>
                <a:gd name="T10" fmla="*/ 488 w 878"/>
                <a:gd name="T11" fmla="*/ 2310 h 3707"/>
                <a:gd name="T12" fmla="*/ 598 w 878"/>
                <a:gd name="T13" fmla="*/ 2207 h 3707"/>
                <a:gd name="T14" fmla="*/ 832 w 878"/>
                <a:gd name="T15" fmla="*/ 1858 h 3707"/>
                <a:gd name="T16" fmla="*/ 792 w 878"/>
                <a:gd name="T17" fmla="*/ 1470 h 3707"/>
                <a:gd name="T18" fmla="*/ 713 w 878"/>
                <a:gd name="T19" fmla="*/ 1212 h 3707"/>
                <a:gd name="T20" fmla="*/ 657 w 878"/>
                <a:gd name="T21" fmla="*/ 968 h 3707"/>
                <a:gd name="T22" fmla="*/ 666 w 878"/>
                <a:gd name="T23" fmla="*/ 411 h 3707"/>
                <a:gd name="T24" fmla="*/ 780 w 878"/>
                <a:gd name="T25" fmla="*/ 166 h 3707"/>
                <a:gd name="T26" fmla="*/ 829 w 878"/>
                <a:gd name="T27" fmla="*/ 0 h 3707"/>
                <a:gd name="T28" fmla="*/ 847 w 878"/>
                <a:gd name="T29" fmla="*/ 1 h 3707"/>
                <a:gd name="T30" fmla="*/ 796 w 878"/>
                <a:gd name="T31" fmla="*/ 171 h 3707"/>
                <a:gd name="T32" fmla="*/ 680 w 878"/>
                <a:gd name="T33" fmla="*/ 418 h 3707"/>
                <a:gd name="T34" fmla="*/ 672 w 878"/>
                <a:gd name="T35" fmla="*/ 971 h 3707"/>
                <a:gd name="T36" fmla="*/ 730 w 878"/>
                <a:gd name="T37" fmla="*/ 1214 h 3707"/>
                <a:gd name="T38" fmla="*/ 809 w 878"/>
                <a:gd name="T39" fmla="*/ 1471 h 3707"/>
                <a:gd name="T40" fmla="*/ 850 w 878"/>
                <a:gd name="T41" fmla="*/ 1858 h 3707"/>
                <a:gd name="T42" fmla="*/ 616 w 878"/>
                <a:gd name="T43" fmla="*/ 2207 h 3707"/>
                <a:gd name="T44" fmla="*/ 505 w 878"/>
                <a:gd name="T45" fmla="*/ 2310 h 3707"/>
                <a:gd name="T46" fmla="*/ 159 w 878"/>
                <a:gd name="T47" fmla="*/ 2957 h 3707"/>
                <a:gd name="T48" fmla="*/ 501 w 878"/>
                <a:gd name="T49" fmla="*/ 3273 h 3707"/>
                <a:gd name="T50" fmla="*/ 875 w 878"/>
                <a:gd name="T51" fmla="*/ 3694 h 3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8" h="3707">
                  <a:moveTo>
                    <a:pt x="875" y="3694"/>
                  </a:moveTo>
                  <a:cubicBezTo>
                    <a:pt x="875" y="3698"/>
                    <a:pt x="875" y="3702"/>
                    <a:pt x="874" y="3706"/>
                  </a:cubicBezTo>
                  <a:cubicBezTo>
                    <a:pt x="867" y="3706"/>
                    <a:pt x="864" y="3706"/>
                    <a:pt x="856" y="3707"/>
                  </a:cubicBezTo>
                  <a:cubicBezTo>
                    <a:pt x="868" y="3520"/>
                    <a:pt x="609" y="3367"/>
                    <a:pt x="484" y="3273"/>
                  </a:cubicBezTo>
                  <a:cubicBezTo>
                    <a:pt x="362" y="3183"/>
                    <a:pt x="218" y="3089"/>
                    <a:pt x="141" y="2957"/>
                  </a:cubicBezTo>
                  <a:cubicBezTo>
                    <a:pt x="0" y="2714"/>
                    <a:pt x="331" y="2454"/>
                    <a:pt x="488" y="2310"/>
                  </a:cubicBezTo>
                  <a:cubicBezTo>
                    <a:pt x="525" y="2276"/>
                    <a:pt x="563" y="2242"/>
                    <a:pt x="598" y="2207"/>
                  </a:cubicBezTo>
                  <a:cubicBezTo>
                    <a:pt x="697" y="2112"/>
                    <a:pt x="801" y="1998"/>
                    <a:pt x="832" y="1858"/>
                  </a:cubicBezTo>
                  <a:cubicBezTo>
                    <a:pt x="860" y="1732"/>
                    <a:pt x="829" y="1590"/>
                    <a:pt x="792" y="1470"/>
                  </a:cubicBezTo>
                  <a:cubicBezTo>
                    <a:pt x="766" y="1384"/>
                    <a:pt x="738" y="1298"/>
                    <a:pt x="713" y="1212"/>
                  </a:cubicBezTo>
                  <a:cubicBezTo>
                    <a:pt x="691" y="1132"/>
                    <a:pt x="670" y="1049"/>
                    <a:pt x="657" y="968"/>
                  </a:cubicBezTo>
                  <a:cubicBezTo>
                    <a:pt x="626" y="786"/>
                    <a:pt x="629" y="591"/>
                    <a:pt x="666" y="411"/>
                  </a:cubicBezTo>
                  <a:cubicBezTo>
                    <a:pt x="682" y="334"/>
                    <a:pt x="698" y="207"/>
                    <a:pt x="780" y="166"/>
                  </a:cubicBezTo>
                  <a:cubicBezTo>
                    <a:pt x="850" y="132"/>
                    <a:pt x="841" y="67"/>
                    <a:pt x="829" y="0"/>
                  </a:cubicBezTo>
                  <a:cubicBezTo>
                    <a:pt x="836" y="0"/>
                    <a:pt x="840" y="0"/>
                    <a:pt x="847" y="1"/>
                  </a:cubicBezTo>
                  <a:cubicBezTo>
                    <a:pt x="859" y="70"/>
                    <a:pt x="867" y="135"/>
                    <a:pt x="796" y="171"/>
                  </a:cubicBezTo>
                  <a:cubicBezTo>
                    <a:pt x="713" y="213"/>
                    <a:pt x="696" y="338"/>
                    <a:pt x="680" y="418"/>
                  </a:cubicBezTo>
                  <a:cubicBezTo>
                    <a:pt x="644" y="597"/>
                    <a:pt x="642" y="790"/>
                    <a:pt x="672" y="971"/>
                  </a:cubicBezTo>
                  <a:cubicBezTo>
                    <a:pt x="686" y="1052"/>
                    <a:pt x="707" y="1135"/>
                    <a:pt x="730" y="1214"/>
                  </a:cubicBezTo>
                  <a:cubicBezTo>
                    <a:pt x="754" y="1300"/>
                    <a:pt x="783" y="1385"/>
                    <a:pt x="809" y="1471"/>
                  </a:cubicBezTo>
                  <a:cubicBezTo>
                    <a:pt x="846" y="1591"/>
                    <a:pt x="878" y="1733"/>
                    <a:pt x="850" y="1858"/>
                  </a:cubicBezTo>
                  <a:cubicBezTo>
                    <a:pt x="819" y="1998"/>
                    <a:pt x="715" y="2112"/>
                    <a:pt x="616" y="2207"/>
                  </a:cubicBezTo>
                  <a:cubicBezTo>
                    <a:pt x="580" y="2242"/>
                    <a:pt x="543" y="2276"/>
                    <a:pt x="505" y="2310"/>
                  </a:cubicBezTo>
                  <a:cubicBezTo>
                    <a:pt x="348" y="2454"/>
                    <a:pt x="18" y="2714"/>
                    <a:pt x="159" y="2957"/>
                  </a:cubicBezTo>
                  <a:cubicBezTo>
                    <a:pt x="236" y="3089"/>
                    <a:pt x="380" y="3182"/>
                    <a:pt x="501" y="3273"/>
                  </a:cubicBezTo>
                  <a:cubicBezTo>
                    <a:pt x="629" y="3369"/>
                    <a:pt x="872" y="3510"/>
                    <a:pt x="875" y="36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104"/>
            <p:cNvSpPr>
              <a:spLocks/>
            </p:cNvSpPr>
            <p:nvPr userDrawn="1"/>
          </p:nvSpPr>
          <p:spPr bwMode="auto">
            <a:xfrm>
              <a:off x="5120" y="3139"/>
              <a:ext cx="191" cy="1157"/>
            </a:xfrm>
            <a:custGeom>
              <a:avLst/>
              <a:gdLst>
                <a:gd name="T0" fmla="*/ 609 w 613"/>
                <a:gd name="T1" fmla="*/ 3673 h 3705"/>
                <a:gd name="T2" fmla="*/ 607 w 613"/>
                <a:gd name="T3" fmla="*/ 3705 h 3705"/>
                <a:gd name="T4" fmla="*/ 589 w 613"/>
                <a:gd name="T5" fmla="*/ 3705 h 3705"/>
                <a:gd name="T6" fmla="*/ 331 w 613"/>
                <a:gd name="T7" fmla="*/ 3263 h 3705"/>
                <a:gd name="T8" fmla="*/ 87 w 613"/>
                <a:gd name="T9" fmla="*/ 2938 h 3705"/>
                <a:gd name="T10" fmla="*/ 358 w 613"/>
                <a:gd name="T11" fmla="*/ 2269 h 3705"/>
                <a:gd name="T12" fmla="*/ 411 w 613"/>
                <a:gd name="T13" fmla="*/ 2200 h 3705"/>
                <a:gd name="T14" fmla="*/ 577 w 613"/>
                <a:gd name="T15" fmla="*/ 1853 h 3705"/>
                <a:gd name="T16" fmla="*/ 546 w 613"/>
                <a:gd name="T17" fmla="*/ 1478 h 3705"/>
                <a:gd name="T18" fmla="*/ 491 w 613"/>
                <a:gd name="T19" fmla="*/ 1248 h 3705"/>
                <a:gd name="T20" fmla="*/ 451 w 613"/>
                <a:gd name="T21" fmla="*/ 1033 h 3705"/>
                <a:gd name="T22" fmla="*/ 453 w 613"/>
                <a:gd name="T23" fmla="*/ 555 h 3705"/>
                <a:gd name="T24" fmla="*/ 454 w 613"/>
                <a:gd name="T25" fmla="*/ 553 h 3705"/>
                <a:gd name="T26" fmla="*/ 527 w 613"/>
                <a:gd name="T27" fmla="*/ 261 h 3705"/>
                <a:gd name="T28" fmla="*/ 562 w 613"/>
                <a:gd name="T29" fmla="*/ 0 h 3705"/>
                <a:gd name="T30" fmla="*/ 580 w 613"/>
                <a:gd name="T31" fmla="*/ 0 h 3705"/>
                <a:gd name="T32" fmla="*/ 543 w 613"/>
                <a:gd name="T33" fmla="*/ 265 h 3705"/>
                <a:gd name="T34" fmla="*/ 468 w 613"/>
                <a:gd name="T35" fmla="*/ 559 h 3705"/>
                <a:gd name="T36" fmla="*/ 468 w 613"/>
                <a:gd name="T37" fmla="*/ 561 h 3705"/>
                <a:gd name="T38" fmla="*/ 467 w 613"/>
                <a:gd name="T39" fmla="*/ 1036 h 3705"/>
                <a:gd name="T40" fmla="*/ 508 w 613"/>
                <a:gd name="T41" fmla="*/ 1250 h 3705"/>
                <a:gd name="T42" fmla="*/ 563 w 613"/>
                <a:gd name="T43" fmla="*/ 1479 h 3705"/>
                <a:gd name="T44" fmla="*/ 595 w 613"/>
                <a:gd name="T45" fmla="*/ 1853 h 3705"/>
                <a:gd name="T46" fmla="*/ 429 w 613"/>
                <a:gd name="T47" fmla="*/ 2200 h 3705"/>
                <a:gd name="T48" fmla="*/ 376 w 613"/>
                <a:gd name="T49" fmla="*/ 2269 h 3705"/>
                <a:gd name="T50" fmla="*/ 105 w 613"/>
                <a:gd name="T51" fmla="*/ 2938 h 3705"/>
                <a:gd name="T52" fmla="*/ 349 w 613"/>
                <a:gd name="T53" fmla="*/ 3263 h 3705"/>
                <a:gd name="T54" fmla="*/ 609 w 613"/>
                <a:gd name="T55" fmla="*/ 3673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3" h="3705">
                  <a:moveTo>
                    <a:pt x="609" y="3673"/>
                  </a:moveTo>
                  <a:cubicBezTo>
                    <a:pt x="609" y="3684"/>
                    <a:pt x="608" y="3694"/>
                    <a:pt x="607" y="3705"/>
                  </a:cubicBezTo>
                  <a:cubicBezTo>
                    <a:pt x="599" y="3705"/>
                    <a:pt x="596" y="3705"/>
                    <a:pt x="589" y="3705"/>
                  </a:cubicBezTo>
                  <a:cubicBezTo>
                    <a:pt x="613" y="3531"/>
                    <a:pt x="438" y="3376"/>
                    <a:pt x="331" y="3263"/>
                  </a:cubicBezTo>
                  <a:cubicBezTo>
                    <a:pt x="240" y="3166"/>
                    <a:pt x="133" y="3065"/>
                    <a:pt x="87" y="2938"/>
                  </a:cubicBezTo>
                  <a:cubicBezTo>
                    <a:pt x="0" y="2694"/>
                    <a:pt x="219" y="2447"/>
                    <a:pt x="358" y="2269"/>
                  </a:cubicBezTo>
                  <a:cubicBezTo>
                    <a:pt x="376" y="2246"/>
                    <a:pt x="394" y="2223"/>
                    <a:pt x="411" y="2200"/>
                  </a:cubicBezTo>
                  <a:cubicBezTo>
                    <a:pt x="488" y="2099"/>
                    <a:pt x="558" y="1982"/>
                    <a:pt x="577" y="1853"/>
                  </a:cubicBezTo>
                  <a:cubicBezTo>
                    <a:pt x="595" y="1729"/>
                    <a:pt x="573" y="1597"/>
                    <a:pt x="546" y="1478"/>
                  </a:cubicBezTo>
                  <a:cubicBezTo>
                    <a:pt x="529" y="1402"/>
                    <a:pt x="509" y="1324"/>
                    <a:pt x="491" y="1248"/>
                  </a:cubicBezTo>
                  <a:cubicBezTo>
                    <a:pt x="475" y="1177"/>
                    <a:pt x="460" y="1104"/>
                    <a:pt x="451" y="1033"/>
                  </a:cubicBezTo>
                  <a:cubicBezTo>
                    <a:pt x="431" y="875"/>
                    <a:pt x="444" y="715"/>
                    <a:pt x="453" y="555"/>
                  </a:cubicBezTo>
                  <a:cubicBezTo>
                    <a:pt x="453" y="554"/>
                    <a:pt x="453" y="554"/>
                    <a:pt x="454" y="553"/>
                  </a:cubicBezTo>
                  <a:cubicBezTo>
                    <a:pt x="461" y="452"/>
                    <a:pt x="479" y="352"/>
                    <a:pt x="527" y="261"/>
                  </a:cubicBezTo>
                  <a:cubicBezTo>
                    <a:pt x="573" y="177"/>
                    <a:pt x="577" y="95"/>
                    <a:pt x="562" y="0"/>
                  </a:cubicBezTo>
                  <a:cubicBezTo>
                    <a:pt x="569" y="0"/>
                    <a:pt x="573" y="0"/>
                    <a:pt x="580" y="0"/>
                  </a:cubicBezTo>
                  <a:cubicBezTo>
                    <a:pt x="594" y="97"/>
                    <a:pt x="589" y="179"/>
                    <a:pt x="543" y="265"/>
                  </a:cubicBezTo>
                  <a:cubicBezTo>
                    <a:pt x="494" y="356"/>
                    <a:pt x="475" y="457"/>
                    <a:pt x="468" y="559"/>
                  </a:cubicBezTo>
                  <a:cubicBezTo>
                    <a:pt x="468" y="560"/>
                    <a:pt x="468" y="560"/>
                    <a:pt x="468" y="561"/>
                  </a:cubicBezTo>
                  <a:cubicBezTo>
                    <a:pt x="458" y="720"/>
                    <a:pt x="446" y="879"/>
                    <a:pt x="467" y="1036"/>
                  </a:cubicBezTo>
                  <a:cubicBezTo>
                    <a:pt x="476" y="1107"/>
                    <a:pt x="491" y="1179"/>
                    <a:pt x="508" y="1250"/>
                  </a:cubicBezTo>
                  <a:cubicBezTo>
                    <a:pt x="526" y="1326"/>
                    <a:pt x="546" y="1403"/>
                    <a:pt x="563" y="1479"/>
                  </a:cubicBezTo>
                  <a:cubicBezTo>
                    <a:pt x="590" y="1598"/>
                    <a:pt x="613" y="1729"/>
                    <a:pt x="595" y="1853"/>
                  </a:cubicBezTo>
                  <a:cubicBezTo>
                    <a:pt x="576" y="1982"/>
                    <a:pt x="506" y="2099"/>
                    <a:pt x="429" y="2200"/>
                  </a:cubicBezTo>
                  <a:cubicBezTo>
                    <a:pt x="412" y="2223"/>
                    <a:pt x="394" y="2246"/>
                    <a:pt x="376" y="2269"/>
                  </a:cubicBezTo>
                  <a:cubicBezTo>
                    <a:pt x="236" y="2447"/>
                    <a:pt x="17" y="2694"/>
                    <a:pt x="105" y="2938"/>
                  </a:cubicBezTo>
                  <a:cubicBezTo>
                    <a:pt x="151" y="3065"/>
                    <a:pt x="258" y="3166"/>
                    <a:pt x="349" y="3263"/>
                  </a:cubicBezTo>
                  <a:cubicBezTo>
                    <a:pt x="453" y="3372"/>
                    <a:pt x="607" y="3510"/>
                    <a:pt x="609" y="36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105"/>
            <p:cNvSpPr>
              <a:spLocks/>
            </p:cNvSpPr>
            <p:nvPr userDrawn="1"/>
          </p:nvSpPr>
          <p:spPr bwMode="auto">
            <a:xfrm>
              <a:off x="5306" y="3138"/>
              <a:ext cx="122" cy="1157"/>
            </a:xfrm>
            <a:custGeom>
              <a:avLst/>
              <a:gdLst>
                <a:gd name="T0" fmla="*/ 372 w 390"/>
                <a:gd name="T1" fmla="*/ 1784 h 3706"/>
                <a:gd name="T2" fmla="*/ 270 w 390"/>
                <a:gd name="T3" fmla="*/ 2187 h 3706"/>
                <a:gd name="T4" fmla="*/ 259 w 390"/>
                <a:gd name="T5" fmla="*/ 2208 h 3706"/>
                <a:gd name="T6" fmla="*/ 60 w 390"/>
                <a:gd name="T7" fmla="*/ 2928 h 3706"/>
                <a:gd name="T8" fmla="*/ 215 w 390"/>
                <a:gd name="T9" fmla="*/ 3257 h 3706"/>
                <a:gd name="T10" fmla="*/ 371 w 390"/>
                <a:gd name="T11" fmla="*/ 3706 h 3706"/>
                <a:gd name="T12" fmla="*/ 353 w 390"/>
                <a:gd name="T13" fmla="*/ 3706 h 3706"/>
                <a:gd name="T14" fmla="*/ 197 w 390"/>
                <a:gd name="T15" fmla="*/ 3257 h 3706"/>
                <a:gd name="T16" fmla="*/ 42 w 390"/>
                <a:gd name="T17" fmla="*/ 2928 h 3706"/>
                <a:gd name="T18" fmla="*/ 241 w 390"/>
                <a:gd name="T19" fmla="*/ 2208 h 3706"/>
                <a:gd name="T20" fmla="*/ 252 w 390"/>
                <a:gd name="T21" fmla="*/ 2187 h 3706"/>
                <a:gd name="T22" fmla="*/ 328 w 390"/>
                <a:gd name="T23" fmla="*/ 1495 h 3706"/>
                <a:gd name="T24" fmla="*/ 292 w 390"/>
                <a:gd name="T25" fmla="*/ 1287 h 3706"/>
                <a:gd name="T26" fmla="*/ 265 w 390"/>
                <a:gd name="T27" fmla="*/ 1095 h 3706"/>
                <a:gd name="T28" fmla="*/ 264 w 390"/>
                <a:gd name="T29" fmla="*/ 750 h 3706"/>
                <a:gd name="T30" fmla="*/ 263 w 390"/>
                <a:gd name="T31" fmla="*/ 689 h 3706"/>
                <a:gd name="T32" fmla="*/ 308 w 390"/>
                <a:gd name="T33" fmla="*/ 341 h 3706"/>
                <a:gd name="T34" fmla="*/ 328 w 390"/>
                <a:gd name="T35" fmla="*/ 0 h 3706"/>
                <a:gd name="T36" fmla="*/ 346 w 390"/>
                <a:gd name="T37" fmla="*/ 0 h 3706"/>
                <a:gd name="T38" fmla="*/ 324 w 390"/>
                <a:gd name="T39" fmla="*/ 344 h 3706"/>
                <a:gd name="T40" fmla="*/ 278 w 390"/>
                <a:gd name="T41" fmla="*/ 694 h 3706"/>
                <a:gd name="T42" fmla="*/ 279 w 390"/>
                <a:gd name="T43" fmla="*/ 755 h 3706"/>
                <a:gd name="T44" fmla="*/ 281 w 390"/>
                <a:gd name="T45" fmla="*/ 1098 h 3706"/>
                <a:gd name="T46" fmla="*/ 309 w 390"/>
                <a:gd name="T47" fmla="*/ 1289 h 3706"/>
                <a:gd name="T48" fmla="*/ 345 w 390"/>
                <a:gd name="T49" fmla="*/ 1496 h 3706"/>
                <a:gd name="T50" fmla="*/ 372 w 390"/>
                <a:gd name="T51" fmla="*/ 1784 h 3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0" h="3706">
                  <a:moveTo>
                    <a:pt x="372" y="1784"/>
                  </a:moveTo>
                  <a:cubicBezTo>
                    <a:pt x="380" y="1924"/>
                    <a:pt x="329" y="2063"/>
                    <a:pt x="270" y="2187"/>
                  </a:cubicBezTo>
                  <a:cubicBezTo>
                    <a:pt x="266" y="2195"/>
                    <a:pt x="263" y="2199"/>
                    <a:pt x="259" y="2208"/>
                  </a:cubicBezTo>
                  <a:cubicBezTo>
                    <a:pt x="145" y="2434"/>
                    <a:pt x="18" y="2675"/>
                    <a:pt x="60" y="2928"/>
                  </a:cubicBezTo>
                  <a:cubicBezTo>
                    <a:pt x="79" y="3046"/>
                    <a:pt x="152" y="3154"/>
                    <a:pt x="215" y="3257"/>
                  </a:cubicBezTo>
                  <a:cubicBezTo>
                    <a:pt x="300" y="3396"/>
                    <a:pt x="390" y="3537"/>
                    <a:pt x="371" y="3706"/>
                  </a:cubicBezTo>
                  <a:cubicBezTo>
                    <a:pt x="364" y="3706"/>
                    <a:pt x="360" y="3706"/>
                    <a:pt x="353" y="3706"/>
                  </a:cubicBezTo>
                  <a:cubicBezTo>
                    <a:pt x="372" y="3537"/>
                    <a:pt x="282" y="3396"/>
                    <a:pt x="197" y="3257"/>
                  </a:cubicBezTo>
                  <a:cubicBezTo>
                    <a:pt x="134" y="3154"/>
                    <a:pt x="61" y="3046"/>
                    <a:pt x="42" y="2928"/>
                  </a:cubicBezTo>
                  <a:cubicBezTo>
                    <a:pt x="0" y="2675"/>
                    <a:pt x="127" y="2434"/>
                    <a:pt x="241" y="2208"/>
                  </a:cubicBezTo>
                  <a:cubicBezTo>
                    <a:pt x="246" y="2199"/>
                    <a:pt x="248" y="2195"/>
                    <a:pt x="252" y="2187"/>
                  </a:cubicBezTo>
                  <a:cubicBezTo>
                    <a:pt x="362" y="1956"/>
                    <a:pt x="366" y="1741"/>
                    <a:pt x="328" y="1495"/>
                  </a:cubicBezTo>
                  <a:cubicBezTo>
                    <a:pt x="317" y="1426"/>
                    <a:pt x="304" y="1356"/>
                    <a:pt x="292" y="1287"/>
                  </a:cubicBezTo>
                  <a:cubicBezTo>
                    <a:pt x="281" y="1223"/>
                    <a:pt x="271" y="1158"/>
                    <a:pt x="265" y="1095"/>
                  </a:cubicBezTo>
                  <a:cubicBezTo>
                    <a:pt x="253" y="982"/>
                    <a:pt x="262" y="865"/>
                    <a:pt x="264" y="750"/>
                  </a:cubicBezTo>
                  <a:cubicBezTo>
                    <a:pt x="264" y="729"/>
                    <a:pt x="264" y="708"/>
                    <a:pt x="263" y="689"/>
                  </a:cubicBezTo>
                  <a:cubicBezTo>
                    <a:pt x="259" y="573"/>
                    <a:pt x="281" y="455"/>
                    <a:pt x="308" y="341"/>
                  </a:cubicBezTo>
                  <a:cubicBezTo>
                    <a:pt x="336" y="225"/>
                    <a:pt x="344" y="118"/>
                    <a:pt x="328" y="0"/>
                  </a:cubicBezTo>
                  <a:cubicBezTo>
                    <a:pt x="336" y="0"/>
                    <a:pt x="339" y="0"/>
                    <a:pt x="346" y="0"/>
                  </a:cubicBezTo>
                  <a:cubicBezTo>
                    <a:pt x="361" y="120"/>
                    <a:pt x="352" y="227"/>
                    <a:pt x="324" y="344"/>
                  </a:cubicBezTo>
                  <a:cubicBezTo>
                    <a:pt x="296" y="459"/>
                    <a:pt x="274" y="578"/>
                    <a:pt x="278" y="694"/>
                  </a:cubicBezTo>
                  <a:cubicBezTo>
                    <a:pt x="279" y="713"/>
                    <a:pt x="279" y="734"/>
                    <a:pt x="279" y="755"/>
                  </a:cubicBezTo>
                  <a:cubicBezTo>
                    <a:pt x="278" y="869"/>
                    <a:pt x="269" y="985"/>
                    <a:pt x="281" y="1098"/>
                  </a:cubicBezTo>
                  <a:cubicBezTo>
                    <a:pt x="287" y="1161"/>
                    <a:pt x="298" y="1226"/>
                    <a:pt x="309" y="1289"/>
                  </a:cubicBezTo>
                  <a:cubicBezTo>
                    <a:pt x="321" y="1358"/>
                    <a:pt x="335" y="1427"/>
                    <a:pt x="345" y="1496"/>
                  </a:cubicBezTo>
                  <a:cubicBezTo>
                    <a:pt x="360" y="1591"/>
                    <a:pt x="370" y="1688"/>
                    <a:pt x="372" y="1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106"/>
            <p:cNvSpPr>
              <a:spLocks/>
            </p:cNvSpPr>
            <p:nvPr userDrawn="1"/>
          </p:nvSpPr>
          <p:spPr bwMode="auto">
            <a:xfrm>
              <a:off x="5474" y="3136"/>
              <a:ext cx="67" cy="1159"/>
            </a:xfrm>
            <a:custGeom>
              <a:avLst/>
              <a:gdLst>
                <a:gd name="T0" fmla="*/ 198 w 214"/>
                <a:gd name="T1" fmla="*/ 1799 h 3711"/>
                <a:gd name="T2" fmla="*/ 146 w 214"/>
                <a:gd name="T3" fmla="*/ 2188 h 3711"/>
                <a:gd name="T4" fmla="*/ 35 w 214"/>
                <a:gd name="T5" fmla="*/ 2924 h 3711"/>
                <a:gd name="T6" fmla="*/ 118 w 214"/>
                <a:gd name="T7" fmla="*/ 3255 h 3711"/>
                <a:gd name="T8" fmla="*/ 193 w 214"/>
                <a:gd name="T9" fmla="*/ 3711 h 3711"/>
                <a:gd name="T10" fmla="*/ 175 w 214"/>
                <a:gd name="T11" fmla="*/ 3711 h 3711"/>
                <a:gd name="T12" fmla="*/ 100 w 214"/>
                <a:gd name="T13" fmla="*/ 3255 h 3711"/>
                <a:gd name="T14" fmla="*/ 17 w 214"/>
                <a:gd name="T15" fmla="*/ 2924 h 3711"/>
                <a:gd name="T16" fmla="*/ 128 w 214"/>
                <a:gd name="T17" fmla="*/ 2188 h 3711"/>
                <a:gd name="T18" fmla="*/ 162 w 214"/>
                <a:gd name="T19" fmla="*/ 1513 h 3711"/>
                <a:gd name="T20" fmla="*/ 122 w 214"/>
                <a:gd name="T21" fmla="*/ 794 h 3711"/>
                <a:gd name="T22" fmla="*/ 146 w 214"/>
                <a:gd name="T23" fmla="*/ 401 h 3711"/>
                <a:gd name="T24" fmla="*/ 154 w 214"/>
                <a:gd name="T25" fmla="*/ 1 h 3711"/>
                <a:gd name="T26" fmla="*/ 171 w 214"/>
                <a:gd name="T27" fmla="*/ 0 h 3711"/>
                <a:gd name="T28" fmla="*/ 163 w 214"/>
                <a:gd name="T29" fmla="*/ 404 h 3711"/>
                <a:gd name="T30" fmla="*/ 138 w 214"/>
                <a:gd name="T31" fmla="*/ 797 h 3711"/>
                <a:gd name="T32" fmla="*/ 180 w 214"/>
                <a:gd name="T33" fmla="*/ 1514 h 3711"/>
                <a:gd name="T34" fmla="*/ 198 w 214"/>
                <a:gd name="T35" fmla="*/ 1799 h 3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4" h="3711">
                  <a:moveTo>
                    <a:pt x="198" y="1799"/>
                  </a:moveTo>
                  <a:cubicBezTo>
                    <a:pt x="202" y="1931"/>
                    <a:pt x="180" y="2062"/>
                    <a:pt x="146" y="2188"/>
                  </a:cubicBezTo>
                  <a:cubicBezTo>
                    <a:pt x="80" y="2429"/>
                    <a:pt x="18" y="2680"/>
                    <a:pt x="35" y="2924"/>
                  </a:cubicBezTo>
                  <a:cubicBezTo>
                    <a:pt x="43" y="3036"/>
                    <a:pt x="80" y="3146"/>
                    <a:pt x="118" y="3255"/>
                  </a:cubicBezTo>
                  <a:cubicBezTo>
                    <a:pt x="169" y="3405"/>
                    <a:pt x="214" y="3551"/>
                    <a:pt x="193" y="3711"/>
                  </a:cubicBezTo>
                  <a:cubicBezTo>
                    <a:pt x="186" y="3711"/>
                    <a:pt x="182" y="3711"/>
                    <a:pt x="175" y="3711"/>
                  </a:cubicBezTo>
                  <a:cubicBezTo>
                    <a:pt x="196" y="3551"/>
                    <a:pt x="151" y="3405"/>
                    <a:pt x="100" y="3255"/>
                  </a:cubicBezTo>
                  <a:cubicBezTo>
                    <a:pt x="62" y="3146"/>
                    <a:pt x="25" y="3036"/>
                    <a:pt x="17" y="2924"/>
                  </a:cubicBezTo>
                  <a:cubicBezTo>
                    <a:pt x="0" y="2680"/>
                    <a:pt x="62" y="2429"/>
                    <a:pt x="128" y="2188"/>
                  </a:cubicBezTo>
                  <a:cubicBezTo>
                    <a:pt x="189" y="1964"/>
                    <a:pt x="182" y="1745"/>
                    <a:pt x="162" y="1513"/>
                  </a:cubicBezTo>
                  <a:cubicBezTo>
                    <a:pt x="142" y="1274"/>
                    <a:pt x="141" y="1025"/>
                    <a:pt x="122" y="794"/>
                  </a:cubicBezTo>
                  <a:cubicBezTo>
                    <a:pt x="112" y="668"/>
                    <a:pt x="132" y="531"/>
                    <a:pt x="146" y="401"/>
                  </a:cubicBezTo>
                  <a:cubicBezTo>
                    <a:pt x="161" y="267"/>
                    <a:pt x="168" y="136"/>
                    <a:pt x="154" y="1"/>
                  </a:cubicBezTo>
                  <a:cubicBezTo>
                    <a:pt x="161" y="1"/>
                    <a:pt x="164" y="1"/>
                    <a:pt x="171" y="0"/>
                  </a:cubicBezTo>
                  <a:cubicBezTo>
                    <a:pt x="185" y="136"/>
                    <a:pt x="178" y="269"/>
                    <a:pt x="163" y="404"/>
                  </a:cubicBezTo>
                  <a:cubicBezTo>
                    <a:pt x="148" y="534"/>
                    <a:pt x="128" y="671"/>
                    <a:pt x="138" y="797"/>
                  </a:cubicBezTo>
                  <a:cubicBezTo>
                    <a:pt x="156" y="1027"/>
                    <a:pt x="159" y="1276"/>
                    <a:pt x="180" y="1514"/>
                  </a:cubicBezTo>
                  <a:cubicBezTo>
                    <a:pt x="188" y="1608"/>
                    <a:pt x="194" y="1703"/>
                    <a:pt x="198" y="17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107"/>
            <p:cNvSpPr>
              <a:spLocks/>
            </p:cNvSpPr>
            <p:nvPr userDrawn="1"/>
          </p:nvSpPr>
          <p:spPr bwMode="auto">
            <a:xfrm>
              <a:off x="5625" y="3134"/>
              <a:ext cx="27" cy="1160"/>
            </a:xfrm>
            <a:custGeom>
              <a:avLst/>
              <a:gdLst>
                <a:gd name="T0" fmla="*/ 75 w 86"/>
                <a:gd name="T1" fmla="*/ 1765 h 3715"/>
                <a:gd name="T2" fmla="*/ 57 w 86"/>
                <a:gd name="T3" fmla="*/ 2189 h 3715"/>
                <a:gd name="T4" fmla="*/ 18 w 86"/>
                <a:gd name="T5" fmla="*/ 2921 h 3715"/>
                <a:gd name="T6" fmla="*/ 48 w 86"/>
                <a:gd name="T7" fmla="*/ 3255 h 3715"/>
                <a:gd name="T8" fmla="*/ 70 w 86"/>
                <a:gd name="T9" fmla="*/ 3715 h 3715"/>
                <a:gd name="T10" fmla="*/ 52 w 86"/>
                <a:gd name="T11" fmla="*/ 3715 h 3715"/>
                <a:gd name="T12" fmla="*/ 30 w 86"/>
                <a:gd name="T13" fmla="*/ 3255 h 3715"/>
                <a:gd name="T14" fmla="*/ 0 w 86"/>
                <a:gd name="T15" fmla="*/ 2921 h 3715"/>
                <a:gd name="T16" fmla="*/ 39 w 86"/>
                <a:gd name="T17" fmla="*/ 2189 h 3715"/>
                <a:gd name="T18" fmla="*/ 42 w 86"/>
                <a:gd name="T19" fmla="*/ 1059 h 3715"/>
                <a:gd name="T20" fmla="*/ 28 w 86"/>
                <a:gd name="T21" fmla="*/ 861 h 3715"/>
                <a:gd name="T22" fmla="*/ 36 w 86"/>
                <a:gd name="T23" fmla="*/ 440 h 3715"/>
                <a:gd name="T24" fmla="*/ 34 w 86"/>
                <a:gd name="T25" fmla="*/ 0 h 3715"/>
                <a:gd name="T26" fmla="*/ 52 w 86"/>
                <a:gd name="T27" fmla="*/ 0 h 3715"/>
                <a:gd name="T28" fmla="*/ 53 w 86"/>
                <a:gd name="T29" fmla="*/ 441 h 3715"/>
                <a:gd name="T30" fmla="*/ 45 w 86"/>
                <a:gd name="T31" fmla="*/ 863 h 3715"/>
                <a:gd name="T32" fmla="*/ 59 w 86"/>
                <a:gd name="T33" fmla="*/ 1061 h 3715"/>
                <a:gd name="T34" fmla="*/ 75 w 86"/>
                <a:gd name="T35" fmla="*/ 1765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3715">
                  <a:moveTo>
                    <a:pt x="75" y="1765"/>
                  </a:moveTo>
                  <a:cubicBezTo>
                    <a:pt x="78" y="1907"/>
                    <a:pt x="71" y="2048"/>
                    <a:pt x="57" y="2189"/>
                  </a:cubicBezTo>
                  <a:cubicBezTo>
                    <a:pt x="32" y="2432"/>
                    <a:pt x="17" y="2679"/>
                    <a:pt x="18" y="2921"/>
                  </a:cubicBezTo>
                  <a:cubicBezTo>
                    <a:pt x="19" y="3032"/>
                    <a:pt x="33" y="3143"/>
                    <a:pt x="48" y="3255"/>
                  </a:cubicBezTo>
                  <a:cubicBezTo>
                    <a:pt x="69" y="3408"/>
                    <a:pt x="86" y="3560"/>
                    <a:pt x="70" y="3715"/>
                  </a:cubicBezTo>
                  <a:cubicBezTo>
                    <a:pt x="63" y="3715"/>
                    <a:pt x="59" y="3715"/>
                    <a:pt x="52" y="3715"/>
                  </a:cubicBezTo>
                  <a:cubicBezTo>
                    <a:pt x="68" y="3560"/>
                    <a:pt x="51" y="3408"/>
                    <a:pt x="30" y="3255"/>
                  </a:cubicBezTo>
                  <a:cubicBezTo>
                    <a:pt x="15" y="3144"/>
                    <a:pt x="1" y="3032"/>
                    <a:pt x="0" y="2921"/>
                  </a:cubicBezTo>
                  <a:cubicBezTo>
                    <a:pt x="0" y="2679"/>
                    <a:pt x="14" y="2432"/>
                    <a:pt x="39" y="2189"/>
                  </a:cubicBezTo>
                  <a:cubicBezTo>
                    <a:pt x="77" y="1817"/>
                    <a:pt x="61" y="1431"/>
                    <a:pt x="42" y="1059"/>
                  </a:cubicBezTo>
                  <a:cubicBezTo>
                    <a:pt x="39" y="993"/>
                    <a:pt x="32" y="925"/>
                    <a:pt x="28" y="861"/>
                  </a:cubicBezTo>
                  <a:cubicBezTo>
                    <a:pt x="19" y="725"/>
                    <a:pt x="30" y="580"/>
                    <a:pt x="36" y="440"/>
                  </a:cubicBezTo>
                  <a:cubicBezTo>
                    <a:pt x="41" y="293"/>
                    <a:pt x="44" y="147"/>
                    <a:pt x="34" y="0"/>
                  </a:cubicBezTo>
                  <a:cubicBezTo>
                    <a:pt x="41" y="0"/>
                    <a:pt x="45" y="0"/>
                    <a:pt x="52" y="0"/>
                  </a:cubicBezTo>
                  <a:cubicBezTo>
                    <a:pt x="62" y="147"/>
                    <a:pt x="59" y="294"/>
                    <a:pt x="53" y="441"/>
                  </a:cubicBezTo>
                  <a:cubicBezTo>
                    <a:pt x="47" y="582"/>
                    <a:pt x="36" y="727"/>
                    <a:pt x="45" y="863"/>
                  </a:cubicBezTo>
                  <a:cubicBezTo>
                    <a:pt x="49" y="927"/>
                    <a:pt x="56" y="995"/>
                    <a:pt x="59" y="1061"/>
                  </a:cubicBezTo>
                  <a:cubicBezTo>
                    <a:pt x="71" y="1294"/>
                    <a:pt x="71" y="1530"/>
                    <a:pt x="75" y="17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108"/>
            <p:cNvSpPr>
              <a:spLocks/>
            </p:cNvSpPr>
            <p:nvPr userDrawn="1"/>
          </p:nvSpPr>
          <p:spPr bwMode="auto">
            <a:xfrm>
              <a:off x="5750" y="3132"/>
              <a:ext cx="10" cy="1162"/>
            </a:xfrm>
            <a:custGeom>
              <a:avLst/>
              <a:gdLst>
                <a:gd name="T0" fmla="*/ 32 w 33"/>
                <a:gd name="T1" fmla="*/ 3283 h 3721"/>
                <a:gd name="T2" fmla="*/ 33 w 33"/>
                <a:gd name="T3" fmla="*/ 3721 h 3721"/>
                <a:gd name="T4" fmla="*/ 15 w 33"/>
                <a:gd name="T5" fmla="*/ 3721 h 3721"/>
                <a:gd name="T6" fmla="*/ 12 w 33"/>
                <a:gd name="T7" fmla="*/ 2849 h 3721"/>
                <a:gd name="T8" fmla="*/ 9 w 33"/>
                <a:gd name="T9" fmla="*/ 2194 h 3721"/>
                <a:gd name="T10" fmla="*/ 7 w 33"/>
                <a:gd name="T11" fmla="*/ 1631 h 3721"/>
                <a:gd name="T12" fmla="*/ 4 w 33"/>
                <a:gd name="T13" fmla="*/ 889 h 3721"/>
                <a:gd name="T14" fmla="*/ 3 w 33"/>
                <a:gd name="T15" fmla="*/ 462 h 3721"/>
                <a:gd name="T16" fmla="*/ 0 w 33"/>
                <a:gd name="T17" fmla="*/ 1 h 3721"/>
                <a:gd name="T18" fmla="*/ 19 w 33"/>
                <a:gd name="T19" fmla="*/ 0 h 3721"/>
                <a:gd name="T20" fmla="*/ 21 w 33"/>
                <a:gd name="T21" fmla="*/ 462 h 3721"/>
                <a:gd name="T22" fmla="*/ 22 w 33"/>
                <a:gd name="T23" fmla="*/ 889 h 3721"/>
                <a:gd name="T24" fmla="*/ 27 w 33"/>
                <a:gd name="T25" fmla="*/ 2194 h 3721"/>
                <a:gd name="T26" fmla="*/ 30 w 33"/>
                <a:gd name="T27" fmla="*/ 2849 h 3721"/>
                <a:gd name="T28" fmla="*/ 32 w 33"/>
                <a:gd name="T29" fmla="*/ 3283 h 3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721">
                  <a:moveTo>
                    <a:pt x="32" y="3283"/>
                  </a:moveTo>
                  <a:cubicBezTo>
                    <a:pt x="32" y="3429"/>
                    <a:pt x="33" y="3575"/>
                    <a:pt x="33" y="3721"/>
                  </a:cubicBezTo>
                  <a:cubicBezTo>
                    <a:pt x="26" y="3721"/>
                    <a:pt x="22" y="3721"/>
                    <a:pt x="15" y="3721"/>
                  </a:cubicBezTo>
                  <a:cubicBezTo>
                    <a:pt x="15" y="3431"/>
                    <a:pt x="13" y="3140"/>
                    <a:pt x="12" y="2849"/>
                  </a:cubicBezTo>
                  <a:cubicBezTo>
                    <a:pt x="11" y="2631"/>
                    <a:pt x="10" y="2412"/>
                    <a:pt x="9" y="2194"/>
                  </a:cubicBezTo>
                  <a:cubicBezTo>
                    <a:pt x="9" y="2006"/>
                    <a:pt x="8" y="1819"/>
                    <a:pt x="7" y="1631"/>
                  </a:cubicBezTo>
                  <a:cubicBezTo>
                    <a:pt x="6" y="1384"/>
                    <a:pt x="6" y="1136"/>
                    <a:pt x="4" y="889"/>
                  </a:cubicBezTo>
                  <a:cubicBezTo>
                    <a:pt x="3" y="747"/>
                    <a:pt x="3" y="604"/>
                    <a:pt x="3" y="462"/>
                  </a:cubicBezTo>
                  <a:cubicBezTo>
                    <a:pt x="2" y="308"/>
                    <a:pt x="1" y="154"/>
                    <a:pt x="0" y="1"/>
                  </a:cubicBezTo>
                  <a:cubicBezTo>
                    <a:pt x="8" y="0"/>
                    <a:pt x="11" y="0"/>
                    <a:pt x="19" y="0"/>
                  </a:cubicBezTo>
                  <a:cubicBezTo>
                    <a:pt x="19" y="154"/>
                    <a:pt x="20" y="308"/>
                    <a:pt x="21" y="462"/>
                  </a:cubicBezTo>
                  <a:cubicBezTo>
                    <a:pt x="21" y="604"/>
                    <a:pt x="21" y="747"/>
                    <a:pt x="22" y="889"/>
                  </a:cubicBezTo>
                  <a:cubicBezTo>
                    <a:pt x="24" y="1324"/>
                    <a:pt x="26" y="1759"/>
                    <a:pt x="27" y="2194"/>
                  </a:cubicBezTo>
                  <a:cubicBezTo>
                    <a:pt x="28" y="2412"/>
                    <a:pt x="29" y="2631"/>
                    <a:pt x="30" y="2849"/>
                  </a:cubicBezTo>
                  <a:cubicBezTo>
                    <a:pt x="31" y="2994"/>
                    <a:pt x="31" y="3139"/>
                    <a:pt x="32" y="3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3" name="그룹 112"/>
          <p:cNvGrpSpPr/>
          <p:nvPr userDrawn="1"/>
        </p:nvGrpSpPr>
        <p:grpSpPr>
          <a:xfrm>
            <a:off x="2715338" y="1870806"/>
            <a:ext cx="3713325" cy="1389186"/>
            <a:chOff x="2715338" y="2759598"/>
            <a:chExt cx="3713325" cy="1310054"/>
          </a:xfrm>
        </p:grpSpPr>
        <p:cxnSp>
          <p:nvCxnSpPr>
            <p:cNvPr id="114" name="직선 연결선 113"/>
            <p:cNvCxnSpPr/>
            <p:nvPr/>
          </p:nvCxnSpPr>
          <p:spPr>
            <a:xfrm>
              <a:off x="2715338" y="2759598"/>
              <a:ext cx="37133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2715338" y="4069652"/>
              <a:ext cx="37133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제목 5"/>
          <p:cNvSpPr>
            <a:spLocks noGrp="1"/>
          </p:cNvSpPr>
          <p:nvPr>
            <p:ph type="title"/>
          </p:nvPr>
        </p:nvSpPr>
        <p:spPr>
          <a:xfrm>
            <a:off x="541338" y="1982866"/>
            <a:ext cx="8061325" cy="838699"/>
          </a:xfrm>
          <a:prstGeom prst="rect">
            <a:avLst/>
          </a:prstGeom>
        </p:spPr>
        <p:txBody>
          <a:bodyPr>
            <a:noAutofit/>
          </a:bodyPr>
          <a:lstStyle>
            <a:lvl1pPr marL="0" algn="ctr" defTabSz="914400" rtl="0" eaLnBrk="1" latinLnBrk="1" hangingPunct="1">
              <a:lnSpc>
                <a:spcPts val="6000"/>
              </a:lnSpc>
              <a:defRPr lang="ko-KR" altLang="en-US" sz="5000" b="1" kern="1200" spc="-100" baseline="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7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2289175" y="2859903"/>
            <a:ext cx="4565650" cy="3048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300" kern="1200" dirty="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8" name="그림 117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31" y="3654548"/>
            <a:ext cx="764738" cy="3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6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71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72" r:id="rId3"/>
    <p:sldLayoutId id="2147483666" r:id="rId4"/>
    <p:sldLayoutId id="214748368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.kr/download/18371" TargetMode="External"/><Relationship Id="rId2" Type="http://schemas.openxmlformats.org/officeDocument/2006/relationships/hyperlink" Target="https://ettrends.etri.re.kr/ettrends/157/0905002110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koreascience.or.kr/article/JAKO201414753677857.pdf" TargetMode="External"/><Relationship Id="rId5" Type="http://schemas.openxmlformats.org/officeDocument/2006/relationships/hyperlink" Target="https://www.hankyung.com/it/article/201701250903v" TargetMode="External"/><Relationship Id="rId4" Type="http://schemas.openxmlformats.org/officeDocument/2006/relationships/hyperlink" Target="https://zdnet.co.kr/view/?no=20170330114722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2549" y="3647798"/>
            <a:ext cx="10947451" cy="1081839"/>
          </a:xfrm>
        </p:spPr>
        <p:txBody>
          <a:bodyPr/>
          <a:lstStyle/>
          <a:p>
            <a:r>
              <a:rPr lang="ko-KR" altLang="en-US" sz="4000" dirty="0"/>
              <a:t>체험형 게임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818482" y="3397754"/>
            <a:ext cx="4430712" cy="243862"/>
          </a:xfrm>
        </p:spPr>
        <p:txBody>
          <a:bodyPr/>
          <a:lstStyle/>
          <a:p>
            <a:r>
              <a:rPr lang="en-US" altLang="ko-KR" sz="2000" dirty="0">
                <a:solidFill>
                  <a:srgbClr val="053D90"/>
                </a:solidFill>
              </a:rPr>
              <a:t>AR</a:t>
            </a:r>
            <a:r>
              <a:rPr lang="ko-KR" altLang="en-US" sz="2000" dirty="0">
                <a:solidFill>
                  <a:srgbClr val="053D90"/>
                </a:solidFill>
              </a:rPr>
              <a:t>과 </a:t>
            </a:r>
            <a:r>
              <a:rPr lang="en-US" altLang="ko-KR" sz="2000" dirty="0">
                <a:solidFill>
                  <a:srgbClr val="053D90"/>
                </a:solidFill>
              </a:rPr>
              <a:t>GPS</a:t>
            </a:r>
            <a:r>
              <a:rPr lang="ko-KR" altLang="en-US" sz="2000" dirty="0">
                <a:solidFill>
                  <a:srgbClr val="053D90"/>
                </a:solidFill>
              </a:rPr>
              <a:t>를 이용한</a:t>
            </a:r>
            <a:endParaRPr lang="en-US" altLang="ko-KR" sz="2000" dirty="0">
              <a:solidFill>
                <a:srgbClr val="053D90"/>
              </a:solidFill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5293611" y="3316448"/>
            <a:ext cx="4430712" cy="2438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200" kern="1200" dirty="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2017156019 </a:t>
            </a:r>
            <a:r>
              <a:rPr lang="ko-KR" altLang="en-US" dirty="0"/>
              <a:t>소프트웨어전공 염민규</a:t>
            </a:r>
            <a:endParaRPr lang="en-US" altLang="ko-KR" dirty="0"/>
          </a:p>
          <a:p>
            <a:r>
              <a:rPr lang="en-US" altLang="ko-KR" dirty="0"/>
              <a:t>2018158022 </a:t>
            </a:r>
            <a:r>
              <a:rPr lang="ko-KR" altLang="en-US" dirty="0"/>
              <a:t>소프트웨어전공 이수민</a:t>
            </a:r>
            <a:endParaRPr lang="en-US" altLang="ko-KR" dirty="0"/>
          </a:p>
          <a:p>
            <a:r>
              <a:rPr lang="en-US" altLang="ko-KR" dirty="0"/>
              <a:t>2018156046 </a:t>
            </a:r>
            <a:r>
              <a:rPr lang="ko-KR" altLang="en-US" dirty="0"/>
              <a:t>소프트웨어전공 박영훈</a:t>
            </a:r>
            <a:endParaRPr lang="en-US" altLang="ko-KR" dirty="0"/>
          </a:p>
          <a:p>
            <a:r>
              <a:rPr lang="en-US" altLang="ko-KR" dirty="0"/>
              <a:t>2017152042 </a:t>
            </a:r>
            <a:r>
              <a:rPr lang="ko-KR" altLang="en-US" dirty="0"/>
              <a:t>컴퓨터공학전공 황찬욱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67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- </a:t>
            </a:r>
            <a:r>
              <a:rPr lang="ko-KR" altLang="en-US" dirty="0"/>
              <a:t>흐름도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654333-F798-08B1-B512-D8B9426231DF}"/>
              </a:ext>
            </a:extLst>
          </p:cNvPr>
          <p:cNvSpPr/>
          <p:nvPr/>
        </p:nvSpPr>
        <p:spPr>
          <a:xfrm>
            <a:off x="219812" y="994755"/>
            <a:ext cx="3488680" cy="549893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FAF744-2615-825A-3633-36979F9FAE0D}"/>
              </a:ext>
            </a:extLst>
          </p:cNvPr>
          <p:cNvSpPr/>
          <p:nvPr/>
        </p:nvSpPr>
        <p:spPr>
          <a:xfrm>
            <a:off x="4021230" y="962024"/>
            <a:ext cx="5021128" cy="549893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1AEFB-F490-467B-FF37-87577E40277A}"/>
              </a:ext>
            </a:extLst>
          </p:cNvPr>
          <p:cNvSpPr txBox="1"/>
          <p:nvPr/>
        </p:nvSpPr>
        <p:spPr>
          <a:xfrm>
            <a:off x="256799" y="946533"/>
            <a:ext cx="1307306" cy="36933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아웃게임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665F8-B1C5-F57D-9FD5-4EC3D2A07F4A}"/>
              </a:ext>
            </a:extLst>
          </p:cNvPr>
          <p:cNvSpPr txBox="1"/>
          <p:nvPr/>
        </p:nvSpPr>
        <p:spPr>
          <a:xfrm>
            <a:off x="7804358" y="923362"/>
            <a:ext cx="1082843" cy="36933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인게임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림 11" descr="텍스트, 하늘, 지도, 실내이(가) 표시된 사진&#10;&#10;자동 생성된 설명">
            <a:extLst>
              <a:ext uri="{FF2B5EF4-FFF2-40B4-BE49-F238E27FC236}">
                <a16:creationId xmlns:a16="http://schemas.microsoft.com/office/drawing/2014/main" id="{9F314B84-F05B-52AD-3B88-82F29AFA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0" y="1714369"/>
            <a:ext cx="8354651" cy="417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메인 씬 클래스 다이어그램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3" name="그림 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52DFE178-597C-D352-A8CF-206C70868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63" y="1365955"/>
            <a:ext cx="7961673" cy="48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메인 씬 클래스 상세 설계</a:t>
            </a:r>
            <a:r>
              <a:rPr lang="en-US" altLang="ko-KR" dirty="0"/>
              <a:t>(</a:t>
            </a:r>
            <a:r>
              <a:rPr lang="ko-KR" altLang="en-US" dirty="0"/>
              <a:t>미션 관련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AF1137-4693-38BE-B34C-A28510A7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77830"/>
              </p:ext>
            </p:extLst>
          </p:nvPr>
        </p:nvGraphicFramePr>
        <p:xfrm>
          <a:off x="244827" y="1334343"/>
          <a:ext cx="4225573" cy="4470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471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471102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602710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MissionManager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99129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랜드마크에 미션 포인트를 생성하는 클래스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싱글턴을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상속한다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99652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availableMission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게임 내 생성 가능한 미션 리스트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liveMission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현재 활성화 된 미션 리스트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09530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Start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클래스 시작 메소드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SetMission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을 이용해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availableMission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과 같은 기본적인 필드 초기화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SetMission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서버에 저장된 기본적인 미션 정보 획득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GenerateMission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생성 가능한 미션을 확인하고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Mission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변수의 데이터를 가져와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InstantiateMission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에 전달하는 메소드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InstantiateMission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받아온 정보를 토대로 미션을 배치하고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liveMission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에다 할당하는 메소드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AD7169F-945A-EE81-83BD-FBED9AC1F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33634"/>
              </p:ext>
            </p:extLst>
          </p:nvPr>
        </p:nvGraphicFramePr>
        <p:xfrm>
          <a:off x="4673602" y="1002172"/>
          <a:ext cx="4225571" cy="2833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471">
                  <a:extLst>
                    <a:ext uri="{9D8B030D-6E8A-4147-A177-3AD203B41FA5}">
                      <a16:colId xmlns:a16="http://schemas.microsoft.com/office/drawing/2014/main" val="1910605937"/>
                    </a:ext>
                  </a:extLst>
                </a:gridCol>
                <a:gridCol w="3471100">
                  <a:extLst>
                    <a:ext uri="{9D8B030D-6E8A-4147-A177-3AD203B41FA5}">
                      <a16:colId xmlns:a16="http://schemas.microsoft.com/office/drawing/2014/main" val="3774092977"/>
                    </a:ext>
                  </a:extLst>
                </a:gridCol>
              </a:tblGrid>
              <a:tr h="447140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Mission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830825"/>
                  </a:ext>
                </a:extLst>
              </a:tr>
              <a:tr h="73542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미션 포인트 생성에 필요한 기본적인 데이터 클래스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718297"/>
                  </a:ext>
                </a:extLst>
              </a:tr>
              <a:tr h="7393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Id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미션 고유번호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Latitude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위도 정보 저장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Longtitude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경도 정보 저장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88603"/>
                  </a:ext>
                </a:extLst>
              </a:tr>
              <a:tr h="8125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OnMouseDown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미션 포인트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터치시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MissionBehaviour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클래스를 통해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AR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미니게임 미션으로 씬 전환을 수행한다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68872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EEAE6F9-70AF-00AE-2456-0A29BB11B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53585"/>
              </p:ext>
            </p:extLst>
          </p:nvPr>
        </p:nvGraphicFramePr>
        <p:xfrm>
          <a:off x="4673602" y="3896328"/>
          <a:ext cx="4225571" cy="2734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471">
                  <a:extLst>
                    <a:ext uri="{9D8B030D-6E8A-4147-A177-3AD203B41FA5}">
                      <a16:colId xmlns:a16="http://schemas.microsoft.com/office/drawing/2014/main" val="1910605937"/>
                    </a:ext>
                  </a:extLst>
                </a:gridCol>
                <a:gridCol w="3471100">
                  <a:extLst>
                    <a:ext uri="{9D8B030D-6E8A-4147-A177-3AD203B41FA5}">
                      <a16:colId xmlns:a16="http://schemas.microsoft.com/office/drawing/2014/main" val="3774092977"/>
                    </a:ext>
                  </a:extLst>
                </a:gridCol>
              </a:tblGrid>
              <a:tr h="447140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MissionBehaviour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830825"/>
                  </a:ext>
                </a:extLst>
              </a:tr>
              <a:tr h="73542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미션 포인트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터치시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동작되는 스크립트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718297"/>
                  </a:ext>
                </a:extLst>
              </a:tr>
              <a:tr h="7393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(-)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88603"/>
                  </a:ext>
                </a:extLst>
              </a:tr>
              <a:tr h="8125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MiniTapped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: AR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미니게임 미션으로 씬 전환을 수행하는 스크립트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68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5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메인 씬</a:t>
            </a:r>
            <a:r>
              <a:rPr lang="en-US" altLang="ko-KR" dirty="0"/>
              <a:t> </a:t>
            </a:r>
            <a:r>
              <a:rPr lang="ko-KR" altLang="en-US" dirty="0"/>
              <a:t>클래스 상세 설계</a:t>
            </a:r>
            <a:r>
              <a:rPr lang="en-US" altLang="ko-KR" dirty="0"/>
              <a:t>(</a:t>
            </a:r>
            <a:r>
              <a:rPr lang="ko-KR" altLang="en-US" dirty="0"/>
              <a:t>플레이어 관련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CBC6D37-0A26-BFFD-1402-8E6436D86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10878"/>
              </p:ext>
            </p:extLst>
          </p:nvPr>
        </p:nvGraphicFramePr>
        <p:xfrm>
          <a:off x="233538" y="1885244"/>
          <a:ext cx="4225573" cy="37944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471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471102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602710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PlayerManager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99129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플레이어 객체를 담당하는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싱글턴을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상속한다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99652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currentPlayer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Player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데이터를 저장하는 공간</a:t>
                      </a:r>
                      <a:endParaRPr 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09530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Start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클래스 생성자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LoadData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메소드를 이용하여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플레이어 정보를 불러온다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SaveData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본 플레이어 데이터를 서버로 저장하는 메소드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LoadData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저장된 플레이어 정보를 받아오는 메소드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6076942-F1EA-1344-0662-6ABE4AC47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25128"/>
              </p:ext>
            </p:extLst>
          </p:nvPr>
        </p:nvGraphicFramePr>
        <p:xfrm>
          <a:off x="4684891" y="1885244"/>
          <a:ext cx="4225573" cy="4312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471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471102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668122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PlayerData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109887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플레이어와 관련된 여러 데이터를 관리하는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PlayerManager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에서 관리한다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27268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Level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플레이어 레벨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Exp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플레이어 경험치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Credit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플레이어 재화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Info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플레이어 칭호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27268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Start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데이터 초기화 메소드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(-)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이외의 필요한 기능들은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필드의 프로퍼티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(Getter/Setter)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 대체 가능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59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메인 씬 클래스 상세 설계</a:t>
            </a:r>
            <a:r>
              <a:rPr lang="en-US" altLang="ko-KR" dirty="0"/>
              <a:t>(</a:t>
            </a:r>
            <a:r>
              <a:rPr lang="ko-KR" altLang="en-US" dirty="0"/>
              <a:t>위치 정보 관련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FD76879-BBEB-590F-4081-966D1E106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14100"/>
              </p:ext>
            </p:extLst>
          </p:nvPr>
        </p:nvGraphicFramePr>
        <p:xfrm>
          <a:off x="259645" y="1586089"/>
          <a:ext cx="4225573" cy="3685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471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471102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602710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PositionManager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99129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위치와 관련된 동작을 관리하는 메소드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99652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Latitude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받아온 위도 정보 저장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Longtitude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받아온 경도 정보 저장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isInPlace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범위 안인지 판단하는 계산용 변수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09530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Start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클래스 생성자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기본적인 필드 초기화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GetPosition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현 위치 확인 메소드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GPSManager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를 사용한다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MeasureByHaver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하버사인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거리 계산 메소드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1902F5-EEB0-6A49-5281-C60C82F03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67527"/>
              </p:ext>
            </p:extLst>
          </p:nvPr>
        </p:nvGraphicFramePr>
        <p:xfrm>
          <a:off x="4658782" y="1586089"/>
          <a:ext cx="4225573" cy="3685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471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471102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602710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GPSManager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99129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GPS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를 이용하여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현재 위치 정보를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수신받는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99652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Latitude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위도 정보 저장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Longtitude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경도 정보 저장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09530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Start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클래스 생성자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본 클래스가 호출되는 즉시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위치 파악 서비스로부터 위치 정보를 받아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Latitude/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Longtitude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에 데이터를 집어넣는다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02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메인 씬 클래스 상세 설계</a:t>
            </a:r>
            <a:r>
              <a:rPr lang="en-US" altLang="ko-KR" dirty="0"/>
              <a:t>(</a:t>
            </a:r>
            <a:r>
              <a:rPr lang="ko-KR" altLang="en-US" dirty="0"/>
              <a:t>씬 전환 관련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2035A8-57F7-C802-05A5-E4F251597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3856"/>
              </p:ext>
            </p:extLst>
          </p:nvPr>
        </p:nvGraphicFramePr>
        <p:xfrm>
          <a:off x="4572000" y="1907821"/>
          <a:ext cx="4225573" cy="3685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471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471102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602710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SceneManager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99129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유니티 씬 전환을 위한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99652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(-)</a:t>
                      </a:r>
                      <a:endParaRPr lang="ko-KR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09530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LoadScene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다음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씬을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비동기적으로 로드시킨 후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완전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로드시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이벤트 발생 이후 씬 전환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objectsToMove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를 이용하여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특정 오브젝트를 씬 이동시킬 수 있다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 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GoToScene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LoadScene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코루틴으로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동작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F82ACE3-543B-0B64-B1B8-A9C7B618C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75390"/>
              </p:ext>
            </p:extLst>
          </p:nvPr>
        </p:nvGraphicFramePr>
        <p:xfrm>
          <a:off x="136619" y="1930399"/>
          <a:ext cx="4225573" cy="3640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471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471102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557554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LoadingScreenManager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99129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로딩 창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99652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nextScene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로딩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완료시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넘어갈 씬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progressBar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로딩 바 이미지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09530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Start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클래스 생성자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LoadScene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()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호출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LoadScene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SceneManager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를 이용하여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다음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씬을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로드하면서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로딩 창을 띄워주는 메소드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불완전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로드시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로딩스크린 표시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완전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로드시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코루틴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종료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자동차게임 클래스 다이어그램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661ABF-B2F3-EC05-83D5-E0C0959D3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9" y="1256735"/>
            <a:ext cx="8661010" cy="53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자동차게임 클래스 상세 설계</a:t>
            </a:r>
            <a:r>
              <a:rPr lang="en-US" altLang="ko-KR" dirty="0"/>
              <a:t>(</a:t>
            </a:r>
            <a:r>
              <a:rPr lang="ko-KR" altLang="en-US" dirty="0"/>
              <a:t>기반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EAE673-9E7A-091E-1ADB-A3A2B048D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72436"/>
              </p:ext>
            </p:extLst>
          </p:nvPr>
        </p:nvGraphicFramePr>
        <p:xfrm>
          <a:off x="4871237" y="1463819"/>
          <a:ext cx="4022373" cy="3930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8190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304183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554100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CarGameManager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91133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자동차 미니게임 데이터 관리용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42088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timeLimit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인게임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제한시간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playerScore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플레이어가 얻은 점수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timeText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시간 표시용 변수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ScoreText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지금까지 얻은 점수 표시용 변수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resultScore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세션 최종 점수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입출력용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00696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Start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클래스 생성자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데이터 초기화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Update :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timeLimit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가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초 찍을 때 까지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deltaTime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으로 카운트하고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카운트가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초 찍으면 점수 데이터를 밖으로 빼내는 메소드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9DBB97-4C0C-9F47-D61B-84E7C4B32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6297"/>
              </p:ext>
            </p:extLst>
          </p:nvPr>
        </p:nvGraphicFramePr>
        <p:xfrm>
          <a:off x="287867" y="1294485"/>
          <a:ext cx="4284133" cy="4948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4927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519206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554100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DrivingSurfaceManager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91133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인식된 지표면을 기준으로 공간을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걸어잠구는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메소드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자동차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크로스헤어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점수 오브젝트의 기반이 되는 메소드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42088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PlaneManager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ARPlaneManager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인스턴스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LockedPlane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인식된 지표면 변수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00696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Start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클래스 생성자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PlaneManager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변수를 세팅한다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Update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고정된 지표면 변경 감지 메소드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각 프레임마다 계속 확인한다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LockPlane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인식된 지표면 중 추적 가능한 지표면을 기준삼아 내부변수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arPlane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에 세팅하고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해당 공간 이외의 구간에서 오브젝트를 비활성화 시키는 메소드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DisableNewPlanes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LockPlane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안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planesChanged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이벤트 처리기에 등록시킬 메소드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기능은 위와 동일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38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자동차게임 클래스 상세 설계</a:t>
            </a:r>
            <a:r>
              <a:rPr lang="en-US" altLang="ko-KR" dirty="0"/>
              <a:t>(</a:t>
            </a:r>
            <a:r>
              <a:rPr lang="ko-KR" altLang="en-US" dirty="0"/>
              <a:t>자동차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2538FD8-5B46-8DA1-F53E-EC0D048A2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696662"/>
              </p:ext>
            </p:extLst>
          </p:nvPr>
        </p:nvGraphicFramePr>
        <p:xfrm>
          <a:off x="527891" y="1317064"/>
          <a:ext cx="3912521" cy="4801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8575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213946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513426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CarManager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84443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크로스헤어가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찍힌 위치를 터치할 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자동차 오브젝트를 배치해주는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8611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CarPrefab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자동차 모델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Reticle :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크로스헤어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클래스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DrivingSurfaceManager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지면 인식 보조 클래스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Car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자동차 스크립트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CarBehaviour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클래스 사용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58251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Update :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세팅된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Car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없고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Reticle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이 지면에 안 묶인 상태에서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DrivingSurfaceManager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 판단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화면이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터치될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경우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표시된 위치에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Car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오브젝트를 하나 만드는 메소드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 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WasTapped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터치 감지용 메소드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5EE4E99-7D18-7397-3771-3E89FDEE8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04537"/>
              </p:ext>
            </p:extLst>
          </p:nvPr>
        </p:nvGraphicFramePr>
        <p:xfrm>
          <a:off x="4703590" y="1434643"/>
          <a:ext cx="4255868" cy="44694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9880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495988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530960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CarBehaviour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87327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자동차가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크로스헤어를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계속해서 따라다니도록 만들어주는 스크립트 클래스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36154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Reticle :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크로스헤어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클래스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Speed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자동차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속도값</a:t>
                      </a: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Smoke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히트 이펙트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70366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Update :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크로스헤어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위치 정보를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trackingPosition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에 저장해둔 뒤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자동차 본인의 위치정보와 계속해서 비교해서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크로스헤어를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따라다니게 만드는 메소드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OnTriggerEnter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자동차가 점수 오브젝트 들이받았을 때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점수상승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오브젝트제거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히트 이펙트 발생 등의 작업을 수행하는 메소드 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16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자동차게임 클래스 상세 설계</a:t>
            </a:r>
            <a:r>
              <a:rPr lang="en-US" altLang="ko-KR" dirty="0"/>
              <a:t>(</a:t>
            </a:r>
            <a:r>
              <a:rPr lang="ko-KR" altLang="en-US" dirty="0"/>
              <a:t>기타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EAE673-9E7A-091E-1ADB-A3A2B048D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20714"/>
              </p:ext>
            </p:extLst>
          </p:nvPr>
        </p:nvGraphicFramePr>
        <p:xfrm>
          <a:off x="332101" y="1407374"/>
          <a:ext cx="4025410" cy="38306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8732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306678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545190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ReticleBehaviour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89668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지표면에다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Raycast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를 발사하고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Raycast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가 찍은 위치를 기준으로 화면에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크로스헤어를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표시해주는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39802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Reticle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지면 표시용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크로스헤어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모델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DrivingSurfaceManager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지면 인식 보조 클래스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ARPlane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땅바닥 찍혔을 때 해당 바닥 저장용 변수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9907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Start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클래스 생성자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기본적인 필드 변수 세팅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Update :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DrivingSurfaceManager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를 이용해 계속해서 바닥을 찍고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크로스헤어를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설치하는 메소드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0CC7AD-4A01-DD08-D843-46B0265A5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96993"/>
              </p:ext>
            </p:extLst>
          </p:nvPr>
        </p:nvGraphicFramePr>
        <p:xfrm>
          <a:off x="4786489" y="1407373"/>
          <a:ext cx="4025410" cy="5085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8732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306678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545190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PointObjectManager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89668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자동차가 들이받을 점수용 오브젝트 생성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39802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DrivingSurfaceManager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지면 인식 보조 클래스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PointObjectPrefab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점수용 오브젝트 모델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Point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점수용 오브젝트 스크립트 클래스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9907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Update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사용할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Plane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이 잠긴 것을 확인하고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SpawnPoint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를 이용해 해당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Plane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에 오브젝트를 계속해서 뿌려주는 메소드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SpawnPoint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FindRandomLocation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메소드를 이용해 적당한 위치를 찾고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거기에 점수 오브젝트를 생성시키는 메소드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FindRandomLocation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RandomInTriangle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를 이용하여 적당한 포인트 설치 위치를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뱉어내는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메소드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RandomInTriangle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삼각 난수 함수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8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524" y="624828"/>
            <a:ext cx="6623050" cy="623055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목차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2026693" y="1111832"/>
            <a:ext cx="4430712" cy="341553"/>
          </a:xfrm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rgbClr val="053D90"/>
                </a:solidFill>
              </a:rPr>
              <a:t>01</a:t>
            </a:r>
            <a:r>
              <a:rPr lang="en-US" altLang="ko-KR" dirty="0"/>
              <a:t> </a:t>
            </a:r>
            <a:r>
              <a:rPr lang="ko-KR" altLang="en-US" dirty="0"/>
              <a:t>주제 개요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>
          <a:xfrm>
            <a:off x="2026693" y="1579256"/>
            <a:ext cx="4430712" cy="341553"/>
          </a:xfrm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rgbClr val="053D90"/>
                </a:solidFill>
              </a:rPr>
              <a:t>02</a:t>
            </a:r>
            <a:r>
              <a:rPr lang="en-US" altLang="ko-KR" dirty="0"/>
              <a:t> </a:t>
            </a:r>
            <a:r>
              <a:rPr lang="ko-KR" altLang="en-US" dirty="0"/>
              <a:t>전체 시나리오 및 구성도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>
          <a:xfrm>
            <a:off x="2026693" y="2073228"/>
            <a:ext cx="4430712" cy="341553"/>
          </a:xfrm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rgbClr val="053D90"/>
                </a:solidFill>
              </a:rPr>
              <a:t>03</a:t>
            </a:r>
            <a:r>
              <a:rPr lang="en-US" altLang="ko-KR" dirty="0"/>
              <a:t> </a:t>
            </a:r>
            <a:r>
              <a:rPr lang="ko-KR" altLang="en-US" dirty="0"/>
              <a:t>클라이언트 상세 설계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>
          <a:xfrm>
            <a:off x="2026693" y="2567200"/>
            <a:ext cx="4430712" cy="341553"/>
          </a:xfrm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rgbClr val="053D90"/>
                </a:solidFill>
              </a:rPr>
              <a:t>04</a:t>
            </a:r>
            <a:r>
              <a:rPr lang="en-US" altLang="ko-KR" dirty="0"/>
              <a:t> </a:t>
            </a:r>
            <a:r>
              <a:rPr lang="ko-KR" altLang="en-US" dirty="0"/>
              <a:t>서버 상세 설계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8"/>
          </p:nvPr>
        </p:nvSpPr>
        <p:spPr>
          <a:xfrm>
            <a:off x="2026693" y="3061172"/>
            <a:ext cx="4430712" cy="341553"/>
          </a:xfrm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rgbClr val="053D90"/>
                </a:solidFill>
              </a:rPr>
              <a:t>05</a:t>
            </a:r>
            <a:r>
              <a:rPr lang="en-US" altLang="ko-KR" dirty="0"/>
              <a:t> </a:t>
            </a:r>
            <a:r>
              <a:rPr lang="ko-KR" altLang="en-US" dirty="0"/>
              <a:t>개발 환경 및 개발 방법</a:t>
            </a:r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8"/>
          </p:nvPr>
        </p:nvSpPr>
        <p:spPr>
          <a:xfrm>
            <a:off x="2026693" y="3555144"/>
            <a:ext cx="4430712" cy="341553"/>
          </a:xfrm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rgbClr val="053D90"/>
                </a:solidFill>
              </a:rPr>
              <a:t>06</a:t>
            </a:r>
            <a:r>
              <a:rPr lang="en-US" altLang="ko-KR" dirty="0"/>
              <a:t> </a:t>
            </a:r>
            <a:r>
              <a:rPr lang="ko-KR" altLang="en-US" dirty="0"/>
              <a:t>데모 환경 및 테스트 설계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8"/>
          </p:nvPr>
        </p:nvSpPr>
        <p:spPr>
          <a:xfrm>
            <a:off x="2026693" y="4500834"/>
            <a:ext cx="4430712" cy="341553"/>
          </a:xfrm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rgbClr val="053D90"/>
                </a:solidFill>
              </a:rPr>
              <a:t>08</a:t>
            </a:r>
            <a:r>
              <a:rPr lang="en-US" altLang="ko-KR" dirty="0"/>
              <a:t> </a:t>
            </a:r>
            <a:r>
              <a:rPr lang="ko-KR" altLang="en-US" dirty="0"/>
              <a:t>종합 설계 수행 일정</a:t>
            </a:r>
          </a:p>
        </p:txBody>
      </p:sp>
      <p:sp>
        <p:nvSpPr>
          <p:cNvPr id="15" name="텍스트 개체 틀 7"/>
          <p:cNvSpPr>
            <a:spLocks noGrp="1"/>
          </p:cNvSpPr>
          <p:nvPr/>
        </p:nvSpPr>
        <p:spPr>
          <a:xfrm>
            <a:off x="2026693" y="4030617"/>
            <a:ext cx="4430712" cy="3415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500" b="1" i="0" u="none" strike="noStrike" kern="1200" cap="none" spc="0" normalizeH="0" baseline="0" dirty="0">
                <a:solidFill>
                  <a:srgbClr val="053D90"/>
                </a:solidFill>
                <a:latin typeface="+mn-ea"/>
                <a:ea typeface="+mn-ea"/>
                <a:cs typeface="+mn-cs"/>
              </a:rPr>
              <a:t>07</a:t>
            </a:r>
            <a:r>
              <a:rPr kumimoji="0" lang="en-US" altLang="ko-KR" sz="1500" b="0" i="0" u="none" strike="noStrike" kern="1200" cap="none" spc="0" normalizeH="0" baseline="0" dirty="0">
                <a:solidFill>
                  <a:schemeClr val="bg1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+mn-ea"/>
              </a:rPr>
              <a:t>업무 분담</a:t>
            </a:r>
            <a:endParaRPr kumimoji="0" lang="ko-KR" altLang="en-US" sz="1500" b="0" i="0" u="none" strike="noStrike" kern="1200" cap="none" spc="0" normalizeH="0" baseline="0" dirty="0"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8"/>
          </p:nvPr>
        </p:nvSpPr>
        <p:spPr>
          <a:xfrm>
            <a:off x="2026693" y="4958034"/>
            <a:ext cx="4430712" cy="341553"/>
          </a:xfrm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rgbClr val="053D90"/>
                </a:solidFill>
              </a:rPr>
              <a:t>09</a:t>
            </a: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주소 및 참고 문헌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/>
              <a:t>기타 미니게임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433DF49-5CF1-9992-84B3-971B390F7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7870"/>
              </p:ext>
            </p:extLst>
          </p:nvPr>
        </p:nvGraphicFramePr>
        <p:xfrm>
          <a:off x="4572000" y="918276"/>
          <a:ext cx="4233333" cy="2829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5855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477478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378625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600" b="0" kern="1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농구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67874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골대에 공을 집어넣는 미니게임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77226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클래스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BasketBallGameManager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농구 게임 관리 클래스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BasketBallGameSetter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지면 인식 후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골대를  세팅하는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BasketBallGameRefree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충돌 판정 계산 후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점수를  계산하는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BasketBallGameBehaviour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슛 관련 스크립트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BC1B9C1-DA21-48D1-AFD8-AEAF5AD5A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53386"/>
              </p:ext>
            </p:extLst>
          </p:nvPr>
        </p:nvGraphicFramePr>
        <p:xfrm>
          <a:off x="338667" y="941162"/>
          <a:ext cx="3918168" cy="2633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583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218585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429555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600" b="0" kern="1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양궁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62993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과녁에 화살을 맞추는 게임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57447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클래스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ArcherGameManager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양궁 게임 관리 클래스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ArcherGameSetter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지면 인식 후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과녁을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 세팅하는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ArcherGameRefree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충돌 판정 계산 후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점수를  계산하는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BasketBallGameBehaviour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발사 관련 스크립트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318B2C6-B21F-9D9D-83DF-A8919CB76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48513"/>
              </p:ext>
            </p:extLst>
          </p:nvPr>
        </p:nvGraphicFramePr>
        <p:xfrm>
          <a:off x="338667" y="3868369"/>
          <a:ext cx="3830543" cy="2732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938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146605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445596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600" b="0" kern="1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사격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65345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풍선을 사격하여 터트리는 게임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63327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클래스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BalloonGameManager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사격 게임 관리 클래스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BalloonGameShooter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카메라 인식형 사격 구현 클래스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9D21FEF-66BE-470A-8DCA-7BE465D7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372684"/>
              </p:ext>
            </p:extLst>
          </p:nvPr>
        </p:nvGraphicFramePr>
        <p:xfrm>
          <a:off x="4572000" y="3856509"/>
          <a:ext cx="4233333" cy="2555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5856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477477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416771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600" b="0" kern="1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골프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611187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홀에 골프공을 집어넣는 미니게임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52762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클래스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GolfGameManager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농구 게임 관리 클래스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GolfGameSetter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지면 인식 후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필드를  세팅하는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GolfGameBehaviour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샷 관련 스크립트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endParaRPr lang="ko-KR" altLang="en-US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31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커뮤니티 기능 시퀀스 다이어그램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2D86C0E-61E6-6C99-07D3-FA0ADE644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66" y="757018"/>
            <a:ext cx="9430192" cy="47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599586072">
            <a:extLst>
              <a:ext uri="{FF2B5EF4-FFF2-40B4-BE49-F238E27FC236}">
                <a16:creationId xmlns:a16="http://schemas.microsoft.com/office/drawing/2014/main" id="{06DFA290-78C9-753C-D9B7-DA713AB4A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466" y="1196622"/>
            <a:ext cx="5293101" cy="490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입출력 기능 시퀀스 다이어그램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D9ABD61-4431-8FC5-D7F2-A8D08DAB2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07" y="1580445"/>
            <a:ext cx="10351301" cy="55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99523864">
            <a:extLst>
              <a:ext uri="{FF2B5EF4-FFF2-40B4-BE49-F238E27FC236}">
                <a16:creationId xmlns:a16="http://schemas.microsoft.com/office/drawing/2014/main" id="{B8D92304-7DDA-4C5F-508A-E3720C225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07" y="2037644"/>
            <a:ext cx="6249063" cy="278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1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커뮤니티 클래스 상세 설계</a:t>
            </a:r>
            <a:r>
              <a:rPr lang="en-US" altLang="ko-KR" dirty="0"/>
              <a:t>(</a:t>
            </a:r>
            <a:r>
              <a:rPr lang="ko-KR" altLang="en-US" dirty="0"/>
              <a:t>기반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0EC4041-3894-BF53-4E42-6EED211D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72214"/>
              </p:ext>
            </p:extLst>
          </p:nvPr>
        </p:nvGraphicFramePr>
        <p:xfrm>
          <a:off x="527891" y="1317064"/>
          <a:ext cx="7886700" cy="4801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8159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6478541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513426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MainManager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84443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서버 초기화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연결 작업을 수행하고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클라이언트가 서버에 요구하는 동작들을 비동기적으로 수행하는 메인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8611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bro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서버와의 연결 및 초기화 시도 결과를 담아낼 변수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58251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Start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서버 초기화 및 응답 확인 메소드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Action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클라이언트가 서버에 요청하는 동작들을 비동기적으로 수행하는 메소드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커뮤니티 클래스 상세 설계</a:t>
            </a:r>
            <a:r>
              <a:rPr lang="en-US" altLang="ko-KR" dirty="0"/>
              <a:t>(</a:t>
            </a:r>
            <a:r>
              <a:rPr lang="ko-KR" altLang="en-US" dirty="0"/>
              <a:t>채팅 관련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0EC4041-3894-BF53-4E42-6EED211D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252576"/>
              </p:ext>
            </p:extLst>
          </p:nvPr>
        </p:nvGraphicFramePr>
        <p:xfrm>
          <a:off x="4889855" y="1468662"/>
          <a:ext cx="3804085" cy="4419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9214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124871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462274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ChatManager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76031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채팅 시스템을 관리하는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67571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mNickname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유저 닉네임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maxLength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한 번에 입력 가능한 최대 문자열 길이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message :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유저가 입력한 채팅 메시지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52161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Start :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입장 시 수행되는 메소드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Update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채팅방을 나갈 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수행되는 메소드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Chat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메시지를 주고 받는 기능을 수행하는 메소드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LeaveChannel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퇴장 관련 메소드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6F729A9-CE03-EA89-63FD-CCB879C15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99950"/>
              </p:ext>
            </p:extLst>
          </p:nvPr>
        </p:nvGraphicFramePr>
        <p:xfrm>
          <a:off x="450060" y="1468662"/>
          <a:ext cx="3912521" cy="4801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8575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213946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513426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ChatChannelManager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84443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리스트 및 입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퇴장을 관리하는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8611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inDate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게임 방 고유번호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chatStatus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채팅이 가능한 상태인지 나타내는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bool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값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isConnected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채팅방에 참가했던 상태인지 나타내는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bool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값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58251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Start :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채팅방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리스트를 화면에 표현할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실행 및 채팅서버 연결 메소드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52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커뮤니티 클래스 상세 설계</a:t>
            </a:r>
            <a:r>
              <a:rPr lang="en-US" altLang="ko-KR" dirty="0"/>
              <a:t>(</a:t>
            </a:r>
            <a:r>
              <a:rPr lang="ko-KR" altLang="en-US" dirty="0" err="1"/>
              <a:t>친구창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6F729A9-CE03-EA89-63FD-CCB879C15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93111"/>
              </p:ext>
            </p:extLst>
          </p:nvPr>
        </p:nvGraphicFramePr>
        <p:xfrm>
          <a:off x="1212807" y="1367063"/>
          <a:ext cx="6718386" cy="4801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9558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5518828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513426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FriendManager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84443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친구 요청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요청 수락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거절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친구 리스트 가져오기 등 클라이언트에 제공하는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8611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bro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서버에 보낸 요청에 대한 응답 메시지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requestFriendList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친구요청 받은 목록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58251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SendFriendRequest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다른 유저에게 친구요청을 보내는 메소드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GetReceivedRequestFriend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받은 친구 요청 내역이 있는지 확인하는 메소드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ApplyFriend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요청을 수락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거절하는 메소드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GetFriendList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친구 목록을 보여주는 메소드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– </a:t>
            </a:r>
            <a:r>
              <a:rPr lang="ko-KR" altLang="en-US" dirty="0"/>
              <a:t>커뮤니티 클래스 상세 설계</a:t>
            </a:r>
            <a:r>
              <a:rPr lang="en-US" altLang="ko-KR" dirty="0"/>
              <a:t>(</a:t>
            </a:r>
            <a:r>
              <a:rPr lang="ko-KR" altLang="en-US" dirty="0"/>
              <a:t>데이터 입출력</a:t>
            </a:r>
            <a:r>
              <a:rPr lang="en-US" altLang="ko-KR" dirty="0"/>
              <a:t>)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577270C-AF00-ACCC-F07D-344B505C7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35986"/>
              </p:ext>
            </p:extLst>
          </p:nvPr>
        </p:nvGraphicFramePr>
        <p:xfrm>
          <a:off x="325882" y="1253067"/>
          <a:ext cx="3912521" cy="504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8575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213946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638710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LoginManager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84443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회원가입 기능을 제공하는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86113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loginCustomid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loginCustompw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 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signupCustomid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signupCustompw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 nickname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회원가입 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입력할 수 있는 텍스트 바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loginPanel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signupPanel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nicknamePanel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회원가입 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화면에 띄울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UI</a:t>
                      </a: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58251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Start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스크립트 실행 시 처음 실행되는 메소드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서버와 연결 및 연결 성공 시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회원가입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를 불러온다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Update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회원가입 과정을 거친 이후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다음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씬으로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전환 시 요청에 응답하는 메소드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Login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로그인 과정을 지원하는 메소드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SignUp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회원가입 과정을 지원하는 메소드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B3534E6-8F8F-617E-8843-C3DE72D13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466061"/>
              </p:ext>
            </p:extLst>
          </p:nvPr>
        </p:nvGraphicFramePr>
        <p:xfrm>
          <a:off x="4730044" y="1490133"/>
          <a:ext cx="3912521" cy="4633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8575">
                  <a:extLst>
                    <a:ext uri="{9D8B030D-6E8A-4147-A177-3AD203B41FA5}">
                      <a16:colId xmlns:a16="http://schemas.microsoft.com/office/drawing/2014/main" val="2019865014"/>
                    </a:ext>
                  </a:extLst>
                </a:gridCol>
                <a:gridCol w="3213946">
                  <a:extLst>
                    <a:ext uri="{9D8B030D-6E8A-4147-A177-3AD203B41FA5}">
                      <a16:colId xmlns:a16="http://schemas.microsoft.com/office/drawing/2014/main" val="2564627144"/>
                    </a:ext>
                  </a:extLst>
                </a:gridCol>
              </a:tblGrid>
              <a:tr h="600659">
                <a:tc gridSpan="2"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en-US" altLang="ko-KR" sz="1600" b="0" kern="100" dirty="0" err="1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맑은 고딕" panose="020B0503020000020004" pitchFamily="50" charset="-127"/>
                        </a:rPr>
                        <a:t>GameDataManager</a:t>
                      </a:r>
                      <a:endParaRPr lang="ko-KR" sz="1600" b="0" kern="1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8DB7F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E2E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494611"/>
                  </a:ext>
                </a:extLst>
              </a:tr>
              <a:tr h="79413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 panose="020B0503020000020004" pitchFamily="50" charset="-127"/>
                        </a:rPr>
                        <a:t>개요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게임 및 유저 정보를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로부터 가져오거나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에 </a:t>
                      </a:r>
                      <a:r>
                        <a:rPr lang="ko-KR" altLang="en-US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갱신시켜주는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클래스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371739"/>
                  </a:ext>
                </a:extLst>
              </a:tr>
              <a:tr h="1750256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level / exp / credit / info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유저 정보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gamePoint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인 게임에서 사용되는 게임 포인트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01643"/>
                  </a:ext>
                </a:extLst>
              </a:tr>
              <a:tr h="148824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1000"/>
                        </a:spcAft>
                      </a:pPr>
                      <a:r>
                        <a:rPr lang="ko-KR" altLang="en-US" sz="1200" b="0" kern="1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메소드</a:t>
                      </a:r>
                      <a:endParaRPr lang="ko-KR" sz="1200" b="0" kern="1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A6C7F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GameDataInsert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게임 및 유저 정보 삽입 메소드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GameDataGet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게임 및 유저 정보를 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로부터 가져오는 메소드</a:t>
                      </a:r>
                    </a:p>
                    <a:p>
                      <a:pPr algn="just" latinLnBrk="0">
                        <a:spcAft>
                          <a:spcPts val="1000"/>
                        </a:spcAft>
                      </a:pPr>
                      <a:r>
                        <a:rPr lang="en-US" altLang="ko-KR" sz="1200" b="0" kern="1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GameDataUpdate</a:t>
                      </a:r>
                      <a:r>
                        <a:rPr lang="en-US" altLang="ko-KR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0" kern="1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  <a:cs typeface="맑은 고딕" panose="020B0503020000020004" pitchFamily="50" charset="-127"/>
                        </a:rPr>
                        <a:t>게임 및 유저 정보를 업데이트 해주는 메소드</a:t>
                      </a:r>
                      <a:endParaRPr lang="en-US" altLang="ko-KR" sz="1200" b="0" kern="100" dirty="0">
                        <a:solidFill>
                          <a:srgbClr val="000000"/>
                        </a:solidFill>
                        <a:effectLst/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solidFill>
                      <a:srgbClr val="F0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69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8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30FFA8B-0C75-195C-9971-E45804BD3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58707"/>
              </p:ext>
            </p:extLst>
          </p:nvPr>
        </p:nvGraphicFramePr>
        <p:xfrm>
          <a:off x="1331494" y="1935288"/>
          <a:ext cx="6096000" cy="32783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9704141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5393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OTF" pitchFamily="18" charset="-127"/>
                          <a:ea typeface="나눔바른고딕OTF" pitchFamily="18" charset="-127"/>
                        </a:rPr>
                        <a:t>Application</a:t>
                      </a:r>
                      <a:endParaRPr lang="ko-KR" altLang="en-US" dirty="0">
                        <a:latin typeface="나눔바른고딕OTF" pitchFamily="18" charset="-127"/>
                        <a:ea typeface="나눔바른고딕OTF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OTF" pitchFamily="18" charset="-127"/>
                          <a:ea typeface="나눔바른고딕OTF" pitchFamily="18" charset="-127"/>
                        </a:rPr>
                        <a:t>Unity 2019.3.13f1</a:t>
                      </a:r>
                      <a:endParaRPr lang="ko-KR" altLang="en-US" dirty="0">
                        <a:latin typeface="나눔바른고딕OTF" pitchFamily="18" charset="-127"/>
                        <a:ea typeface="나눔바른고딕OTF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34339"/>
                  </a:ext>
                </a:extLst>
              </a:tr>
              <a:tr h="25440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OTF" pitchFamily="18" charset="-127"/>
                          <a:ea typeface="나눔바른고딕OTF" pitchFamily="18" charset="-127"/>
                        </a:rPr>
                        <a:t>AR</a:t>
                      </a:r>
                      <a:endParaRPr lang="ko-KR" altLang="en-US" dirty="0">
                        <a:latin typeface="나눔바른고딕OTF" pitchFamily="18" charset="-127"/>
                        <a:ea typeface="나눔바른고딕OTF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OTF" pitchFamily="18" charset="-127"/>
                          <a:ea typeface="나눔바른고딕OTF" pitchFamily="18" charset="-127"/>
                        </a:rPr>
                        <a:t>AR foundation 2.1.8</a:t>
                      </a:r>
                      <a:endParaRPr lang="ko-KR" altLang="en-US" dirty="0">
                        <a:latin typeface="나눔바른고딕OTF" pitchFamily="18" charset="-127"/>
                        <a:ea typeface="나눔바른고딕OTF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2812"/>
                  </a:ext>
                </a:extLst>
              </a:tr>
              <a:tr h="4436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" pitchFamily="18" charset="-127"/>
                        <a:ea typeface="나눔바른고딕OTF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OTF" pitchFamily="18" charset="-127"/>
                          <a:ea typeface="나눔바른고딕OTF" pitchFamily="18" charset="-127"/>
                        </a:rPr>
                        <a:t>ARcore xr plugin 2.1.8</a:t>
                      </a:r>
                      <a:endParaRPr lang="ko-KR" altLang="en-US" dirty="0">
                        <a:latin typeface="나눔바른고딕OTF" pitchFamily="18" charset="-127"/>
                        <a:ea typeface="나눔바른고딕OTF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155736"/>
                  </a:ext>
                </a:extLst>
              </a:tr>
              <a:tr h="2544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" pitchFamily="18" charset="-127"/>
                        <a:ea typeface="나눔바른고딕OTF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OTF" pitchFamily="18" charset="-127"/>
                          <a:ea typeface="나눔바른고딕OTF" pitchFamily="18" charset="-127"/>
                        </a:rPr>
                        <a:t>XR plugin management 3.2.15</a:t>
                      </a:r>
                      <a:endParaRPr lang="ko-KR" altLang="en-US" dirty="0">
                        <a:latin typeface="나눔바른고딕OTF" pitchFamily="18" charset="-127"/>
                        <a:ea typeface="나눔바른고딕OTF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792930"/>
                  </a:ext>
                </a:extLst>
              </a:tr>
              <a:tr h="254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OTF" pitchFamily="18" charset="-127"/>
                          <a:ea typeface="나눔바른고딕OTF" pitchFamily="18" charset="-127"/>
                        </a:rPr>
                        <a:t>안드로이드 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OTF" pitchFamily="18" charset="-127"/>
                          <a:ea typeface="나눔바른고딕OTF" pitchFamily="18" charset="-127"/>
                        </a:rPr>
                        <a:t>Gradle 6.1.1</a:t>
                      </a:r>
                      <a:endParaRPr lang="ko-KR" altLang="en-US" dirty="0">
                        <a:latin typeface="나눔바른고딕OTF" pitchFamily="18" charset="-127"/>
                        <a:ea typeface="나눔바른고딕OTF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59708"/>
                  </a:ext>
                </a:extLst>
              </a:tr>
              <a:tr h="2544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OTF" pitchFamily="18" charset="-127"/>
                          <a:ea typeface="나눔바른고딕OTF" pitchFamily="18" charset="-127"/>
                        </a:rPr>
                        <a:t>유니티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OTF" pitchFamily="18" charset="-127"/>
                          <a:ea typeface="나눔바른고딕OTF" pitchFamily="18" charset="-127"/>
                        </a:rPr>
                        <a:t>Unity UI Toolkit</a:t>
                      </a:r>
                      <a:endParaRPr lang="ko-KR" altLang="en-US" dirty="0">
                        <a:latin typeface="나눔바른고딕OTF" pitchFamily="18" charset="-127"/>
                        <a:ea typeface="나눔바른고딕OTF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53099"/>
                  </a:ext>
                </a:extLst>
              </a:tr>
              <a:tr h="3333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OTF" pitchFamily="18" charset="-127"/>
                        <a:ea typeface="나눔바른고딕OTF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바른고딕OTF" pitchFamily="18" charset="-127"/>
                          <a:ea typeface="나눔바른고딕OTF" pitchFamily="18" charset="-127"/>
                        </a:rPr>
                        <a:t>Mapbox SDK</a:t>
                      </a:r>
                      <a:endParaRPr lang="ko-KR" altLang="en-US" dirty="0">
                        <a:latin typeface="나눔바른고딕OTF" pitchFamily="18" charset="-127"/>
                        <a:ea typeface="나눔바른고딕OTF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90253"/>
                  </a:ext>
                </a:extLst>
              </a:tr>
              <a:tr h="254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바른고딕OTF" pitchFamily="18" charset="-127"/>
                          <a:ea typeface="나눔바른고딕OTF" pitchFamily="18" charset="-127"/>
                        </a:rPr>
                        <a:t>Server &amp; DB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바른고딕OTF" pitchFamily="18" charset="-127"/>
                        <a:ea typeface="나눔바른고딕OTF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나눔바른고딕OTF" pitchFamily="18" charset="-127"/>
                          <a:ea typeface="나눔바른고딕OTF" pitchFamily="18" charset="-127"/>
                        </a:rPr>
                        <a:t>뒤끝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바른고딕OTF" pitchFamily="18" charset="-127"/>
                          <a:ea typeface="나눔바른고딕OTF" pitchFamily="18" charset="-127"/>
                        </a:rPr>
                        <a:t>API &amp; MySQL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바른고딕OTF" pitchFamily="18" charset="-127"/>
                        <a:ea typeface="나눔바른고딕OTF" pitchFamily="18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6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81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4BB17A-90AC-AAC7-0D46-AE1CFC89DBB7}"/>
              </a:ext>
            </a:extLst>
          </p:cNvPr>
          <p:cNvSpPr/>
          <p:nvPr/>
        </p:nvSpPr>
        <p:spPr>
          <a:xfrm>
            <a:off x="3159587" y="930888"/>
            <a:ext cx="2824826" cy="2824826"/>
          </a:xfrm>
          <a:prstGeom prst="round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B40700-BE18-C1FF-EEA5-A195D8C07792}"/>
              </a:ext>
            </a:extLst>
          </p:cNvPr>
          <p:cNvSpPr txBox="1"/>
          <p:nvPr/>
        </p:nvSpPr>
        <p:spPr>
          <a:xfrm>
            <a:off x="3159586" y="2805456"/>
            <a:ext cx="2824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Unity,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Mapbox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SDK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게임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미니게임 구현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Picture 4" descr="Google, google map, location, location place, map, pin, place">
            <a:extLst>
              <a:ext uri="{FF2B5EF4-FFF2-40B4-BE49-F238E27FC236}">
                <a16:creationId xmlns:a16="http://schemas.microsoft.com/office/drawing/2014/main" id="{A706B6B4-B09E-A757-C88A-D4A67C9B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94" y="1361788"/>
            <a:ext cx="1078185" cy="107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ity, unity 3d, logo">
            <a:extLst>
              <a:ext uri="{FF2B5EF4-FFF2-40B4-BE49-F238E27FC236}">
                <a16:creationId xmlns:a16="http://schemas.microsoft.com/office/drawing/2014/main" id="{C4D33F19-D067-3D65-D629-ED31C7C27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679" y="1453933"/>
            <a:ext cx="1125282" cy="112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9E68C56-B033-818C-4C92-42ACAD741031}"/>
              </a:ext>
            </a:extLst>
          </p:cNvPr>
          <p:cNvSpPr/>
          <p:nvPr/>
        </p:nvSpPr>
        <p:spPr>
          <a:xfrm>
            <a:off x="919163" y="3805953"/>
            <a:ext cx="2824826" cy="2824826"/>
          </a:xfrm>
          <a:prstGeom prst="round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47F6AB2-B328-DA9A-F6A5-B3601534C007}"/>
              </a:ext>
            </a:extLst>
          </p:cNvPr>
          <p:cNvSpPr/>
          <p:nvPr/>
        </p:nvSpPr>
        <p:spPr>
          <a:xfrm>
            <a:off x="5360238" y="3805953"/>
            <a:ext cx="2824826" cy="2824826"/>
          </a:xfrm>
          <a:prstGeom prst="round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75DA4-1E1B-1EC3-94FC-C002E188120A}"/>
              </a:ext>
            </a:extLst>
          </p:cNvPr>
          <p:cNvSpPr txBox="1"/>
          <p:nvPr/>
        </p:nvSpPr>
        <p:spPr>
          <a:xfrm>
            <a:off x="879388" y="5606824"/>
            <a:ext cx="290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뒤끝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이용해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서버 및 커뮤니티 기능 구현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DFC92E-5DBF-FF51-06BC-66EA88B240D0}"/>
              </a:ext>
            </a:extLst>
          </p:cNvPr>
          <p:cNvSpPr txBox="1"/>
          <p:nvPr/>
        </p:nvSpPr>
        <p:spPr>
          <a:xfrm>
            <a:off x="5557461" y="5615220"/>
            <a:ext cx="2430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뒤끝 베이스를 이용해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저장 및 관리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5D0A65-28ED-A773-B9C2-8E93B641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462" y="4229899"/>
            <a:ext cx="2238375" cy="11049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152124C-615C-F28E-8FF2-FF4E12845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326" y="4353724"/>
            <a:ext cx="17145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6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데모 환경 설계 </a:t>
            </a:r>
            <a:r>
              <a:rPr lang="en-US" altLang="ko-KR" dirty="0"/>
              <a:t>–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 가입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8B3F7E-95E8-857A-3EB0-FB2F5388C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94905"/>
              </p:ext>
            </p:extLst>
          </p:nvPr>
        </p:nvGraphicFramePr>
        <p:xfrm>
          <a:off x="5619600" y="1469894"/>
          <a:ext cx="3061555" cy="340897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06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706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테스트 요소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267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b="0" i="0" u="none" strike="noStrike" kern="1200" noProof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기존에 등록한 </a:t>
                      </a:r>
                      <a:r>
                        <a:rPr lang="en-US" altLang="ko-KR" sz="1400" b="0" i="0" u="none" strike="noStrike" kern="1200" noProof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ID/PW</a:t>
                      </a:r>
                      <a:r>
                        <a:rPr lang="ko-KR" altLang="en-US" sz="1400" b="0" i="0" u="none" strike="noStrike" kern="1200" noProof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로그인이 제대로 진행되는 지 확인</a:t>
                      </a:r>
                      <a:r>
                        <a:rPr lang="en-US" altLang="ko-KR" sz="1400" b="0" i="0" u="none" strike="noStrike" kern="1200" noProof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4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새로운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ID/PW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회원가입이 제대로 진행되는지 확인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5">
            <a:extLst>
              <a:ext uri="{FF2B5EF4-FFF2-40B4-BE49-F238E27FC236}">
                <a16:creationId xmlns:a16="http://schemas.microsoft.com/office/drawing/2014/main" id="{9051D82D-A8EA-45E2-ADA9-FC717D6F3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0798" y="984239"/>
            <a:ext cx="5214910" cy="542078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개발 배경</a:t>
            </a:r>
            <a:endParaRPr lang="en-US" altLang="ko-KR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-1828973" y="1808777"/>
            <a:ext cx="785656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캐치몬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’, ‘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소울캐쳐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같이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algn="ctr">
              <a:spcBef>
                <a:spcPts val="600"/>
              </a:spcBef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‘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포켓몬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GO’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비슷한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spcBef>
                <a:spcPts val="600"/>
              </a:spcBef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수집형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게임의 형태가 지배적임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-1738662" y="4449060"/>
            <a:ext cx="7856562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수집형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게임의 틀을 벗어나서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algn="ctr">
              <a:spcBef>
                <a:spcPts val="600"/>
              </a:spcBef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현실 세계에서의 랜드마크를 기반으로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spcBef>
                <a:spcPts val="600"/>
              </a:spcBef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주도적으로 컨텐츠를 탐험하고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타인과 상호작용하는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spcBef>
                <a:spcPts val="600"/>
              </a:spcBef>
              <a:defRPr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메타버스 형태의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4" name="그림 3" descr="무대, 레이저, 옅은, 밤하늘이(가) 표시된 사진&#10;&#10;자동 생성된 설명">
            <a:extLst>
              <a:ext uri="{FF2B5EF4-FFF2-40B4-BE49-F238E27FC236}">
                <a16:creationId xmlns:a16="http://schemas.microsoft.com/office/drawing/2014/main" id="{C64F53D6-14AA-1FDA-1DB0-3BDBAEFE0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467" y="3826780"/>
            <a:ext cx="4415671" cy="2870186"/>
          </a:xfrm>
          <a:prstGeom prst="rect">
            <a:avLst/>
          </a:prstGeom>
        </p:spPr>
      </p:pic>
      <p:pic>
        <p:nvPicPr>
          <p:cNvPr id="3" name="_x147307520" descr="EMB0000329800fd">
            <a:extLst>
              <a:ext uri="{FF2B5EF4-FFF2-40B4-BE49-F238E27FC236}">
                <a16:creationId xmlns:a16="http://schemas.microsoft.com/office/drawing/2014/main" id="{3F2A6E3B-07F2-8C5E-C1D0-F4E598F78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67" y="977934"/>
            <a:ext cx="3160713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147308480" descr="EMB0000329800ec">
            <a:extLst>
              <a:ext uri="{FF2B5EF4-FFF2-40B4-BE49-F238E27FC236}">
                <a16:creationId xmlns:a16="http://schemas.microsoft.com/office/drawing/2014/main" id="{E20B820D-AA2E-6649-0164-2C73053C5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745" y="1548090"/>
            <a:ext cx="3267771" cy="192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0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데모 환경 설계 </a:t>
            </a:r>
            <a:r>
              <a:rPr lang="en-US" altLang="ko-KR" dirty="0"/>
              <a:t>– </a:t>
            </a:r>
            <a:r>
              <a:rPr lang="ko-KR" altLang="en-US" dirty="0"/>
              <a:t>메인 화면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8B3F7E-95E8-857A-3EB0-FB2F5388C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4780"/>
              </p:ext>
            </p:extLst>
          </p:nvPr>
        </p:nvGraphicFramePr>
        <p:xfrm>
          <a:off x="5619600" y="1469894"/>
          <a:ext cx="3061555" cy="340897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06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706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테스트 요소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267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b="0" i="0" u="none" strike="noStrike" kern="1200" noProof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제대로 플레이어 데이터가 불러와졌는지 확인</a:t>
                      </a:r>
                      <a:endParaRPr lang="en-US" altLang="ko-KR" sz="1400" b="0" i="0" u="none" strike="noStrike" kern="1200" noProof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4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를 터치했을 때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해당하는 각 기능으로 제대로 연결되는 지 확인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CD837180-CB31-02FC-4FC0-465A7FF61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9" y="1347745"/>
            <a:ext cx="5230044" cy="42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데모 환경 설계 </a:t>
            </a:r>
            <a:r>
              <a:rPr lang="en-US" altLang="ko-KR" dirty="0"/>
              <a:t>– </a:t>
            </a:r>
            <a:r>
              <a:rPr lang="ko-KR" altLang="en-US" dirty="0"/>
              <a:t>메인 씬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8B3F7E-95E8-857A-3EB0-FB2F5388C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41194"/>
              </p:ext>
            </p:extLst>
          </p:nvPr>
        </p:nvGraphicFramePr>
        <p:xfrm>
          <a:off x="5619601" y="1469894"/>
          <a:ext cx="3061555" cy="388103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06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14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테스트 요소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425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현재 본인의 위치가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화면에 보이는 위치와 동일한지 확인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미션 지점이 랜드마크에 제대로 설치되었는지 확인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미션 포인트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터치시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제대로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미니게임 수행 화면으로 전환되는 지 확인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DBED1D2-D591-460C-16E7-7AC022CD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37" y="1469894"/>
            <a:ext cx="2466975" cy="42039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74CC2D-68C7-F13B-FB40-86AC810B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97" y="2638747"/>
            <a:ext cx="2132053" cy="18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8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데모 환경 설계 </a:t>
            </a:r>
            <a:r>
              <a:rPr lang="en-US" altLang="ko-KR" dirty="0"/>
              <a:t>– </a:t>
            </a:r>
            <a:r>
              <a:rPr lang="ko-KR" altLang="en-US" dirty="0"/>
              <a:t>미니게임 씬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8B3F7E-95E8-857A-3EB0-FB2F5388C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550299"/>
              </p:ext>
            </p:extLst>
          </p:nvPr>
        </p:nvGraphicFramePr>
        <p:xfrm>
          <a:off x="5619601" y="1469894"/>
          <a:ext cx="3061555" cy="388103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06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5614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테스트 요소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425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b="0" i="0" u="none" strike="noStrike" kern="1200" noProof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로딩 </a:t>
                      </a:r>
                      <a:r>
                        <a:rPr lang="ko-KR" altLang="en-US" sz="1400" b="0" i="0" u="none" strike="noStrike" kern="1200" noProof="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씬이</a:t>
                      </a:r>
                      <a:r>
                        <a:rPr lang="ko-KR" altLang="en-US" sz="1400" b="0" i="0" u="none" strike="noStrike" kern="1200" noProof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제대로 불러와지는지 확인</a:t>
                      </a:r>
                      <a:endParaRPr lang="en-US" altLang="ko-KR" sz="1400" b="0" i="0" u="none" strike="noStrike" kern="1200" noProof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4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게임 진행이 원활히 수행되는지 확인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미션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완료시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플레이어 정보와 함께 미니게임 점수가 서버에 등록되는지 확인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DBED1D2-D591-460C-16E7-7AC022CD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37" y="1469894"/>
            <a:ext cx="2466975" cy="4203994"/>
          </a:xfrm>
          <a:prstGeom prst="rect">
            <a:avLst/>
          </a:prstGeom>
        </p:spPr>
      </p:pic>
      <p:pic>
        <p:nvPicPr>
          <p:cNvPr id="9" name="Picture 3" descr="C:\Users\see48\Desktop\종설기\미니게임\미니게임2.png">
            <a:extLst>
              <a:ext uri="{FF2B5EF4-FFF2-40B4-BE49-F238E27FC236}">
                <a16:creationId xmlns:a16="http://schemas.microsoft.com/office/drawing/2014/main" id="{B545F870-C1C8-8601-A633-E8F85C62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86" y="1749778"/>
            <a:ext cx="2178320" cy="366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61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업무 분담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/>
                <a:ea typeface="맑은 고딕"/>
              </a:rPr>
              <a:t>7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54459"/>
              </p:ext>
            </p:extLst>
          </p:nvPr>
        </p:nvGraphicFramePr>
        <p:xfrm>
          <a:off x="-1" y="827313"/>
          <a:ext cx="9144000" cy="603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1853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lang="ko-KR" altLang="en-US" sz="1050" dirty="0">
                        <a:latin typeface="나눔바른고딕OTF"/>
                        <a:ea typeface="나눔바른고딕OTF"/>
                      </a:endParaRPr>
                    </a:p>
                  </a:txBody>
                  <a:tcPr>
                    <a:solidFill>
                      <a:srgbClr val="7CA3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400" dirty="0">
                          <a:latin typeface="나눔바른고딕OTF"/>
                          <a:ea typeface="나눔바른고딕OTF"/>
                        </a:rPr>
                        <a:t>염민규</a:t>
                      </a:r>
                    </a:p>
                  </a:txBody>
                  <a:tcPr>
                    <a:solidFill>
                      <a:srgbClr val="7CA3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400" dirty="0">
                          <a:latin typeface="나눔바른고딕OTF"/>
                          <a:ea typeface="나눔바른고딕OTF"/>
                        </a:rPr>
                        <a:t>이수민</a:t>
                      </a:r>
                    </a:p>
                  </a:txBody>
                  <a:tcPr>
                    <a:solidFill>
                      <a:srgbClr val="7CA3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400" dirty="0">
                          <a:latin typeface="나눔바른고딕OTF"/>
                          <a:ea typeface="나눔바른고딕OTF"/>
                        </a:rPr>
                        <a:t>박영훈</a:t>
                      </a:r>
                      <a:endParaRPr lang="en-US" altLang="ko-KR" sz="2400" dirty="0">
                        <a:latin typeface="나눔바른고딕OTF"/>
                        <a:ea typeface="나눔바른고딕OTF"/>
                      </a:endParaRPr>
                    </a:p>
                  </a:txBody>
                  <a:tcPr>
                    <a:solidFill>
                      <a:srgbClr val="7CA3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400" dirty="0" err="1">
                          <a:latin typeface="나눔바른고딕OTF"/>
                          <a:ea typeface="나눔바른고딕OTF"/>
                        </a:rPr>
                        <a:t>황찬욱</a:t>
                      </a:r>
                      <a:endParaRPr lang="ko-KR" altLang="en-US" sz="2400" dirty="0">
                        <a:latin typeface="나눔바른고딕OTF"/>
                        <a:ea typeface="나눔바른고딕OTF"/>
                      </a:endParaRPr>
                    </a:p>
                  </a:txBody>
                  <a:tcPr>
                    <a:solidFill>
                      <a:srgbClr val="7CA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284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자료수집</a:t>
                      </a:r>
                      <a:endParaRPr lang="ko-KR" altLang="en-US" sz="1800" b="0" kern="100" spc="0" dirty="0">
                        <a:solidFill>
                          <a:srgbClr val="000000"/>
                        </a:solidFill>
                        <a:effectLst/>
                        <a:latin typeface="나눔바른고딕OTF"/>
                        <a:ea typeface="나눔바른고딕OTF"/>
                      </a:endParaRPr>
                    </a:p>
                  </a:txBody>
                  <a:tcPr marL="64770" marR="64770" marT="17907" marB="17907" anchor="ctr"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1.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뒤끝 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API</a:t>
                      </a:r>
                    </a:p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2.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뒤끝 베이스</a:t>
                      </a:r>
                      <a:endParaRPr lang="en-US" altLang="ko-KR" sz="1400" b="0" u="none" kern="100" spc="0" dirty="0">
                        <a:solidFill>
                          <a:schemeClr val="tx1"/>
                        </a:solidFill>
                        <a:effectLst/>
                        <a:latin typeface="나눔바른고딕OTF"/>
                        <a:ea typeface="나눔바른고딕OTF"/>
                      </a:endParaRPr>
                    </a:p>
                  </a:txBody>
                  <a:tcPr marL="64770" marR="64770" marT="17907" marB="17907" anchor="ctr"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1. Unity AR Foundation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Framework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2. Unity UI Toolkit</a:t>
                      </a:r>
                    </a:p>
                  </a:txBody>
                  <a:tcPr marL="64770" marR="64770" marT="17907" marB="17907" anchor="ctr"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1. Unity AR Foundation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Framework</a:t>
                      </a:r>
                    </a:p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2. Unity Mapbox SDK</a:t>
                      </a:r>
                      <a:endParaRPr lang="ko-KR" altLang="en-US" sz="1400" b="0" u="none" kern="100" spc="0" dirty="0">
                        <a:solidFill>
                          <a:schemeClr val="tx1"/>
                        </a:solidFill>
                        <a:effectLst/>
                        <a:latin typeface="나눔바른고딕OTF"/>
                        <a:ea typeface="나눔바른고딕OTF"/>
                      </a:endParaRPr>
                    </a:p>
                  </a:txBody>
                  <a:tcPr marL="64770" marR="64770" marT="17907" marB="17907" anchor="ctr"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1. Unity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에서의 </a:t>
                      </a:r>
                      <a:r>
                        <a:rPr 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Database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사용</a:t>
                      </a:r>
                      <a:endParaRPr lang="ko-KR" altLang="en-US" sz="1400" b="0" u="none" kern="100" spc="0" dirty="0">
                        <a:solidFill>
                          <a:schemeClr val="tx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marL="64770" marR="64770" marT="17907" marB="17907" anchor="ctr">
                    <a:solidFill>
                      <a:srgbClr val="DFE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268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설 계</a:t>
                      </a:r>
                      <a:endParaRPr lang="ko-KR" altLang="en-US" sz="1800" b="0" kern="100" spc="0" dirty="0">
                        <a:solidFill>
                          <a:srgbClr val="000000"/>
                        </a:solidFill>
                        <a:effectLst/>
                        <a:latin typeface="나눔바른고딕OTF"/>
                        <a:ea typeface="나눔바른고딕OTF"/>
                      </a:endParaRPr>
                    </a:p>
                  </a:txBody>
                  <a:tcPr marL="64770" marR="64770" marT="17907" marB="17907" anchor="ctr"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1.</a:t>
                      </a:r>
                      <a:r>
                        <a:rPr lang="en-US" altLang="ko-KR" sz="1400" b="0" u="none" kern="100" spc="0" baseline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미니 게임 설계</a:t>
                      </a:r>
                      <a:endParaRPr lang="en-US" altLang="ko-KR" sz="1400" b="0" u="none" kern="100" spc="0" dirty="0">
                        <a:solidFill>
                          <a:schemeClr val="tx1"/>
                        </a:solidFill>
                        <a:effectLst/>
                        <a:latin typeface="나눔바른고딕OTF"/>
                        <a:ea typeface="나눔바른고딕OTF"/>
                      </a:endParaRPr>
                    </a:p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2.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게임 서버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및 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DB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설계</a:t>
                      </a:r>
                      <a:endParaRPr lang="en-US" altLang="ko-KR" sz="1400" b="0" u="none" kern="100" spc="0" dirty="0">
                        <a:solidFill>
                          <a:schemeClr val="tx1"/>
                        </a:solidFill>
                        <a:effectLst/>
                        <a:latin typeface="나눔바른고딕OTF"/>
                        <a:ea typeface="나눔바른고딕OTF"/>
                      </a:endParaRPr>
                    </a:p>
                  </a:txBody>
                  <a:tcPr marL="64770" marR="64770" marT="17907" marB="17907" anchor="ctr"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1.</a:t>
                      </a:r>
                      <a:r>
                        <a:rPr lang="en-US" altLang="ko-KR" sz="1400" b="0" u="none" kern="100" spc="0" baseline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미니 게임 설계</a:t>
                      </a:r>
                    </a:p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2.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게임 </a:t>
                      </a:r>
                      <a:r>
                        <a:rPr 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UI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구성도 </a:t>
                      </a:r>
                    </a:p>
                  </a:txBody>
                  <a:tcPr marL="64770" marR="64770" marT="17907" marB="17907" anchor="ctr"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1.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미니 게임 설계</a:t>
                      </a:r>
                      <a:endParaRPr lang="en-US" altLang="ko-KR" sz="1400" b="0" u="none" kern="100" spc="0" dirty="0">
                        <a:solidFill>
                          <a:schemeClr val="tx1"/>
                        </a:solidFill>
                        <a:effectLst/>
                        <a:latin typeface="나눔바른고딕OTF"/>
                        <a:ea typeface="나눔바른고딕OTF"/>
                      </a:endParaRPr>
                    </a:p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2. GPS</a:t>
                      </a:r>
                      <a:r>
                        <a:rPr lang="ko-KR" altLang="en-US" sz="1400" b="0" u="none" kern="100" spc="0" baseline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 기반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 메인 화면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설계</a:t>
                      </a:r>
                    </a:p>
                  </a:txBody>
                  <a:tcPr marL="64770" marR="64770" marT="17907" marB="17907" anchor="ctr"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1.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미니 게임 설계</a:t>
                      </a:r>
                      <a:endParaRPr lang="en-US" altLang="ko-KR" sz="1400" b="0" u="none" kern="100" spc="0" dirty="0">
                        <a:solidFill>
                          <a:schemeClr val="tx1"/>
                        </a:solidFill>
                        <a:effectLst/>
                        <a:latin typeface="나눔바른고딕OTF"/>
                        <a:ea typeface="나눔바른고딕OTF"/>
                      </a:endParaRPr>
                    </a:p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2.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데이터베이스 설계</a:t>
                      </a:r>
                    </a:p>
                  </a:txBody>
                  <a:tcPr marL="64770" marR="64770" marT="17907" marB="17907" anchor="ctr">
                    <a:solidFill>
                      <a:srgbClr val="EF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268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구 현</a:t>
                      </a:r>
                      <a:endParaRPr lang="ko-KR" altLang="en-US" sz="1800" b="0" kern="100" spc="0" dirty="0">
                        <a:solidFill>
                          <a:srgbClr val="000000"/>
                        </a:solidFill>
                        <a:effectLst/>
                        <a:latin typeface="나눔바른고딕OTF"/>
                        <a:ea typeface="나눔바른고딕OTF"/>
                      </a:endParaRPr>
                    </a:p>
                  </a:txBody>
                  <a:tcPr marL="64770" marR="64770" marT="17907" marB="17907" anchor="ctr"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tabLst/>
                        <a:defRPr/>
                      </a:pPr>
                      <a:r>
                        <a:rPr 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1.</a:t>
                      </a:r>
                      <a:r>
                        <a:rPr lang="en-US" sz="1400" b="0" u="none" kern="100" spc="0" baseline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미니 게임 구현</a:t>
                      </a:r>
                      <a:endParaRPr lang="en-US" sz="1400" b="0" u="none" kern="100" spc="0" dirty="0">
                        <a:solidFill>
                          <a:schemeClr val="tx1"/>
                        </a:solidFill>
                        <a:effectLst/>
                        <a:latin typeface="나눔바른고딕OTF"/>
                        <a:ea typeface="나눔바른고딕OTF"/>
                      </a:endParaRPr>
                    </a:p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2.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게임 서버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, DB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구현</a:t>
                      </a:r>
                    </a:p>
                  </a:txBody>
                  <a:tcPr marL="64770" marR="64770" marT="17907" marB="17907" anchor="ctr"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1.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미니 게임 구현</a:t>
                      </a:r>
                    </a:p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2. </a:t>
                      </a:r>
                      <a:r>
                        <a:rPr 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UI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구현</a:t>
                      </a:r>
                    </a:p>
                  </a:txBody>
                  <a:tcPr marL="64770" marR="64770" marT="17907" marB="17907" anchor="ctr"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1.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미니 게임 구현</a:t>
                      </a:r>
                      <a:endParaRPr lang="en-US" altLang="ko-KR" sz="1400" b="0" u="none" kern="100" spc="0" dirty="0">
                        <a:solidFill>
                          <a:schemeClr val="tx1"/>
                        </a:solidFill>
                        <a:effectLst/>
                        <a:latin typeface="나눔바른고딕OTF"/>
                        <a:ea typeface="나눔바른고딕OTF"/>
                      </a:endParaRPr>
                    </a:p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2. GPS</a:t>
                      </a:r>
                      <a:r>
                        <a:rPr lang="en-US" altLang="ko-KR" sz="1400" b="0" u="none" kern="100" spc="0" baseline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ko-KR" altLang="en-US" sz="1400" b="0" u="none" kern="100" spc="0" baseline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기반</a:t>
                      </a:r>
                      <a:r>
                        <a:rPr lang="ko-KR" altLang="en-US" sz="1400" b="0" u="none" kern="100" spc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 메인 화면 구현</a:t>
                      </a:r>
                      <a:endParaRPr lang="ko-KR" altLang="en-US" sz="1400" b="0" u="none" kern="100" spc="0" dirty="0">
                        <a:solidFill>
                          <a:schemeClr val="tx1"/>
                        </a:solidFill>
                        <a:effectLst/>
                        <a:latin typeface="나눔바른고딕OTF"/>
                        <a:ea typeface="나눔바른고딕OTF"/>
                      </a:endParaRPr>
                    </a:p>
                  </a:txBody>
                  <a:tcPr marL="64770" marR="64770" marT="17907" marB="17907" anchor="ctr"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1.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미니게임 구현</a:t>
                      </a:r>
                      <a:endParaRPr lang="en-US" altLang="ko-KR" sz="1400" b="0" u="none" kern="100" spc="0" dirty="0">
                        <a:solidFill>
                          <a:schemeClr val="tx1"/>
                        </a:solidFill>
                        <a:effectLst/>
                        <a:latin typeface="나눔바른고딕OTF"/>
                        <a:ea typeface="나눔바른고딕OTF"/>
                      </a:endParaRPr>
                    </a:p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2. DB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구축</a:t>
                      </a:r>
                      <a:endParaRPr lang="en-US" altLang="ko-KR" sz="1400" b="0" u="none" kern="100" spc="0" dirty="0">
                        <a:solidFill>
                          <a:schemeClr val="tx1"/>
                        </a:solidFill>
                        <a:effectLst/>
                        <a:latin typeface="나눔바른고딕OTF"/>
                        <a:ea typeface="나눔바른고딕OTF"/>
                      </a:endParaRPr>
                    </a:p>
                  </a:txBody>
                  <a:tcPr marL="64770" marR="64770" marT="17907" marB="17907" anchor="ctr">
                    <a:solidFill>
                      <a:srgbClr val="DFE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1014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800" b="1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테스트</a:t>
                      </a:r>
                      <a:endParaRPr lang="ko-KR" altLang="en-US" sz="1800" b="0" kern="100" spc="0" dirty="0">
                        <a:solidFill>
                          <a:srgbClr val="000000"/>
                        </a:solidFill>
                        <a:effectLst/>
                        <a:latin typeface="나눔바른고딕OTF"/>
                        <a:ea typeface="나눔바른고딕OTF"/>
                      </a:endParaRPr>
                    </a:p>
                  </a:txBody>
                  <a:tcPr marL="64770" marR="64770" marT="17907" marB="17907" anchor="ctr">
                    <a:solidFill>
                      <a:srgbClr val="EFF5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1.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각 모듈 실험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.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미니게임 등 게임 세부사항 장애요소 유무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/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실시간 게임 서버 정상적인 작동 유무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/ </a:t>
                      </a:r>
                      <a:r>
                        <a:rPr 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DB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와 서버의 정상적인 연결 유무 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– </a:t>
                      </a:r>
                      <a:r>
                        <a:rPr lang="ko-KR" altLang="en-US" sz="1400" b="1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단위 테스트</a:t>
                      </a:r>
                    </a:p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2.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전체적인 게임 흐름 속 장애요소 유무 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– </a:t>
                      </a:r>
                      <a:r>
                        <a:rPr lang="ko-KR" altLang="en-US" sz="1400" b="1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통합 테스트</a:t>
                      </a:r>
                    </a:p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3.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사용자 입장이 되어 모바일 환경에 실행파일을 설치해보고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,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호환 및 정상적인 게임 수행에 지장이 없는지 테스트 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– </a:t>
                      </a:r>
                      <a:r>
                        <a:rPr lang="ko-KR" altLang="en-US" sz="1400" b="1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인수 테스트</a:t>
                      </a:r>
                    </a:p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4.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여러 번 게임을 테스트하며 자잘한 버그 및 게임 밸런스 판단 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– </a:t>
                      </a:r>
                      <a:r>
                        <a:rPr lang="ko-KR" altLang="en-US" sz="1400" b="1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시스템 테스트</a:t>
                      </a:r>
                    </a:p>
                    <a:p>
                      <a:pPr marL="0" marR="0" lv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Wingdings"/>
                        <a:buNone/>
                        <a:defRPr/>
                      </a:pP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완성 이후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, </a:t>
                      </a:r>
                      <a:r>
                        <a:rPr lang="ko-KR" altLang="en-US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게임 내부 특정 요소 업데이트 시 장애요소가 생기는지 유지보수 측면 테스트 </a:t>
                      </a:r>
                      <a:r>
                        <a:rPr lang="en-US" altLang="ko-KR" sz="1400" b="0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– </a:t>
                      </a:r>
                      <a:r>
                        <a:rPr lang="ko-KR" altLang="en-US" sz="1400" b="1" u="none" kern="100" spc="0" dirty="0" err="1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리그레션</a:t>
                      </a:r>
                      <a:r>
                        <a:rPr lang="ko-KR" altLang="en-US" sz="1400" b="1" u="none" kern="100" spc="0" dirty="0">
                          <a:solidFill>
                            <a:schemeClr val="tx1"/>
                          </a:solidFill>
                          <a:effectLst/>
                          <a:latin typeface="나눔바른고딕OTF"/>
                          <a:ea typeface="나눔바른고딕OTF"/>
                        </a:rPr>
                        <a:t> 테스트</a:t>
                      </a:r>
                      <a:endParaRPr lang="ko-KR" altLang="en-US" sz="1400" b="0" u="none" kern="100" spc="0" dirty="0">
                        <a:solidFill>
                          <a:schemeClr val="tx1"/>
                        </a:solidFill>
                        <a:effectLst/>
                        <a:latin typeface="나눔바른고딕OTF"/>
                        <a:ea typeface="나눔바른고딕OTF"/>
                      </a:endParaRPr>
                    </a:p>
                  </a:txBody>
                  <a:tcPr marL="64770" marR="64770" marT="17907" marB="17907" anchor="ctr">
                    <a:solidFill>
                      <a:srgbClr val="EFF5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종합 설계 수행 일정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/>
                <a:ea typeface="맑은 고딕"/>
              </a:rPr>
              <a:t>8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6130"/>
              </p:ext>
            </p:extLst>
          </p:nvPr>
        </p:nvGraphicFramePr>
        <p:xfrm>
          <a:off x="1" y="783857"/>
          <a:ext cx="9143999" cy="6074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1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8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84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263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400" dirty="0">
                          <a:latin typeface="나눔바른고딕OTF"/>
                          <a:ea typeface="나눔스퀘어" panose="020B0600000101010101" pitchFamily="50" charset="-127"/>
                        </a:rPr>
                        <a:t>                  </a:t>
                      </a:r>
                      <a:r>
                        <a:rPr lang="ko-KR" altLang="en-US" sz="1400" dirty="0">
                          <a:latin typeface="나눔바른고딕OTF"/>
                          <a:ea typeface="나눔스퀘어" panose="020B0600000101010101" pitchFamily="50" charset="-127"/>
                        </a:rPr>
                        <a:t>월별</a:t>
                      </a:r>
                    </a:p>
                    <a:p>
                      <a:pPr latinLnBrk="1">
                        <a:defRPr/>
                      </a:pPr>
                      <a:endParaRPr lang="en-US" altLang="ko-KR" sz="1400" dirty="0">
                        <a:latin typeface="나눔바른고딕OTF"/>
                        <a:ea typeface="나눔스퀘어" panose="020B0600000101010101" pitchFamily="50" charset="-127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400" dirty="0">
                          <a:latin typeface="나눔바른고딕OTF"/>
                          <a:ea typeface="나눔스퀘어" panose="020B0600000101010101" pitchFamily="50" charset="-127"/>
                        </a:rPr>
                        <a:t>추진일정</a:t>
                      </a:r>
                    </a:p>
                  </a:txBody>
                  <a:tcPr>
                    <a:solidFill>
                      <a:srgbClr val="7CA3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바른고딕OTF"/>
                          <a:ea typeface="나눔스퀘어" panose="020B0600000101010101" pitchFamily="50" charset="-127"/>
                        </a:rPr>
                        <a:t>12</a:t>
                      </a:r>
                      <a:r>
                        <a:rPr lang="ko-KR" altLang="en-US" sz="1400" dirty="0">
                          <a:latin typeface="나눔바른고딕OTF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rgbClr val="7CA3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바른고딕OTF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나눔바른고딕OTF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rgbClr val="7CA3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바른고딕OTF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나눔바른고딕OTF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rgbClr val="7CA3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바른고딕OTF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나눔바른고딕OTF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rgbClr val="7CA3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바른고딕OTF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나눔바른고딕OTF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rgbClr val="7CA3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바른고딕OTF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latin typeface="나눔바른고딕OTF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rgbClr val="7CA3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바른고딕OTF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latin typeface="나눔바른고딕OTF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rgbClr val="7CA3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dirty="0">
                          <a:latin typeface="나눔바른고딕OTF"/>
                          <a:ea typeface="나눔스퀘어" panose="020B0600000101010101" pitchFamily="50" charset="-127"/>
                        </a:rPr>
                        <a:t>7-9</a:t>
                      </a:r>
                      <a:r>
                        <a:rPr lang="ko-KR" altLang="en-US" sz="1400" dirty="0">
                          <a:latin typeface="나눔바른고딕OTF"/>
                          <a:ea typeface="나눔스퀘어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rgbClr val="7CA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71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kern="100" spc="0" dirty="0"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제안서 제출</a:t>
                      </a:r>
                      <a:endParaRPr lang="ko-KR" altLang="en-US" sz="1400" b="0" kern="100" spc="0" dirty="0">
                        <a:solidFill>
                          <a:srgbClr val="000000"/>
                        </a:solidFill>
                        <a:effectLst/>
                        <a:latin typeface="나눔바른고딕OTF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61CE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71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kern="100" spc="0" dirty="0"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시스템 설계</a:t>
                      </a:r>
                      <a:endParaRPr lang="ko-KR" altLang="en-US" sz="1400" b="0" kern="100" spc="0" dirty="0">
                        <a:solidFill>
                          <a:srgbClr val="000000"/>
                        </a:solidFill>
                        <a:effectLst/>
                        <a:latin typeface="나눔바른고딕OTF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61CE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719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[</a:t>
                      </a:r>
                      <a:r>
                        <a:rPr lang="ko-KR" altLang="en-US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마일스톤 </a:t>
                      </a:r>
                      <a:r>
                        <a:rPr lang="en-US" altLang="ko-KR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1]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메인 씬 구현</a:t>
                      </a:r>
                    </a:p>
                  </a:txBody>
                  <a:tcPr marL="64770" marR="64770" marT="17907" marB="17907" anchor="ctr"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61CE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719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[</a:t>
                      </a:r>
                      <a:r>
                        <a:rPr lang="ko-KR" altLang="en-US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마일스톤 </a:t>
                      </a:r>
                      <a:r>
                        <a:rPr lang="en-US" altLang="ko-KR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2]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서버 및 </a:t>
                      </a:r>
                      <a:r>
                        <a:rPr lang="en-US" altLang="ko-KR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 구축</a:t>
                      </a:r>
                    </a:p>
                  </a:txBody>
                  <a:tcPr marL="64770" marR="64770" marT="17907" marB="17907" anchor="ctr"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61CE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719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[</a:t>
                      </a:r>
                      <a:r>
                        <a:rPr lang="ko-KR" altLang="en-US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마일스톤 </a:t>
                      </a:r>
                      <a:r>
                        <a:rPr lang="en-US" altLang="ko-KR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3]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미니게임 구현</a:t>
                      </a:r>
                      <a:endParaRPr lang="en-US" altLang="ko-KR" sz="1400" b="0" kern="100" spc="0" dirty="0">
                        <a:solidFill>
                          <a:srgbClr val="000000"/>
                        </a:solidFill>
                        <a:effectLst/>
                        <a:latin typeface="나눔바른고딕OTF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61CE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61CE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0719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[</a:t>
                      </a:r>
                      <a:r>
                        <a:rPr lang="ko-KR" altLang="en-US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마일스톤 </a:t>
                      </a:r>
                      <a:r>
                        <a:rPr lang="en-US" altLang="ko-KR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4]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부가 기능 구현</a:t>
                      </a:r>
                    </a:p>
                  </a:txBody>
                  <a:tcPr marL="64770" marR="64770" marT="17907" marB="17907" anchor="ctr"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61CE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3244"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[</a:t>
                      </a:r>
                      <a:r>
                        <a:rPr lang="ko-KR" altLang="en-US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마일스톤 </a:t>
                      </a:r>
                      <a:r>
                        <a:rPr lang="en-US" altLang="ko-KR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5]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연동</a:t>
                      </a:r>
                      <a:r>
                        <a:rPr lang="en-US" altLang="ko-KR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테스트</a:t>
                      </a:r>
                      <a:r>
                        <a:rPr lang="en-US" altLang="ko-KR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 kern="100" spc="0" dirty="0">
                          <a:solidFill>
                            <a:srgbClr val="000000"/>
                          </a:solidFill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보고서 작성</a:t>
                      </a:r>
                    </a:p>
                  </a:txBody>
                  <a:tcPr marL="64770" marR="64770" marT="17907" marB="17907" anchor="ctr"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DFEBFE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61CE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61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949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0" kern="100" spc="0" dirty="0"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발표</a:t>
                      </a:r>
                      <a:r>
                        <a:rPr lang="en-US" altLang="ko-KR" sz="1400" b="0" kern="100" spc="0" dirty="0"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b="0" kern="100" spc="0" dirty="0">
                          <a:effectLst/>
                          <a:latin typeface="나눔바른고딕OTF"/>
                          <a:ea typeface="나눔스퀘어" panose="020B0600000101010101" pitchFamily="50" charset="-127"/>
                        </a:rPr>
                        <a:t>및 시연</a:t>
                      </a:r>
                      <a:endParaRPr lang="ko-KR" altLang="en-US" sz="1400" b="0" kern="100" spc="0" dirty="0">
                        <a:solidFill>
                          <a:srgbClr val="000000"/>
                        </a:solidFill>
                        <a:effectLst/>
                        <a:latin typeface="나눔바른고딕OTF"/>
                        <a:ea typeface="나눔스퀘어" panose="020B060000010101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EFF5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rgbClr val="61C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협업 </a:t>
            </a:r>
            <a:r>
              <a:rPr lang="en-US" altLang="ko-KR"/>
              <a:t>Github </a:t>
            </a:r>
            <a:r>
              <a:rPr lang="ko-KR" altLang="en-US"/>
              <a:t>주소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/>
                <a:ea typeface="맑은 고딕"/>
              </a:rPr>
              <a:t>9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1380360"/>
            <a:ext cx="9144000" cy="408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en-US" sz="2100" dirty="0"/>
              <a:t>https://github.com/ymg5218/CapstoneARtp.git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60" y="2228995"/>
            <a:ext cx="4624680" cy="385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참고 문헌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/>
                <a:ea typeface="맑은 고딕"/>
              </a:rPr>
              <a:t>9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1951950"/>
            <a:ext cx="9144000" cy="338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VR/AR </a:t>
            </a:r>
            <a:r>
              <a:rPr lang="ko-KR" altLang="en-US" dirty="0"/>
              <a:t>게임기술 동향</a:t>
            </a:r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https://ettrends.etri.re.kr/ettrends/157/0905002110/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포켓몬</a:t>
            </a:r>
            <a:r>
              <a:rPr lang="en-US" altLang="ko-KR" dirty="0"/>
              <a:t>GO</a:t>
            </a:r>
            <a:r>
              <a:rPr lang="ko-KR" altLang="en-US" dirty="0"/>
              <a:t>의 성공요인과 파급효과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https://www.spri.kr/download/18371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/>
              <a:t>캐치몬</a:t>
            </a:r>
            <a:r>
              <a:rPr lang="en-US" altLang="ko-KR" dirty="0"/>
              <a:t>, </a:t>
            </a:r>
            <a:r>
              <a:rPr lang="ko-KR" altLang="en-US" dirty="0"/>
              <a:t>정식서비스</a:t>
            </a:r>
            <a:r>
              <a:rPr lang="en-US" altLang="ko-KR" dirty="0"/>
              <a:t>... ‘</a:t>
            </a:r>
            <a:r>
              <a:rPr lang="ko-KR" altLang="en-US" dirty="0" err="1"/>
              <a:t>포켓몬고</a:t>
            </a:r>
            <a:r>
              <a:rPr lang="en-US" altLang="ko-KR" dirty="0"/>
              <a:t>’ </a:t>
            </a:r>
            <a:r>
              <a:rPr lang="ko-KR" altLang="en-US" dirty="0"/>
              <a:t>넘어서나</a:t>
            </a:r>
            <a:r>
              <a:rPr lang="en-US" altLang="ko-KR" dirty="0"/>
              <a:t>? : </a:t>
            </a:r>
            <a:r>
              <a:rPr lang="en-US" altLang="ko-KR" dirty="0">
                <a:hlinkClick r:id="rId4"/>
              </a:rPr>
              <a:t>https://zdnet.co.kr/view/?no=20170330114722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/>
              <a:t>한빛소프트</a:t>
            </a:r>
            <a:r>
              <a:rPr lang="en-US" altLang="ko-KR" dirty="0"/>
              <a:t>, ‘</a:t>
            </a:r>
            <a:r>
              <a:rPr lang="ko-KR" altLang="en-US" dirty="0" err="1"/>
              <a:t>소울캐처</a:t>
            </a:r>
            <a:r>
              <a:rPr lang="ko-KR" altLang="en-US" dirty="0"/>
              <a:t> </a:t>
            </a:r>
            <a:r>
              <a:rPr lang="en-US" altLang="ko-KR" dirty="0"/>
              <a:t>AR’</a:t>
            </a:r>
            <a:r>
              <a:rPr lang="ko-KR" altLang="en-US" dirty="0"/>
              <a:t>로 </a:t>
            </a:r>
            <a:r>
              <a:rPr lang="en-US" altLang="ko-KR" dirty="0"/>
              <a:t>‘</a:t>
            </a:r>
            <a:r>
              <a:rPr lang="ko-KR" altLang="en-US" dirty="0" err="1"/>
              <a:t>포켓몬고</a:t>
            </a:r>
            <a:r>
              <a:rPr lang="en-US" altLang="ko-KR" dirty="0"/>
              <a:t>’</a:t>
            </a:r>
            <a:r>
              <a:rPr lang="ko-KR" altLang="en-US" dirty="0"/>
              <a:t>에 </a:t>
            </a:r>
            <a:r>
              <a:rPr lang="en-US" altLang="ko-KR" dirty="0"/>
              <a:t>‘</a:t>
            </a:r>
            <a:r>
              <a:rPr lang="ko-KR" altLang="en-US" dirty="0"/>
              <a:t>도전장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https://www.hankyung.com/it/article/201701250903v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위치기반 영역 설정 방법 및 이탈 검출의 최적화 기법 </a:t>
            </a:r>
            <a:r>
              <a:rPr lang="en-US" altLang="ko-KR" dirty="0"/>
              <a:t>: </a:t>
            </a:r>
            <a:r>
              <a:rPr lang="en-US" altLang="ko-KR" dirty="0">
                <a:hlinkClick r:id="rId6"/>
              </a:rPr>
              <a:t>http://koreascience.or.kr/article/JAKO201414753677857.pdf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6624" y="2122909"/>
            <a:ext cx="8061325" cy="838699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42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see48\Desktop\종설기\미니게임\미니게임2.png">
            <a:extLst>
              <a:ext uri="{FF2B5EF4-FFF2-40B4-BE49-F238E27FC236}">
                <a16:creationId xmlns:a16="http://schemas.microsoft.com/office/drawing/2014/main" id="{CD030B71-BF4E-59CD-64FC-7AA47A02A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311" y="1831020"/>
            <a:ext cx="1712630" cy="288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개발 목표</a:t>
            </a:r>
            <a:endParaRPr lang="en-US" altLang="ko-KR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9945" y="1099762"/>
            <a:ext cx="8942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lvl="0" algn="ctr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GPS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기술을 이용한 랜드마크 체험형 모바일게임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9837705-6324-DA24-6414-0EC0C5E9D74E}"/>
              </a:ext>
            </a:extLst>
          </p:cNvPr>
          <p:cNvSpPr/>
          <p:nvPr/>
        </p:nvSpPr>
        <p:spPr>
          <a:xfrm>
            <a:off x="3552753" y="3673419"/>
            <a:ext cx="1619106" cy="625741"/>
          </a:xfrm>
          <a:prstGeom prst="rightArrow">
            <a:avLst>
              <a:gd name="adj1" fmla="val 42792"/>
              <a:gd name="adj2" fmla="val 56113"/>
            </a:avLst>
          </a:prstGeom>
          <a:solidFill>
            <a:srgbClr val="4EA0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0C84CE-6957-3BEF-C3B7-7269F37E3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22" y="3933546"/>
            <a:ext cx="2910119" cy="271611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737D553-18C5-27D2-804E-A4C952D56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01" y="1831549"/>
            <a:ext cx="2466975" cy="42039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8AF354-BBB3-09FA-861D-DA927FDCB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61" y="3000402"/>
            <a:ext cx="2132053" cy="18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개발 효과</a:t>
            </a:r>
            <a:endParaRPr lang="en-US" altLang="ko-KR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8950" y="1200969"/>
            <a:ext cx="588975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증강 현실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(Augmented Reality) : 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AR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기술을 활용하여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현실 세계에서의 랜드마크를 활용하여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가상 세계에서 새로운 컨텐츠를 창출해 낼 수 있음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피트니스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(Physical Fitness) : </a:t>
            </a:r>
          </a:p>
          <a:p>
            <a:pPr lvl="1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사용자는 현실 세계에서 랜드마크를 찾아 움직임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(Adventure) :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 자신이 주도적으로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주변 환경의 랜드마크를 탐험하며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설정된 컨텐츠를 즐길 수 있음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커뮤니티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(Breaking the ice) : 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 다른 사용자와 친구를 맺거나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채팅을 하는 등의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여러가지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상호작용이 가능함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5122" name="Picture 2" descr="C:\Users\see48\Desktop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871" y="2361203"/>
            <a:ext cx="1461179" cy="129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ee48\Desktop\309046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896" y="5110151"/>
            <a:ext cx="1329308" cy="13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ee48\Desktop\adven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840" y="3814893"/>
            <a:ext cx="1230540" cy="123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see48\Desktop\Untitled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38" y="658270"/>
            <a:ext cx="1702933" cy="170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02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개발 제약 사항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43719" y="4822785"/>
            <a:ext cx="785656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 종합설계에서는 개발 범위 및 일정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자본을 고려하여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Bef>
                <a:spcPts val="600"/>
              </a:spcBef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한국공학대학교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내부 공간으로 구역을 제한하여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>
              <a:spcBef>
                <a:spcPts val="600"/>
              </a:spcBef>
              <a:defRPr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 종합설계의 주제 효용성을 시험해 보고자 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028" name="Picture 4" descr="한국공대, '2022년 산학연 플랫폼 협력' 참여 기업 모집 &lt; 대학뉴스 &lt; 뉴스 &lt; 기사본문 - 한국대학신문 - 409개 대학을  연결하는 '힘'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745" y="1519731"/>
            <a:ext cx="3810510" cy="254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69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전체 시스템 시나리오</a:t>
            </a:r>
            <a:r>
              <a:rPr kumimoji="0" lang="en-US" altLang="ko-KR" sz="2500" b="1" i="0" u="none" strike="noStrike" kern="1200" cap="none" spc="-50" normalizeH="0" baseline="0" noProof="0" dirty="0">
                <a:ln>
                  <a:noFill/>
                </a:ln>
                <a:solidFill>
                  <a:srgbClr val="003686">
                    <a:lumMod val="75000"/>
                  </a:srgbClr>
                </a:solidFill>
                <a:effectLst/>
                <a:uLnTx/>
                <a:uFillTx/>
                <a:latin typeface="Calibri Light"/>
                <a:ea typeface="맑은 고딕" panose="020B0503020000020004" pitchFamily="50" charset="-127"/>
                <a:cs typeface="+mj-cs"/>
              </a:rPr>
              <a:t> </a:t>
            </a: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/>
                <a:ea typeface="굴림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/>
                <a:ea typeface="맑은 고딕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 dirty="0"/>
          </a:p>
        </p:txBody>
      </p:sp>
      <p:pic>
        <p:nvPicPr>
          <p:cNvPr id="1026" name="Picture 2" descr="Android, app, ios, iphone, mobile, phone, smartphone icon - Download on Iconfinder">
            <a:extLst>
              <a:ext uri="{FF2B5EF4-FFF2-40B4-BE49-F238E27FC236}">
                <a16:creationId xmlns:a16="http://schemas.microsoft.com/office/drawing/2014/main" id="{2F6D1133-2C77-8BB9-C293-FF7902470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07" y="2289538"/>
            <a:ext cx="779244" cy="77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, augmented, game, mobile, reality, smartphone ">
            <a:extLst>
              <a:ext uri="{FF2B5EF4-FFF2-40B4-BE49-F238E27FC236}">
                <a16:creationId xmlns:a16="http://schemas.microsoft.com/office/drawing/2014/main" id="{C071241B-1D76-A261-B89F-6930B714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410" y="2271757"/>
            <a:ext cx="809831" cy="80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, mountaineering, reality, virtual, virtual reality, vr ">
            <a:extLst>
              <a:ext uri="{FF2B5EF4-FFF2-40B4-BE49-F238E27FC236}">
                <a16:creationId xmlns:a16="http://schemas.microsoft.com/office/drawing/2014/main" id="{7F146D69-9698-D13D-4F21-90E8E4450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19" y="2303221"/>
            <a:ext cx="778367" cy="7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C41F4F3-3437-CD21-3C16-D430157BA276}"/>
              </a:ext>
            </a:extLst>
          </p:cNvPr>
          <p:cNvSpPr/>
          <p:nvPr/>
        </p:nvSpPr>
        <p:spPr>
          <a:xfrm>
            <a:off x="2182473" y="2489055"/>
            <a:ext cx="1352897" cy="299818"/>
          </a:xfrm>
          <a:prstGeom prst="rightArrow">
            <a:avLst/>
          </a:prstGeom>
          <a:solidFill>
            <a:srgbClr val="4EA0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7E62367-42B2-CCEA-9B18-9AF6DC82E3DF}"/>
              </a:ext>
            </a:extLst>
          </p:cNvPr>
          <p:cNvSpPr/>
          <p:nvPr/>
        </p:nvSpPr>
        <p:spPr>
          <a:xfrm>
            <a:off x="5459922" y="2504335"/>
            <a:ext cx="1142886" cy="299818"/>
          </a:xfrm>
          <a:prstGeom prst="rightArrow">
            <a:avLst/>
          </a:prstGeom>
          <a:solidFill>
            <a:srgbClr val="4EA0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7E248-EF93-AF60-AA58-118565D5794E}"/>
              </a:ext>
            </a:extLst>
          </p:cNvPr>
          <p:cNvSpPr txBox="1"/>
          <p:nvPr/>
        </p:nvSpPr>
        <p:spPr>
          <a:xfrm>
            <a:off x="2182473" y="2249870"/>
            <a:ext cx="1187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실행</a:t>
            </a:r>
          </a:p>
        </p:txBody>
      </p:sp>
      <p:pic>
        <p:nvPicPr>
          <p:cNvPr id="1034" name="Picture 10" descr="hosting, rack, server, server rack ">
            <a:extLst>
              <a:ext uri="{FF2B5EF4-FFF2-40B4-BE49-F238E27FC236}">
                <a16:creationId xmlns:a16="http://schemas.microsoft.com/office/drawing/2014/main" id="{0E8105B9-2697-E696-3718-CD4931C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03" y="4690771"/>
            <a:ext cx="710431" cy="7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2F452D6-8FE6-5209-0018-6EEE5C8290DA}"/>
              </a:ext>
            </a:extLst>
          </p:cNvPr>
          <p:cNvSpPr/>
          <p:nvPr/>
        </p:nvSpPr>
        <p:spPr>
          <a:xfrm rot="10800000">
            <a:off x="5220949" y="2751648"/>
            <a:ext cx="1165110" cy="299818"/>
          </a:xfrm>
          <a:prstGeom prst="rightArrow">
            <a:avLst/>
          </a:prstGeom>
          <a:solidFill>
            <a:srgbClr val="4EA0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쪽/아래쪽 16">
            <a:extLst>
              <a:ext uri="{FF2B5EF4-FFF2-40B4-BE49-F238E27FC236}">
                <a16:creationId xmlns:a16="http://schemas.microsoft.com/office/drawing/2014/main" id="{0E156F7D-1CB1-A169-7C63-F52262E4DDB3}"/>
              </a:ext>
            </a:extLst>
          </p:cNvPr>
          <p:cNvSpPr/>
          <p:nvPr/>
        </p:nvSpPr>
        <p:spPr>
          <a:xfrm rot="2700000">
            <a:off x="6630592" y="3618274"/>
            <a:ext cx="301912" cy="1136252"/>
          </a:xfrm>
          <a:prstGeom prst="upDownArrow">
            <a:avLst/>
          </a:prstGeom>
          <a:solidFill>
            <a:srgbClr val="4EA0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82B1C1C0-FDC6-7573-229E-76AC9FF8924F}"/>
              </a:ext>
            </a:extLst>
          </p:cNvPr>
          <p:cNvSpPr/>
          <p:nvPr/>
        </p:nvSpPr>
        <p:spPr>
          <a:xfrm rot="18900000">
            <a:off x="4783061" y="3671652"/>
            <a:ext cx="301912" cy="1093802"/>
          </a:xfrm>
          <a:prstGeom prst="upDownArrow">
            <a:avLst/>
          </a:prstGeom>
          <a:solidFill>
            <a:srgbClr val="4EA0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8FB94-2EDA-2B4B-952D-5916F29D5552}"/>
              </a:ext>
            </a:extLst>
          </p:cNvPr>
          <p:cNvSpPr txBox="1"/>
          <p:nvPr/>
        </p:nvSpPr>
        <p:spPr>
          <a:xfrm>
            <a:off x="745702" y="3319917"/>
            <a:ext cx="143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화면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72308-872A-7834-48F9-31E78B213553}"/>
              </a:ext>
            </a:extLst>
          </p:cNvPr>
          <p:cNvSpPr txBox="1"/>
          <p:nvPr/>
        </p:nvSpPr>
        <p:spPr>
          <a:xfrm>
            <a:off x="3600516" y="3327064"/>
            <a:ext cx="143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B608E-C6FF-3DF3-FC54-75B44AFFD96D}"/>
              </a:ext>
            </a:extLst>
          </p:cNvPr>
          <p:cNvSpPr txBox="1"/>
          <p:nvPr/>
        </p:nvSpPr>
        <p:spPr>
          <a:xfrm>
            <a:off x="6816362" y="3272520"/>
            <a:ext cx="158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각종 미니게임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C6275B-5C24-7678-A71E-F31283ADB9D0}"/>
              </a:ext>
            </a:extLst>
          </p:cNvPr>
          <p:cNvSpPr txBox="1"/>
          <p:nvPr/>
        </p:nvSpPr>
        <p:spPr>
          <a:xfrm>
            <a:off x="5191732" y="2258469"/>
            <a:ext cx="140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미니게임 수행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D355A6-6EDD-696C-C670-FAA9B2A75B50}"/>
              </a:ext>
            </a:extLst>
          </p:cNvPr>
          <p:cNvSpPr txBox="1"/>
          <p:nvPr/>
        </p:nvSpPr>
        <p:spPr>
          <a:xfrm>
            <a:off x="5229723" y="2975757"/>
            <a:ext cx="140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미니게임 종료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C040EE-9ED7-3B07-9A3F-E76244934055}"/>
              </a:ext>
            </a:extLst>
          </p:cNvPr>
          <p:cNvSpPr txBox="1"/>
          <p:nvPr/>
        </p:nvSpPr>
        <p:spPr>
          <a:xfrm>
            <a:off x="3211333" y="4218553"/>
            <a:ext cx="143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랜드마크 위치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플레이어 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AF38DC-5CE6-3BBF-62DA-432DC4587909}"/>
              </a:ext>
            </a:extLst>
          </p:cNvPr>
          <p:cNvSpPr txBox="1"/>
          <p:nvPr/>
        </p:nvSpPr>
        <p:spPr>
          <a:xfrm>
            <a:off x="6995394" y="4132850"/>
            <a:ext cx="1436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미니게임 결과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19163A-D9AF-A438-BF4E-1D5FDE3B3D65}"/>
              </a:ext>
            </a:extLst>
          </p:cNvPr>
          <p:cNvSpPr txBox="1"/>
          <p:nvPr/>
        </p:nvSpPr>
        <p:spPr>
          <a:xfrm>
            <a:off x="5110132" y="5484383"/>
            <a:ext cx="143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시스템 구성도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E6BDB0-D5AA-0A01-46C3-5AF96EBED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8" y="1377244"/>
            <a:ext cx="7504318" cy="496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3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시스템 세부 구성도</a:t>
            </a:r>
            <a:endParaRPr lang="ko-KR" altLang="en-US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36619" y="214616"/>
            <a:ext cx="782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ko-KR" sz="2800" b="1" spc="-100" dirty="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en-US" altLang="ko-KR" sz="2800" b="1" spc="-1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8704E2-8DBB-C451-D949-CC73E1CCD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57" y="1145309"/>
            <a:ext cx="6876633" cy="51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신한">
      <a:dk1>
        <a:sysClr val="windowText" lastClr="000000"/>
      </a:dk1>
      <a:lt1>
        <a:sysClr val="window" lastClr="FFFFFF"/>
      </a:lt1>
      <a:dk2>
        <a:srgbClr val="FFFFFF"/>
      </a:dk2>
      <a:lt2>
        <a:srgbClr val="465C89"/>
      </a:lt2>
      <a:accent1>
        <a:srgbClr val="23ADA6"/>
      </a:accent1>
      <a:accent2>
        <a:srgbClr val="003686"/>
      </a:accent2>
      <a:accent3>
        <a:srgbClr val="00A1E9"/>
      </a:accent3>
      <a:accent4>
        <a:srgbClr val="075CE7"/>
      </a:accent4>
      <a:accent5>
        <a:srgbClr val="FF7415"/>
      </a:accent5>
      <a:accent6>
        <a:srgbClr val="727D84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2404</Words>
  <Application>Microsoft Office PowerPoint</Application>
  <PresentationFormat>화면 슬라이드 쇼(4:3)</PresentationFormat>
  <Paragraphs>479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9" baseType="lpstr">
      <vt:lpstr>나눔바른고딕OTF</vt:lpstr>
      <vt:lpstr>나눔스퀘어</vt:lpstr>
      <vt:lpstr>나눔스퀘어 Bold</vt:lpstr>
      <vt:lpstr>나눔스퀘어 ExtraBold</vt:lpstr>
      <vt:lpstr>나눔스퀘어 Light</vt:lpstr>
      <vt:lpstr>나눔스퀘어_ac ExtraBold</vt:lpstr>
      <vt:lpstr>맑은 고딕</vt:lpstr>
      <vt:lpstr>Arial</vt:lpstr>
      <vt:lpstr>Calibri</vt:lpstr>
      <vt:lpstr>Calibri Light</vt:lpstr>
      <vt:lpstr>Wingdings</vt:lpstr>
      <vt:lpstr>Office 테마</vt:lpstr>
      <vt:lpstr>체험형 게임</vt:lpstr>
      <vt:lpstr>목차</vt:lpstr>
      <vt:lpstr>연구 개발 배경</vt:lpstr>
      <vt:lpstr>연구 개발 목표</vt:lpstr>
      <vt:lpstr>연구 개발 효과</vt:lpstr>
      <vt:lpstr>연구 개발 제약 사항</vt:lpstr>
      <vt:lpstr>전체 시스템 시나리오 </vt:lpstr>
      <vt:lpstr>전체 시스템 구성도</vt:lpstr>
      <vt:lpstr>전체 시스템 세부 구성도</vt:lpstr>
      <vt:lpstr>클라이언트 - 흐름도</vt:lpstr>
      <vt:lpstr>클라이언트 – 메인 씬 클래스 다이어그램</vt:lpstr>
      <vt:lpstr>클라이언트 – 메인 씬 클래스 상세 설계(미션 관련)</vt:lpstr>
      <vt:lpstr>클라이언트 – 메인 씬 클래스 상세 설계(플레이어 관련)</vt:lpstr>
      <vt:lpstr>클라이언트 – 메인 씬 클래스 상세 설계(위치 정보 관련)</vt:lpstr>
      <vt:lpstr>클라이언트 – 메인 씬 클래스 상세 설계(씬 전환 관련)</vt:lpstr>
      <vt:lpstr>클라이언트 – 자동차게임 클래스 다이어그램</vt:lpstr>
      <vt:lpstr>클라이언트 – 자동차게임 클래스 상세 설계(기반)</vt:lpstr>
      <vt:lpstr>클라이언트 – 자동차게임 클래스 상세 설계(자동차)</vt:lpstr>
      <vt:lpstr>클라이언트 – 자동차게임 클래스 상세 설계(기타)</vt:lpstr>
      <vt:lpstr>클라이언트 – 기타 미니게임</vt:lpstr>
      <vt:lpstr>서버 – 커뮤니티 기능 시퀀스 다이어그램</vt:lpstr>
      <vt:lpstr>서버 – 입출력 기능 시퀀스 다이어그램</vt:lpstr>
      <vt:lpstr>서버 – 커뮤니티 클래스 상세 설계(기반)</vt:lpstr>
      <vt:lpstr>서버 – 커뮤니티 클래스 상세 설계(채팅 관련)</vt:lpstr>
      <vt:lpstr>서버 – 커뮤니티 클래스 상세 설계(친구창)</vt:lpstr>
      <vt:lpstr>서버 – 커뮤니티 클래스 상세 설계(데이터 입출력)</vt:lpstr>
      <vt:lpstr>개발 환경</vt:lpstr>
      <vt:lpstr>개발 방법</vt:lpstr>
      <vt:lpstr>데모 환경 설계 – 로그인/회원 가입</vt:lpstr>
      <vt:lpstr>데모 환경 설계 – 메인 화면</vt:lpstr>
      <vt:lpstr>데모 환경 설계 – 메인 씬</vt:lpstr>
      <vt:lpstr>데모 환경 설계 – 미니게임 씬</vt:lpstr>
      <vt:lpstr>업무 분담</vt:lpstr>
      <vt:lpstr>종합 설계 수행 일정</vt:lpstr>
      <vt:lpstr>협업 Github 주소</vt:lpstr>
      <vt:lpstr>참고 문헌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ptlinee</dc:creator>
  <cp:lastModifiedBy>이 수민</cp:lastModifiedBy>
  <cp:revision>737</cp:revision>
  <dcterms:created xsi:type="dcterms:W3CDTF">2021-07-26T04:48:43Z</dcterms:created>
  <dcterms:modified xsi:type="dcterms:W3CDTF">2023-03-02T01:32:37Z</dcterms:modified>
  <cp:version>1000.0000.01</cp:version>
</cp:coreProperties>
</file>